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56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58B-DFCC-4116-ADC2-549B101ABEAE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00F-E524-40A8-9124-66469BBC8A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373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58B-DFCC-4116-ADC2-549B101ABEAE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00F-E524-40A8-9124-66469BBC8A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759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58B-DFCC-4116-ADC2-549B101ABEAE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00F-E524-40A8-9124-66469BBC8A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662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58B-DFCC-4116-ADC2-549B101ABEAE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00F-E524-40A8-9124-66469BBC8A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755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58B-DFCC-4116-ADC2-549B101ABEAE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00F-E524-40A8-9124-66469BBC8A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934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58B-DFCC-4116-ADC2-549B101ABEAE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00F-E524-40A8-9124-66469BBC8A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285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58B-DFCC-4116-ADC2-549B101ABEAE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00F-E524-40A8-9124-66469BBC8A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463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58B-DFCC-4116-ADC2-549B101ABEAE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00F-E524-40A8-9124-66469BBC8A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027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58B-DFCC-4116-ADC2-549B101ABEAE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00F-E524-40A8-9124-66469BBC8A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642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58B-DFCC-4116-ADC2-549B101ABEAE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00F-E524-40A8-9124-66469BBC8A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543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58B-DFCC-4116-ADC2-549B101ABEAE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400F-E524-40A8-9124-66469BBC8A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82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9058B-DFCC-4116-ADC2-549B101ABEAE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0400F-E524-40A8-9124-66469BBC8A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760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3597" r="36638" b="8334"/>
          <a:stretch/>
        </p:blipFill>
        <p:spPr bwMode="auto">
          <a:xfrm>
            <a:off x="1132114" y="263236"/>
            <a:ext cx="7112000" cy="644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8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3977" r="36415" b="8730"/>
          <a:stretch/>
        </p:blipFill>
        <p:spPr bwMode="auto">
          <a:xfrm>
            <a:off x="769256" y="290944"/>
            <a:ext cx="7503887" cy="638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3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3597" r="36638" b="14484"/>
          <a:stretch/>
        </p:blipFill>
        <p:spPr bwMode="auto">
          <a:xfrm>
            <a:off x="625601" y="116632"/>
            <a:ext cx="779286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95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t="3787" r="36861" b="9524"/>
          <a:stretch/>
        </p:blipFill>
        <p:spPr bwMode="auto">
          <a:xfrm>
            <a:off x="971600" y="173007"/>
            <a:ext cx="7243485" cy="64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5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2182" r="36750" b="10417"/>
          <a:stretch/>
        </p:blipFill>
        <p:spPr bwMode="auto">
          <a:xfrm>
            <a:off x="1117600" y="159658"/>
            <a:ext cx="7112000" cy="639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39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3409" r="36638" b="8928"/>
          <a:stretch/>
        </p:blipFill>
        <p:spPr bwMode="auto">
          <a:xfrm>
            <a:off x="1117600" y="249382"/>
            <a:ext cx="7126514" cy="641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43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ข่าวมีคติสอนใจ (นี่มิใช่ธรรมดาของโลก) เดือนกรกฎาคม ๕๗</a:t>
            </a:r>
            <a:endParaRPr lang="th-TH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30054"/>
            <a:ext cx="7240497" cy="5295290"/>
          </a:xfrm>
        </p:spPr>
      </p:pic>
    </p:spTree>
    <p:extLst>
      <p:ext uri="{BB962C8B-B14F-4D97-AF65-F5344CB8AC3E}">
        <p14:creationId xmlns:p14="http://schemas.microsoft.com/office/powerpoint/2010/main" val="77455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2976" r="36749" b="11742"/>
          <a:stretch/>
        </p:blipFill>
        <p:spPr bwMode="auto">
          <a:xfrm>
            <a:off x="971601" y="102613"/>
            <a:ext cx="7501480" cy="656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94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3175" r="36861" b="10985"/>
          <a:stretch/>
        </p:blipFill>
        <p:spPr bwMode="auto">
          <a:xfrm>
            <a:off x="939328" y="142579"/>
            <a:ext cx="7377088" cy="652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36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0" t="3126" r="36797" b="11837"/>
          <a:stretch/>
        </p:blipFill>
        <p:spPr bwMode="auto">
          <a:xfrm>
            <a:off x="884000" y="188640"/>
            <a:ext cx="7403183" cy="6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9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14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ข่าวมีคติสอนใจ (นี่มิใช่ธรรมดาของโลก) เดือนกรกฎาคม ๕๗</vt:lpstr>
      <vt:lpstr>PowerPoint Presentation</vt:lpstr>
      <vt:lpstr>PowerPoint Presentation</vt:lpstr>
      <vt:lpstr>PowerPoint Presentation</vt:lpstr>
      <vt:lpstr>PowerPoint Presentation</vt:lpstr>
    </vt:vector>
  </TitlesOfParts>
  <Company>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6</cp:revision>
  <dcterms:created xsi:type="dcterms:W3CDTF">2014-07-07T02:23:19Z</dcterms:created>
  <dcterms:modified xsi:type="dcterms:W3CDTF">2014-07-07T05:01:00Z</dcterms:modified>
</cp:coreProperties>
</file>