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FF22-E3CA-48F2-8859-D2249DDD93E1}" type="datetimeFigureOut">
              <a:rPr lang="th-TH" smtClean="0"/>
              <a:t>22/10/53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9B78-A85E-4701-8F77-A7C6F1D60470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DSC00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62" t="20061" r="5802" b="29786"/>
          <a:stretch>
            <a:fillRect/>
          </a:stretch>
        </p:blipFill>
        <p:spPr>
          <a:xfrm>
            <a:off x="178562" y="1357298"/>
            <a:ext cx="8822594" cy="37147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ยึดเนื้อหา 5" descr="DSC0008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7383" t="5998" r="50000" b="45229"/>
          <a:stretch>
            <a:fillRect/>
          </a:stretch>
        </p:blipFill>
        <p:spPr>
          <a:xfrm>
            <a:off x="172717" y="144043"/>
            <a:ext cx="8786842" cy="649966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ยึดเนื้อหา 5" descr="DSC0008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7391" t="53238" r="51857" b="2247"/>
          <a:stretch>
            <a:fillRect/>
          </a:stretch>
        </p:blipFill>
        <p:spPr>
          <a:xfrm>
            <a:off x="428596" y="285728"/>
            <a:ext cx="8358245" cy="62865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ยึดเนื้อหา 5" descr="DSC0008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49696" t="5618" r="7601" b="48433"/>
          <a:stretch>
            <a:fillRect/>
          </a:stretch>
        </p:blipFill>
        <p:spPr>
          <a:xfrm>
            <a:off x="214282" y="214290"/>
            <a:ext cx="8715436" cy="64294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ยึดเนื้อหา 5" descr="DSC0008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49696" t="51567" r="7601" b="5353"/>
          <a:stretch>
            <a:fillRect/>
          </a:stretch>
        </p:blipFill>
        <p:spPr>
          <a:xfrm>
            <a:off x="512051" y="428604"/>
            <a:ext cx="8131915" cy="61527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นำเสนอทางหน้าจอ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ACER</dc:creator>
  <cp:lastModifiedBy>ACER</cp:lastModifiedBy>
  <cp:revision>1</cp:revision>
  <dcterms:created xsi:type="dcterms:W3CDTF">2010-10-22T02:13:08Z</dcterms:created>
  <dcterms:modified xsi:type="dcterms:W3CDTF">2010-10-22T02:13:48Z</dcterms:modified>
</cp:coreProperties>
</file>