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1" r:id="rId3"/>
    <p:sldId id="310" r:id="rId4"/>
    <p:sldId id="311" r:id="rId5"/>
    <p:sldId id="314" r:id="rId6"/>
    <p:sldId id="312" r:id="rId7"/>
    <p:sldId id="313" r:id="rId8"/>
    <p:sldId id="316" r:id="rId9"/>
    <p:sldId id="315" r:id="rId10"/>
    <p:sldId id="287" r:id="rId11"/>
    <p:sldId id="281" r:id="rId12"/>
    <p:sldId id="258" r:id="rId13"/>
    <p:sldId id="270" r:id="rId14"/>
    <p:sldId id="328" r:id="rId15"/>
    <p:sldId id="260" r:id="rId16"/>
    <p:sldId id="257" r:id="rId17"/>
    <p:sldId id="282" r:id="rId18"/>
    <p:sldId id="285" r:id="rId19"/>
    <p:sldId id="261" r:id="rId20"/>
    <p:sldId id="286" r:id="rId21"/>
    <p:sldId id="262" r:id="rId22"/>
    <p:sldId id="263" r:id="rId23"/>
    <p:sldId id="266" r:id="rId24"/>
    <p:sldId id="267" r:id="rId25"/>
    <p:sldId id="284" r:id="rId26"/>
    <p:sldId id="268" r:id="rId27"/>
    <p:sldId id="283" r:id="rId28"/>
    <p:sldId id="323" r:id="rId29"/>
    <p:sldId id="322" r:id="rId30"/>
    <p:sldId id="265" r:id="rId31"/>
    <p:sldId id="308" r:id="rId32"/>
    <p:sldId id="318" r:id="rId33"/>
    <p:sldId id="319" r:id="rId34"/>
    <p:sldId id="271" r:id="rId35"/>
    <p:sldId id="306" r:id="rId36"/>
    <p:sldId id="305" r:id="rId37"/>
    <p:sldId id="272" r:id="rId38"/>
    <p:sldId id="298" r:id="rId39"/>
    <p:sldId id="273" r:id="rId40"/>
    <p:sldId id="274" r:id="rId41"/>
    <p:sldId id="275" r:id="rId42"/>
    <p:sldId id="276" r:id="rId43"/>
    <p:sldId id="277" r:id="rId44"/>
    <p:sldId id="300" r:id="rId45"/>
    <p:sldId id="302" r:id="rId46"/>
    <p:sldId id="303" r:id="rId47"/>
    <p:sldId id="304" r:id="rId48"/>
    <p:sldId id="307" r:id="rId49"/>
    <p:sldId id="299" r:id="rId50"/>
    <p:sldId id="301" r:id="rId51"/>
    <p:sldId id="269" r:id="rId52"/>
    <p:sldId id="295" r:id="rId53"/>
    <p:sldId id="294" r:id="rId54"/>
    <p:sldId id="297" r:id="rId55"/>
    <p:sldId id="293" r:id="rId56"/>
    <p:sldId id="296" r:id="rId57"/>
    <p:sldId id="290" r:id="rId58"/>
    <p:sldId id="289" r:id="rId59"/>
    <p:sldId id="317" r:id="rId60"/>
    <p:sldId id="278" r:id="rId61"/>
    <p:sldId id="279" r:id="rId62"/>
    <p:sldId id="280" r:id="rId63"/>
    <p:sldId id="288" r:id="rId64"/>
    <p:sldId id="325" r:id="rId65"/>
    <p:sldId id="324" r:id="rId66"/>
    <p:sldId id="326" r:id="rId67"/>
    <p:sldId id="327" r:id="rId68"/>
    <p:sldId id="329" r:id="rId69"/>
    <p:sldId id="330" r:id="rId70"/>
    <p:sldId id="332" r:id="rId71"/>
    <p:sldId id="333" r:id="rId72"/>
    <p:sldId id="334" r:id="rId73"/>
    <p:sldId id="335" r:id="rId74"/>
    <p:sldId id="331" r:id="rId75"/>
    <p:sldId id="341" r:id="rId76"/>
    <p:sldId id="339" r:id="rId77"/>
    <p:sldId id="340" r:id="rId78"/>
    <p:sldId id="336" r:id="rId79"/>
    <p:sldId id="337" r:id="rId80"/>
    <p:sldId id="338" r:id="rId81"/>
    <p:sldId id="309" r:id="rId82"/>
    <p:sldId id="320" r:id="rId8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18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BC94F-5FE1-409F-BC54-CC470013D92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DFDF8-A3AE-4381-9DD0-A2B9F00CE7D1}" type="datetimeFigureOut">
              <a:rPr lang="th-TH" smtClean="0"/>
              <a:pPr/>
              <a:t>19/05/57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6D79A-8AAD-4F9E-88DE-BB2A0258829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DSC0975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44475"/>
            <a:ext cx="8496300" cy="6372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7158" y="4068270"/>
            <a:ext cx="8429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600" b="1" dirty="0" smtClean="0">
                <a:ln w="19050">
                  <a:solidFill>
                    <a:schemeClr val="bg1"/>
                  </a:solidFill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rmonman" pitchFamily="66" charset="-34"/>
                <a:cs typeface="TH Charmonman" pitchFamily="66" charset="-34"/>
              </a:rPr>
              <a:t>ต้นไผ่ใจอารี</a:t>
            </a:r>
            <a:endParaRPr lang="th-TH" sz="16600" b="1" dirty="0">
              <a:ln w="19050">
                <a:solidFill>
                  <a:schemeClr val="bg1"/>
                </a:solidFill>
              </a:ln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Charmonman" pitchFamily="66" charset="-34"/>
              <a:cs typeface="TH Charmonman" pitchFamily="66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SAM_500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151310" cy="611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295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437062" cy="63277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0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82018" y="244475"/>
            <a:ext cx="8576262" cy="6432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0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82018" y="244475"/>
            <a:ext cx="8576262" cy="64321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3" descr="DSC0127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44475"/>
            <a:ext cx="8496300" cy="6372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3" descr="DSC0025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51619" y="244475"/>
            <a:ext cx="8496300" cy="6372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3" descr="DSC0954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44475"/>
            <a:ext cx="8496300" cy="6372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401082" y="244475"/>
            <a:ext cx="8314322" cy="623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3" descr="DSC0921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44475"/>
            <a:ext cx="8569325" cy="64262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DSC0903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>
          <a:xfrm>
            <a:off x="323850" y="244475"/>
            <a:ext cx="8496300" cy="6372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3" descr="DSC0139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44475"/>
            <a:ext cx="8496300" cy="6372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ตัวยึดเนื้อหา 4" descr="DSC01411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2575" y="244475"/>
            <a:ext cx="8504238" cy="6378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1403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33345" y="244475"/>
            <a:ext cx="8437063" cy="6327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ตัวยึดเนื้อหา 2" descr="DSC01405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27263" y="244475"/>
            <a:ext cx="4845050" cy="6461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1415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49558" y="244475"/>
            <a:ext cx="8481012" cy="6360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1415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35703" y="244475"/>
            <a:ext cx="8481012" cy="6360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1415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35703" y="244475"/>
            <a:ext cx="8481012" cy="6360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SAM_5041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349780" y="244475"/>
            <a:ext cx="8437062" cy="63277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401082" y="244475"/>
            <a:ext cx="8314321" cy="6235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14741" y="265112"/>
            <a:ext cx="8358246" cy="626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 descr="DSC0065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3764" r="10397" b="9903"/>
          <a:stretch>
            <a:fillRect/>
          </a:stretch>
        </p:blipFill>
        <p:spPr>
          <a:xfrm>
            <a:off x="539750" y="244475"/>
            <a:ext cx="8137525" cy="6403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225852" y="244475"/>
            <a:ext cx="4692269" cy="625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207006" y="244475"/>
            <a:ext cx="4799427" cy="63992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5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49780" y="244475"/>
            <a:ext cx="8437062" cy="632779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9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49780" y="244475"/>
            <a:ext cx="8437062" cy="632779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ยึดเนื้อหา 6" descr="IMGP0776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 t="9251" b="8953"/>
          <a:stretch>
            <a:fillRect/>
          </a:stretch>
        </p:blipFill>
        <p:spPr>
          <a:xfrm>
            <a:off x="2000232" y="287577"/>
            <a:ext cx="5715039" cy="6232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ยึดเนื้อหา 4" descr="IMGP078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43108" y="244474"/>
            <a:ext cx="4857784" cy="6477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 r="14888"/>
          <a:stretch>
            <a:fillRect/>
          </a:stretch>
        </p:blipFill>
        <p:spPr>
          <a:xfrm>
            <a:off x="401081" y="244475"/>
            <a:ext cx="8100009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IMGP074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1" y="244475"/>
            <a:ext cx="8341811" cy="625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3" descr="chumpai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17488"/>
            <a:ext cx="7127875" cy="6480175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DSC0903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23850" y="244475"/>
            <a:ext cx="8496300" cy="6372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DSC0903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23850" y="244475"/>
            <a:ext cx="8496300" cy="6372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DSC0903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23850" y="244475"/>
            <a:ext cx="8496300" cy="6372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DSC0903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23850" y="244475"/>
            <a:ext cx="8496300" cy="6372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DSC0903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23850" y="244475"/>
            <a:ext cx="8496300" cy="6372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28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437062" cy="6327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291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05830" y="244475"/>
            <a:ext cx="8532313" cy="6399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1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49780" y="244475"/>
            <a:ext cx="8437062" cy="6327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2" cy="6235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7158" y="4982846"/>
            <a:ext cx="8429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อร่อย...ประหยัด...มีคุณค่า</a:t>
            </a:r>
            <a:endParaRPr lang="th-TH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4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49780" y="244475"/>
            <a:ext cx="8437062" cy="6327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7158" y="5214950"/>
            <a:ext cx="8429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เกื้อกูลระบบนิเวศน์ทั้งมวล</a:t>
            </a:r>
            <a:endParaRPr lang="th-TH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1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99511" y="985205"/>
            <a:ext cx="6548505" cy="4911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7158" y="5214950"/>
            <a:ext cx="8429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ปลูกร่วมกับไม้ยืนต้นอื่นได้</a:t>
            </a:r>
            <a:endParaRPr lang="th-TH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1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49780" y="244475"/>
            <a:ext cx="8437061" cy="6327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031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356121" y="355431"/>
            <a:ext cx="4501895" cy="6002527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1071538" y="244475"/>
            <a:ext cx="4676805" cy="6235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00760" y="439895"/>
            <a:ext cx="2786082" cy="563231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ไผ่</a:t>
            </a:r>
            <a:r>
              <a:rPr lang="th-TH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กิมซุ่ง</a:t>
            </a:r>
            <a:r>
              <a:rPr lang="th-TH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, ตงลืมแล้ง, ตงเขียวปราจีน,ตงเขียวเขาสมิง ฯลฯ</a:t>
            </a:r>
            <a:endParaRPr lang="th-TH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57224" y="428604"/>
            <a:ext cx="7500992" cy="562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857225" y="428604"/>
            <a:ext cx="7500989" cy="5625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63200" y="145829"/>
            <a:ext cx="4766253" cy="6355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2163200" y="145829"/>
            <a:ext cx="4766253" cy="6355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76219" y="214290"/>
            <a:ext cx="8382061" cy="6286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04784" y="285728"/>
            <a:ext cx="8382058" cy="6286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238359" y="285728"/>
            <a:ext cx="4714907" cy="6286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04784" y="285728"/>
            <a:ext cx="8382058" cy="6286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4784" y="285728"/>
            <a:ext cx="8382057" cy="6286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63200" y="145829"/>
            <a:ext cx="4766253" cy="6355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63200" y="145829"/>
            <a:ext cx="4766253" cy="6355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714347" y="642918"/>
            <a:ext cx="7500991" cy="5625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382060" cy="6286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7158" y="5000636"/>
            <a:ext cx="8429684" cy="15141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4805_KwangMD_Melt" pitchFamily="2" charset="0"/>
                <a:cs typeface="4805_KwangMD_Melt" pitchFamily="2" charset="0"/>
              </a:rPr>
              <a:t>ขอบคุณ... ต้นไผ่ผู้อารี</a:t>
            </a:r>
            <a:endParaRPr lang="th-TH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4805_KwangMD_Melt" pitchFamily="2" charset="0"/>
              <a:cs typeface="4805_KwangMD_Mel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Picture 6" descr="บรรยากาศการเรียนรู้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7686" y="357166"/>
            <a:ext cx="4429156" cy="590554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14282" y="5214950"/>
            <a:ext cx="40543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สวัสดีจ้า.......</a:t>
            </a:r>
            <a:endParaRPr lang="th-TH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เนื้อหา 2" descr="DSC04127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01082" y="244475"/>
            <a:ext cx="8314321" cy="623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48</Words>
  <Application>Microsoft Office PowerPoint</Application>
  <PresentationFormat>On-screen Show (4:3)</PresentationFormat>
  <Paragraphs>7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KKD 2010 V5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KKD</dc:creator>
  <cp:lastModifiedBy>a</cp:lastModifiedBy>
  <cp:revision>49</cp:revision>
  <dcterms:created xsi:type="dcterms:W3CDTF">2011-06-23T18:53:03Z</dcterms:created>
  <dcterms:modified xsi:type="dcterms:W3CDTF">2014-05-19T12:34:42Z</dcterms:modified>
</cp:coreProperties>
</file>