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77" r:id="rId18"/>
    <p:sldId id="268" r:id="rId19"/>
    <p:sldId id="269" r:id="rId20"/>
    <p:sldId id="270" r:id="rId21"/>
    <p:sldId id="27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1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5F0AC-94A8-42B8-B7D6-21D5FB4087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9AC585-3E31-41EE-B6E0-2C9A4787D9A7}">
      <dgm:prSet phldrT="[ข้อความ]"/>
      <dgm:spPr/>
      <dgm:t>
        <a:bodyPr/>
        <a:lstStyle/>
        <a:p>
          <a:r>
            <a:rPr lang="th-TH" dirty="0" smtClean="0"/>
            <a:t>กิจกรรมในเครื่องแบบ</a:t>
          </a:r>
          <a:endParaRPr lang="th-TH" dirty="0"/>
        </a:p>
      </dgm:t>
    </dgm:pt>
    <dgm:pt modelId="{C581BA16-E129-45A1-843F-F7FDD21CBB07}" type="parTrans" cxnId="{E9F0E991-F084-48D7-B7E7-6C4F780D9197}">
      <dgm:prSet/>
      <dgm:spPr/>
      <dgm:t>
        <a:bodyPr/>
        <a:lstStyle/>
        <a:p>
          <a:endParaRPr lang="th-TH"/>
        </a:p>
      </dgm:t>
    </dgm:pt>
    <dgm:pt modelId="{5D55E4E9-AAE8-4DFB-ADF9-7736E5874CC7}" type="sibTrans" cxnId="{E9F0E991-F084-48D7-B7E7-6C4F780D9197}">
      <dgm:prSet/>
      <dgm:spPr/>
      <dgm:t>
        <a:bodyPr/>
        <a:lstStyle/>
        <a:p>
          <a:endParaRPr lang="th-TH"/>
        </a:p>
      </dgm:t>
    </dgm:pt>
    <dgm:pt modelId="{FF1AD218-6A2F-4ACC-B820-4D9F26267B25}">
      <dgm:prSet phldrT="[ข้อความ]"/>
      <dgm:spPr/>
      <dgm:t>
        <a:bodyPr/>
        <a:lstStyle/>
        <a:p>
          <a:r>
            <a:rPr lang="th-TH" dirty="0" smtClean="0"/>
            <a:t>เข้าเรียน-เข้าค่าย-แต่งกายให้ถูกต้อง</a:t>
          </a:r>
          <a:endParaRPr lang="th-TH" dirty="0"/>
        </a:p>
      </dgm:t>
    </dgm:pt>
    <dgm:pt modelId="{058AD6E5-8CE4-413D-9F0B-6B126D5CECB6}" type="parTrans" cxnId="{B61AA59C-E480-4123-A23D-B3747522EBAF}">
      <dgm:prSet/>
      <dgm:spPr/>
      <dgm:t>
        <a:bodyPr/>
        <a:lstStyle/>
        <a:p>
          <a:endParaRPr lang="th-TH"/>
        </a:p>
      </dgm:t>
    </dgm:pt>
    <dgm:pt modelId="{C60D1B46-6517-4DC2-AFAD-9F8B99ED6427}" type="sibTrans" cxnId="{B61AA59C-E480-4123-A23D-B3747522EBAF}">
      <dgm:prSet/>
      <dgm:spPr/>
      <dgm:t>
        <a:bodyPr/>
        <a:lstStyle/>
        <a:p>
          <a:endParaRPr lang="th-TH"/>
        </a:p>
      </dgm:t>
    </dgm:pt>
    <dgm:pt modelId="{18EFC505-BA57-48DC-BA6F-B155FDAC95DA}">
      <dgm:prSet phldrT="[ข้อความ]"/>
      <dgm:spPr/>
      <dgm:t>
        <a:bodyPr/>
        <a:lstStyle/>
        <a:p>
          <a:r>
            <a:rPr lang="th-TH" dirty="0" smtClean="0"/>
            <a:t>ระเบียบวินัย  ทักษะชีวิต</a:t>
          </a:r>
          <a:endParaRPr lang="th-TH" dirty="0"/>
        </a:p>
      </dgm:t>
    </dgm:pt>
    <dgm:pt modelId="{7FC8C95E-03FF-4CE8-811F-4B143DC4A35F}" type="parTrans" cxnId="{0B609AFF-FD56-462C-BCBD-B829C35C9466}">
      <dgm:prSet/>
      <dgm:spPr/>
      <dgm:t>
        <a:bodyPr/>
        <a:lstStyle/>
        <a:p>
          <a:endParaRPr lang="th-TH"/>
        </a:p>
      </dgm:t>
    </dgm:pt>
    <dgm:pt modelId="{21C5C881-1BAA-4E9B-9307-6905BB5D91B0}" type="sibTrans" cxnId="{0B609AFF-FD56-462C-BCBD-B829C35C9466}">
      <dgm:prSet/>
      <dgm:spPr/>
      <dgm:t>
        <a:bodyPr/>
        <a:lstStyle/>
        <a:p>
          <a:endParaRPr lang="th-TH"/>
        </a:p>
      </dgm:t>
    </dgm:pt>
    <dgm:pt modelId="{16F2A7FB-94B1-41A2-ACB7-6AF7359BD946}">
      <dgm:prSet phldrT="[ข้อความ]"/>
      <dgm:spPr/>
      <dgm:t>
        <a:bodyPr/>
        <a:lstStyle/>
        <a:p>
          <a:r>
            <a:rPr lang="th-TH" dirty="0" smtClean="0"/>
            <a:t>กิจกรรมชุมนุม</a:t>
          </a:r>
          <a:endParaRPr lang="th-TH" dirty="0"/>
        </a:p>
      </dgm:t>
    </dgm:pt>
    <dgm:pt modelId="{2A3A9FC6-DADC-4758-976B-3C17AE78B711}" type="parTrans" cxnId="{4BBD9F3C-5432-475A-A12C-16CF8D41E01B}">
      <dgm:prSet/>
      <dgm:spPr/>
      <dgm:t>
        <a:bodyPr/>
        <a:lstStyle/>
        <a:p>
          <a:endParaRPr lang="th-TH"/>
        </a:p>
      </dgm:t>
    </dgm:pt>
    <dgm:pt modelId="{14323571-FE33-4100-8786-FDDDC8D8680F}" type="sibTrans" cxnId="{4BBD9F3C-5432-475A-A12C-16CF8D41E01B}">
      <dgm:prSet/>
      <dgm:spPr/>
      <dgm:t>
        <a:bodyPr/>
        <a:lstStyle/>
        <a:p>
          <a:endParaRPr lang="th-TH"/>
        </a:p>
      </dgm:t>
    </dgm:pt>
    <dgm:pt modelId="{EB578D0E-ABAE-4803-ACE0-36681C7BCA59}">
      <dgm:prSet phldrT="[ข้อความ]"/>
      <dgm:spPr/>
      <dgm:t>
        <a:bodyPr/>
        <a:lstStyle/>
        <a:p>
          <a:r>
            <a:rPr lang="th-TH" dirty="0" smtClean="0"/>
            <a:t>ควรหมุนเวียนเปลี่ยนทุกปีการศึกษา</a:t>
          </a:r>
          <a:endParaRPr lang="th-TH" dirty="0"/>
        </a:p>
      </dgm:t>
    </dgm:pt>
    <dgm:pt modelId="{CD14BC34-71CB-4249-ADED-45A090D31775}" type="parTrans" cxnId="{B66F8D1E-89DE-4B1B-BA36-C2CFDA003B36}">
      <dgm:prSet/>
      <dgm:spPr/>
      <dgm:t>
        <a:bodyPr/>
        <a:lstStyle/>
        <a:p>
          <a:endParaRPr lang="th-TH"/>
        </a:p>
      </dgm:t>
    </dgm:pt>
    <dgm:pt modelId="{2D172DC0-0CFC-4E4A-B2E5-55C9C0C602CA}" type="sibTrans" cxnId="{B66F8D1E-89DE-4B1B-BA36-C2CFDA003B36}">
      <dgm:prSet/>
      <dgm:spPr/>
      <dgm:t>
        <a:bodyPr/>
        <a:lstStyle/>
        <a:p>
          <a:endParaRPr lang="th-TH"/>
        </a:p>
      </dgm:t>
    </dgm:pt>
    <dgm:pt modelId="{7500BF1B-0E9B-4DDB-8B0E-A60013B9052D}">
      <dgm:prSet phldrT="[ข้อความ]"/>
      <dgm:spPr/>
      <dgm:t>
        <a:bodyPr/>
        <a:lstStyle/>
        <a:p>
          <a:r>
            <a:rPr lang="th-TH" dirty="0" smtClean="0"/>
            <a:t>สนุก – ใจรัก - ผ่อนคลาย</a:t>
          </a:r>
          <a:endParaRPr lang="th-TH" dirty="0"/>
        </a:p>
      </dgm:t>
    </dgm:pt>
    <dgm:pt modelId="{2F441F8E-9A70-4B48-BC7C-5DAB9D7680DD}" type="parTrans" cxnId="{CAC4D5B5-85B6-42F0-930D-2B240C4EB336}">
      <dgm:prSet/>
      <dgm:spPr/>
      <dgm:t>
        <a:bodyPr/>
        <a:lstStyle/>
        <a:p>
          <a:endParaRPr lang="th-TH"/>
        </a:p>
      </dgm:t>
    </dgm:pt>
    <dgm:pt modelId="{4D53F344-548D-4B54-82FA-E93AD1BF918E}" type="sibTrans" cxnId="{CAC4D5B5-85B6-42F0-930D-2B240C4EB336}">
      <dgm:prSet/>
      <dgm:spPr/>
      <dgm:t>
        <a:bodyPr/>
        <a:lstStyle/>
        <a:p>
          <a:endParaRPr lang="th-TH"/>
        </a:p>
      </dgm:t>
    </dgm:pt>
    <dgm:pt modelId="{E96CD0B4-02A6-48FF-A50D-1FFC414476C0}">
      <dgm:prSet phldrT="[ข้อความ]"/>
      <dgm:spPr/>
      <dgm:t>
        <a:bodyPr/>
        <a:lstStyle/>
        <a:p>
          <a:r>
            <a:rPr lang="th-TH" dirty="0" smtClean="0"/>
            <a:t>กิจกรรมเพื่อสังคมและสาธารณประโยชน์</a:t>
          </a:r>
          <a:endParaRPr lang="th-TH" dirty="0"/>
        </a:p>
      </dgm:t>
    </dgm:pt>
    <dgm:pt modelId="{34E2C0B0-0EC4-495F-BD7F-7C95438B69CD}" type="parTrans" cxnId="{24A32A42-40A4-4AB1-9C1C-B356DCD4FA68}">
      <dgm:prSet/>
      <dgm:spPr/>
      <dgm:t>
        <a:bodyPr/>
        <a:lstStyle/>
        <a:p>
          <a:endParaRPr lang="th-TH"/>
        </a:p>
      </dgm:t>
    </dgm:pt>
    <dgm:pt modelId="{91B41442-BA42-4120-BFE6-C32CF1532463}" type="sibTrans" cxnId="{24A32A42-40A4-4AB1-9C1C-B356DCD4FA68}">
      <dgm:prSet/>
      <dgm:spPr/>
      <dgm:t>
        <a:bodyPr/>
        <a:lstStyle/>
        <a:p>
          <a:endParaRPr lang="th-TH"/>
        </a:p>
      </dgm:t>
    </dgm:pt>
    <dgm:pt modelId="{A414D2EC-262C-47B5-80EF-7216CC875C4E}">
      <dgm:prSet phldrT="[ข้อความ]"/>
      <dgm:spPr/>
      <dgm:t>
        <a:bodyPr/>
        <a:lstStyle/>
        <a:p>
          <a:r>
            <a:rPr lang="th-TH" dirty="0" smtClean="0"/>
            <a:t>ทำตนให้เป็นประโยชน์</a:t>
          </a:r>
          <a:endParaRPr lang="th-TH" dirty="0"/>
        </a:p>
      </dgm:t>
    </dgm:pt>
    <dgm:pt modelId="{C3B7189E-308E-4D72-9E25-E921EB402A1F}" type="parTrans" cxnId="{433E69A2-A2A5-431B-81FD-9E614FA0F43C}">
      <dgm:prSet/>
      <dgm:spPr/>
      <dgm:t>
        <a:bodyPr/>
        <a:lstStyle/>
        <a:p>
          <a:endParaRPr lang="th-TH"/>
        </a:p>
      </dgm:t>
    </dgm:pt>
    <dgm:pt modelId="{60589E85-EBBB-4221-B9A5-0B20A20C4E2E}" type="sibTrans" cxnId="{433E69A2-A2A5-431B-81FD-9E614FA0F43C}">
      <dgm:prSet/>
      <dgm:spPr/>
      <dgm:t>
        <a:bodyPr/>
        <a:lstStyle/>
        <a:p>
          <a:endParaRPr lang="th-TH"/>
        </a:p>
      </dgm:t>
    </dgm:pt>
    <dgm:pt modelId="{B02D0F02-73F8-4EB5-ACFD-EFD05F3F99CC}">
      <dgm:prSet phldrT="[ข้อความ]"/>
      <dgm:spPr/>
      <dgm:t>
        <a:bodyPr/>
        <a:lstStyle/>
        <a:p>
          <a:r>
            <a:rPr lang="th-TH" dirty="0" smtClean="0"/>
            <a:t>สังคมดีขึ้นด้วยมือเรา</a:t>
          </a:r>
          <a:endParaRPr lang="th-TH" dirty="0"/>
        </a:p>
      </dgm:t>
    </dgm:pt>
    <dgm:pt modelId="{DDFCA271-4B4E-4347-AF84-0C4CB0938DD2}" type="parTrans" cxnId="{6E8E2F7F-B3D4-4906-A477-25D79BE8AA57}">
      <dgm:prSet/>
      <dgm:spPr/>
    </dgm:pt>
    <dgm:pt modelId="{5FE164D2-E619-4602-B39D-6C0A4D0B4D94}" type="sibTrans" cxnId="{6E8E2F7F-B3D4-4906-A477-25D79BE8AA57}">
      <dgm:prSet/>
      <dgm:spPr/>
    </dgm:pt>
    <dgm:pt modelId="{933E3770-CFAC-485D-9C0F-C2B1C0B9B411}" type="pres">
      <dgm:prSet presAssocID="{7E75F0AC-94A8-42B8-B7D6-21D5FB4087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29EBD59-9FB4-4094-85BF-0944E0B2FF3E}" type="pres">
      <dgm:prSet presAssocID="{D69AC585-3E31-41EE-B6E0-2C9A4787D9A7}" presName="comp" presStyleCnt="0"/>
      <dgm:spPr/>
    </dgm:pt>
    <dgm:pt modelId="{7B48008A-E181-4081-921B-F45CA5FDF078}" type="pres">
      <dgm:prSet presAssocID="{D69AC585-3E31-41EE-B6E0-2C9A4787D9A7}" presName="box" presStyleLbl="node1" presStyleIdx="0" presStyleCnt="3"/>
      <dgm:spPr/>
      <dgm:t>
        <a:bodyPr/>
        <a:lstStyle/>
        <a:p>
          <a:endParaRPr lang="th-TH"/>
        </a:p>
      </dgm:t>
    </dgm:pt>
    <dgm:pt modelId="{C98C0F06-790F-4961-A44B-8EF8A63FD6E8}" type="pres">
      <dgm:prSet presAssocID="{D69AC585-3E31-41EE-B6E0-2C9A4787D9A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FCCE5A-BBE2-4293-A494-8B48BD6F5DD3}" type="pres">
      <dgm:prSet presAssocID="{D69AC585-3E31-41EE-B6E0-2C9A4787D9A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4FEE40-7C1B-49E8-B19A-E34198C12F18}" type="pres">
      <dgm:prSet presAssocID="{5D55E4E9-AAE8-4DFB-ADF9-7736E5874CC7}" presName="spacer" presStyleCnt="0"/>
      <dgm:spPr/>
    </dgm:pt>
    <dgm:pt modelId="{2458D64C-68EF-4098-8C46-4A66A48365AF}" type="pres">
      <dgm:prSet presAssocID="{16F2A7FB-94B1-41A2-ACB7-6AF7359BD946}" presName="comp" presStyleCnt="0"/>
      <dgm:spPr/>
    </dgm:pt>
    <dgm:pt modelId="{1F92ABCF-D215-42E4-AF7F-CE24041042B0}" type="pres">
      <dgm:prSet presAssocID="{16F2A7FB-94B1-41A2-ACB7-6AF7359BD946}" presName="box" presStyleLbl="node1" presStyleIdx="1" presStyleCnt="3"/>
      <dgm:spPr/>
      <dgm:t>
        <a:bodyPr/>
        <a:lstStyle/>
        <a:p>
          <a:endParaRPr lang="th-TH"/>
        </a:p>
      </dgm:t>
    </dgm:pt>
    <dgm:pt modelId="{E59CB025-27B2-4468-82AE-603D249479B0}" type="pres">
      <dgm:prSet presAssocID="{16F2A7FB-94B1-41A2-ACB7-6AF7359BD94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508B2A-71E2-4C9F-A70B-B1EA9076F8CE}" type="pres">
      <dgm:prSet presAssocID="{16F2A7FB-94B1-41A2-ACB7-6AF7359BD9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22AA22-CCF2-476E-A9E9-B15E03EDDB78}" type="pres">
      <dgm:prSet presAssocID="{14323571-FE33-4100-8786-FDDDC8D8680F}" presName="spacer" presStyleCnt="0"/>
      <dgm:spPr/>
    </dgm:pt>
    <dgm:pt modelId="{5D2EC514-0BA7-429E-9931-877BB44257CB}" type="pres">
      <dgm:prSet presAssocID="{E96CD0B4-02A6-48FF-A50D-1FFC414476C0}" presName="comp" presStyleCnt="0"/>
      <dgm:spPr/>
    </dgm:pt>
    <dgm:pt modelId="{05E7B3AA-4824-4B16-8BBF-DC80481FAF97}" type="pres">
      <dgm:prSet presAssocID="{E96CD0B4-02A6-48FF-A50D-1FFC414476C0}" presName="box" presStyleLbl="node1" presStyleIdx="2" presStyleCnt="3"/>
      <dgm:spPr/>
      <dgm:t>
        <a:bodyPr/>
        <a:lstStyle/>
        <a:p>
          <a:endParaRPr lang="th-TH"/>
        </a:p>
      </dgm:t>
    </dgm:pt>
    <dgm:pt modelId="{FF90BB38-4017-4460-A607-4D7C1350634F}" type="pres">
      <dgm:prSet presAssocID="{E96CD0B4-02A6-48FF-A50D-1FFC414476C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150968-6F61-477C-89B0-3BDB100EA47C}" type="pres">
      <dgm:prSet presAssocID="{E96CD0B4-02A6-48FF-A50D-1FFC414476C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68A1C51-9395-4D36-9310-00E4E96BEB2D}" type="presOf" srcId="{7E75F0AC-94A8-42B8-B7D6-21D5FB408799}" destId="{933E3770-CFAC-485D-9C0F-C2B1C0B9B411}" srcOrd="0" destOrd="0" presId="urn:microsoft.com/office/officeart/2005/8/layout/vList4"/>
    <dgm:cxn modelId="{DF6878B0-7E65-402F-9998-76D1F8175A91}" type="presOf" srcId="{7500BF1B-0E9B-4DDB-8B0E-A60013B9052D}" destId="{1F92ABCF-D215-42E4-AF7F-CE24041042B0}" srcOrd="0" destOrd="2" presId="urn:microsoft.com/office/officeart/2005/8/layout/vList4"/>
    <dgm:cxn modelId="{6E8E2F7F-B3D4-4906-A477-25D79BE8AA57}" srcId="{E96CD0B4-02A6-48FF-A50D-1FFC414476C0}" destId="{B02D0F02-73F8-4EB5-ACFD-EFD05F3F99CC}" srcOrd="1" destOrd="0" parTransId="{DDFCA271-4B4E-4347-AF84-0C4CB0938DD2}" sibTransId="{5FE164D2-E619-4602-B39D-6C0A4D0B4D94}"/>
    <dgm:cxn modelId="{D816ED1A-42FD-4192-9326-0C3B65C09BD8}" type="presOf" srcId="{16F2A7FB-94B1-41A2-ACB7-6AF7359BD946}" destId="{F4508B2A-71E2-4C9F-A70B-B1EA9076F8CE}" srcOrd="1" destOrd="0" presId="urn:microsoft.com/office/officeart/2005/8/layout/vList4"/>
    <dgm:cxn modelId="{84C59B9E-5CDE-4CB4-8970-723C8126888C}" type="presOf" srcId="{B02D0F02-73F8-4EB5-ACFD-EFD05F3F99CC}" destId="{34150968-6F61-477C-89B0-3BDB100EA47C}" srcOrd="1" destOrd="2" presId="urn:microsoft.com/office/officeart/2005/8/layout/vList4"/>
    <dgm:cxn modelId="{7BF8963D-C113-4525-8247-2444FE03DCDF}" type="presOf" srcId="{E96CD0B4-02A6-48FF-A50D-1FFC414476C0}" destId="{05E7B3AA-4824-4B16-8BBF-DC80481FAF97}" srcOrd="0" destOrd="0" presId="urn:microsoft.com/office/officeart/2005/8/layout/vList4"/>
    <dgm:cxn modelId="{3E5B77F6-3AE1-4A2E-B499-0CAADEEA0A27}" type="presOf" srcId="{EB578D0E-ABAE-4803-ACE0-36681C7BCA59}" destId="{F4508B2A-71E2-4C9F-A70B-B1EA9076F8CE}" srcOrd="1" destOrd="1" presId="urn:microsoft.com/office/officeart/2005/8/layout/vList4"/>
    <dgm:cxn modelId="{433E69A2-A2A5-431B-81FD-9E614FA0F43C}" srcId="{E96CD0B4-02A6-48FF-A50D-1FFC414476C0}" destId="{A414D2EC-262C-47B5-80EF-7216CC875C4E}" srcOrd="0" destOrd="0" parTransId="{C3B7189E-308E-4D72-9E25-E921EB402A1F}" sibTransId="{60589E85-EBBB-4221-B9A5-0B20A20C4E2E}"/>
    <dgm:cxn modelId="{3ECD0245-6ABF-4A1D-B3DC-D1BF0491620E}" type="presOf" srcId="{D69AC585-3E31-41EE-B6E0-2C9A4787D9A7}" destId="{14FCCE5A-BBE2-4293-A494-8B48BD6F5DD3}" srcOrd="1" destOrd="0" presId="urn:microsoft.com/office/officeart/2005/8/layout/vList4"/>
    <dgm:cxn modelId="{2EB6D3DE-1570-4E06-BD47-1BC97FAF5F8B}" type="presOf" srcId="{7500BF1B-0E9B-4DDB-8B0E-A60013B9052D}" destId="{F4508B2A-71E2-4C9F-A70B-B1EA9076F8CE}" srcOrd="1" destOrd="2" presId="urn:microsoft.com/office/officeart/2005/8/layout/vList4"/>
    <dgm:cxn modelId="{11AD5694-6904-47BC-859C-FABD41C65C0F}" type="presOf" srcId="{FF1AD218-6A2F-4ACC-B820-4D9F26267B25}" destId="{14FCCE5A-BBE2-4293-A494-8B48BD6F5DD3}" srcOrd="1" destOrd="1" presId="urn:microsoft.com/office/officeart/2005/8/layout/vList4"/>
    <dgm:cxn modelId="{725E6131-FDDE-4000-9D51-30B48E4874C4}" type="presOf" srcId="{16F2A7FB-94B1-41A2-ACB7-6AF7359BD946}" destId="{1F92ABCF-D215-42E4-AF7F-CE24041042B0}" srcOrd="0" destOrd="0" presId="urn:microsoft.com/office/officeart/2005/8/layout/vList4"/>
    <dgm:cxn modelId="{746AE85D-8328-4554-83B1-91E5064FBF74}" type="presOf" srcId="{A414D2EC-262C-47B5-80EF-7216CC875C4E}" destId="{05E7B3AA-4824-4B16-8BBF-DC80481FAF97}" srcOrd="0" destOrd="1" presId="urn:microsoft.com/office/officeart/2005/8/layout/vList4"/>
    <dgm:cxn modelId="{B530C541-DF0E-4ECB-B90D-2C1630148E7C}" type="presOf" srcId="{A414D2EC-262C-47B5-80EF-7216CC875C4E}" destId="{34150968-6F61-477C-89B0-3BDB100EA47C}" srcOrd="1" destOrd="1" presId="urn:microsoft.com/office/officeart/2005/8/layout/vList4"/>
    <dgm:cxn modelId="{2C817551-D2A3-4411-98F9-0895E42748D8}" type="presOf" srcId="{E96CD0B4-02A6-48FF-A50D-1FFC414476C0}" destId="{34150968-6F61-477C-89B0-3BDB100EA47C}" srcOrd="1" destOrd="0" presId="urn:microsoft.com/office/officeart/2005/8/layout/vList4"/>
    <dgm:cxn modelId="{4BBD9F3C-5432-475A-A12C-16CF8D41E01B}" srcId="{7E75F0AC-94A8-42B8-B7D6-21D5FB408799}" destId="{16F2A7FB-94B1-41A2-ACB7-6AF7359BD946}" srcOrd="1" destOrd="0" parTransId="{2A3A9FC6-DADC-4758-976B-3C17AE78B711}" sibTransId="{14323571-FE33-4100-8786-FDDDC8D8680F}"/>
    <dgm:cxn modelId="{3E181458-A737-421C-A5EE-3AC702D3A07D}" type="presOf" srcId="{EB578D0E-ABAE-4803-ACE0-36681C7BCA59}" destId="{1F92ABCF-D215-42E4-AF7F-CE24041042B0}" srcOrd="0" destOrd="1" presId="urn:microsoft.com/office/officeart/2005/8/layout/vList4"/>
    <dgm:cxn modelId="{E9F0E991-F084-48D7-B7E7-6C4F780D9197}" srcId="{7E75F0AC-94A8-42B8-B7D6-21D5FB408799}" destId="{D69AC585-3E31-41EE-B6E0-2C9A4787D9A7}" srcOrd="0" destOrd="0" parTransId="{C581BA16-E129-45A1-843F-F7FDD21CBB07}" sibTransId="{5D55E4E9-AAE8-4DFB-ADF9-7736E5874CC7}"/>
    <dgm:cxn modelId="{24A32A42-40A4-4AB1-9C1C-B356DCD4FA68}" srcId="{7E75F0AC-94A8-42B8-B7D6-21D5FB408799}" destId="{E96CD0B4-02A6-48FF-A50D-1FFC414476C0}" srcOrd="2" destOrd="0" parTransId="{34E2C0B0-0EC4-495F-BD7F-7C95438B69CD}" sibTransId="{91B41442-BA42-4120-BFE6-C32CF1532463}"/>
    <dgm:cxn modelId="{B61AA59C-E480-4123-A23D-B3747522EBAF}" srcId="{D69AC585-3E31-41EE-B6E0-2C9A4787D9A7}" destId="{FF1AD218-6A2F-4ACC-B820-4D9F26267B25}" srcOrd="0" destOrd="0" parTransId="{058AD6E5-8CE4-413D-9F0B-6B126D5CECB6}" sibTransId="{C60D1B46-6517-4DC2-AFAD-9F8B99ED6427}"/>
    <dgm:cxn modelId="{B66F8D1E-89DE-4B1B-BA36-C2CFDA003B36}" srcId="{16F2A7FB-94B1-41A2-ACB7-6AF7359BD946}" destId="{EB578D0E-ABAE-4803-ACE0-36681C7BCA59}" srcOrd="0" destOrd="0" parTransId="{CD14BC34-71CB-4249-ADED-45A090D31775}" sibTransId="{2D172DC0-0CFC-4E4A-B2E5-55C9C0C602CA}"/>
    <dgm:cxn modelId="{E8B88F86-9D9E-4FF3-9134-5722485C6486}" type="presOf" srcId="{18EFC505-BA57-48DC-BA6F-B155FDAC95DA}" destId="{7B48008A-E181-4081-921B-F45CA5FDF078}" srcOrd="0" destOrd="2" presId="urn:microsoft.com/office/officeart/2005/8/layout/vList4"/>
    <dgm:cxn modelId="{DB37383F-8B70-4622-BBA0-53A2C34DB2CF}" type="presOf" srcId="{D69AC585-3E31-41EE-B6E0-2C9A4787D9A7}" destId="{7B48008A-E181-4081-921B-F45CA5FDF078}" srcOrd="0" destOrd="0" presId="urn:microsoft.com/office/officeart/2005/8/layout/vList4"/>
    <dgm:cxn modelId="{F91D53C9-763B-45A3-8405-E7A1F5ADB35E}" type="presOf" srcId="{18EFC505-BA57-48DC-BA6F-B155FDAC95DA}" destId="{14FCCE5A-BBE2-4293-A494-8B48BD6F5DD3}" srcOrd="1" destOrd="2" presId="urn:microsoft.com/office/officeart/2005/8/layout/vList4"/>
    <dgm:cxn modelId="{1DAE7FAE-C78C-4F80-9BE4-AD1760281F87}" type="presOf" srcId="{FF1AD218-6A2F-4ACC-B820-4D9F26267B25}" destId="{7B48008A-E181-4081-921B-F45CA5FDF078}" srcOrd="0" destOrd="1" presId="urn:microsoft.com/office/officeart/2005/8/layout/vList4"/>
    <dgm:cxn modelId="{0B609AFF-FD56-462C-BCBD-B829C35C9466}" srcId="{D69AC585-3E31-41EE-B6E0-2C9A4787D9A7}" destId="{18EFC505-BA57-48DC-BA6F-B155FDAC95DA}" srcOrd="1" destOrd="0" parTransId="{7FC8C95E-03FF-4CE8-811F-4B143DC4A35F}" sibTransId="{21C5C881-1BAA-4E9B-9307-6905BB5D91B0}"/>
    <dgm:cxn modelId="{CAC4D5B5-85B6-42F0-930D-2B240C4EB336}" srcId="{16F2A7FB-94B1-41A2-ACB7-6AF7359BD946}" destId="{7500BF1B-0E9B-4DDB-8B0E-A60013B9052D}" srcOrd="1" destOrd="0" parTransId="{2F441F8E-9A70-4B48-BC7C-5DAB9D7680DD}" sibTransId="{4D53F344-548D-4B54-82FA-E93AD1BF918E}"/>
    <dgm:cxn modelId="{3A30B056-6417-40E2-9FBB-C560E210FA26}" type="presOf" srcId="{B02D0F02-73F8-4EB5-ACFD-EFD05F3F99CC}" destId="{05E7B3AA-4824-4B16-8BBF-DC80481FAF97}" srcOrd="0" destOrd="2" presId="urn:microsoft.com/office/officeart/2005/8/layout/vList4"/>
    <dgm:cxn modelId="{C9DA4920-C584-4BEE-BC6D-508705AB7600}" type="presParOf" srcId="{933E3770-CFAC-485D-9C0F-C2B1C0B9B411}" destId="{229EBD59-9FB4-4094-85BF-0944E0B2FF3E}" srcOrd="0" destOrd="0" presId="urn:microsoft.com/office/officeart/2005/8/layout/vList4"/>
    <dgm:cxn modelId="{ACBD8281-9CA2-45B2-8544-02DF001F16B8}" type="presParOf" srcId="{229EBD59-9FB4-4094-85BF-0944E0B2FF3E}" destId="{7B48008A-E181-4081-921B-F45CA5FDF078}" srcOrd="0" destOrd="0" presId="urn:microsoft.com/office/officeart/2005/8/layout/vList4"/>
    <dgm:cxn modelId="{5A332F08-1488-4AA6-A2C9-313E9273B6F3}" type="presParOf" srcId="{229EBD59-9FB4-4094-85BF-0944E0B2FF3E}" destId="{C98C0F06-790F-4961-A44B-8EF8A63FD6E8}" srcOrd="1" destOrd="0" presId="urn:microsoft.com/office/officeart/2005/8/layout/vList4"/>
    <dgm:cxn modelId="{2375F062-0B42-4737-9698-8D43D3B04F93}" type="presParOf" srcId="{229EBD59-9FB4-4094-85BF-0944E0B2FF3E}" destId="{14FCCE5A-BBE2-4293-A494-8B48BD6F5DD3}" srcOrd="2" destOrd="0" presId="urn:microsoft.com/office/officeart/2005/8/layout/vList4"/>
    <dgm:cxn modelId="{4C2982F5-B701-41C1-BFD9-452DD5276C1A}" type="presParOf" srcId="{933E3770-CFAC-485D-9C0F-C2B1C0B9B411}" destId="{4C4FEE40-7C1B-49E8-B19A-E34198C12F18}" srcOrd="1" destOrd="0" presId="urn:microsoft.com/office/officeart/2005/8/layout/vList4"/>
    <dgm:cxn modelId="{FBD909A4-4697-4D6C-95A5-BF3D8209C9C3}" type="presParOf" srcId="{933E3770-CFAC-485D-9C0F-C2B1C0B9B411}" destId="{2458D64C-68EF-4098-8C46-4A66A48365AF}" srcOrd="2" destOrd="0" presId="urn:microsoft.com/office/officeart/2005/8/layout/vList4"/>
    <dgm:cxn modelId="{D9987906-8717-49CC-A1D6-EC68101F53E2}" type="presParOf" srcId="{2458D64C-68EF-4098-8C46-4A66A48365AF}" destId="{1F92ABCF-D215-42E4-AF7F-CE24041042B0}" srcOrd="0" destOrd="0" presId="urn:microsoft.com/office/officeart/2005/8/layout/vList4"/>
    <dgm:cxn modelId="{C870565B-899A-4F0E-A129-06AE9D390CE9}" type="presParOf" srcId="{2458D64C-68EF-4098-8C46-4A66A48365AF}" destId="{E59CB025-27B2-4468-82AE-603D249479B0}" srcOrd="1" destOrd="0" presId="urn:microsoft.com/office/officeart/2005/8/layout/vList4"/>
    <dgm:cxn modelId="{C361BA1E-C9FF-4536-B624-FEA28758C60D}" type="presParOf" srcId="{2458D64C-68EF-4098-8C46-4A66A48365AF}" destId="{F4508B2A-71E2-4C9F-A70B-B1EA9076F8CE}" srcOrd="2" destOrd="0" presId="urn:microsoft.com/office/officeart/2005/8/layout/vList4"/>
    <dgm:cxn modelId="{F715A4BC-D62E-4BD7-A896-A6DBDDFED1AF}" type="presParOf" srcId="{933E3770-CFAC-485D-9C0F-C2B1C0B9B411}" destId="{2522AA22-CCF2-476E-A9E9-B15E03EDDB78}" srcOrd="3" destOrd="0" presId="urn:microsoft.com/office/officeart/2005/8/layout/vList4"/>
    <dgm:cxn modelId="{A9EF7796-931B-4F76-B71C-7C8D1CFE095F}" type="presParOf" srcId="{933E3770-CFAC-485D-9C0F-C2B1C0B9B411}" destId="{5D2EC514-0BA7-429E-9931-877BB44257CB}" srcOrd="4" destOrd="0" presId="urn:microsoft.com/office/officeart/2005/8/layout/vList4"/>
    <dgm:cxn modelId="{B76ABCCA-5C14-4B90-B52D-1126C103C244}" type="presParOf" srcId="{5D2EC514-0BA7-429E-9931-877BB44257CB}" destId="{05E7B3AA-4824-4B16-8BBF-DC80481FAF97}" srcOrd="0" destOrd="0" presId="urn:microsoft.com/office/officeart/2005/8/layout/vList4"/>
    <dgm:cxn modelId="{289F404A-8329-4C80-9F1D-87EA10570D3B}" type="presParOf" srcId="{5D2EC514-0BA7-429E-9931-877BB44257CB}" destId="{FF90BB38-4017-4460-A607-4D7C1350634F}" srcOrd="1" destOrd="0" presId="urn:microsoft.com/office/officeart/2005/8/layout/vList4"/>
    <dgm:cxn modelId="{70F74943-479F-4B25-84A8-CC049BE7D084}" type="presParOf" srcId="{5D2EC514-0BA7-429E-9931-877BB44257CB}" destId="{34150968-6F61-477C-89B0-3BDB100EA47C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6FC53-6DB8-45F2-A76B-58E3B4CFF02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36C8DF-6D78-4C73-AA63-E981887B946C}">
      <dgm:prSet phldrT="[ข้อความ]"/>
      <dgm:spPr/>
      <dgm:t>
        <a:bodyPr/>
        <a:lstStyle/>
        <a:p>
          <a:r>
            <a:rPr lang="en-GB" dirty="0" smtClean="0"/>
            <a:t>LEARN</a:t>
          </a:r>
          <a:endParaRPr lang="th-TH" dirty="0"/>
        </a:p>
      </dgm:t>
    </dgm:pt>
    <dgm:pt modelId="{1C06DCCC-641B-4D7A-A001-D902FBEBC69C}" type="parTrans" cxnId="{289FC786-1632-4095-B7B2-8EE43A61875B}">
      <dgm:prSet/>
      <dgm:spPr/>
      <dgm:t>
        <a:bodyPr/>
        <a:lstStyle/>
        <a:p>
          <a:endParaRPr lang="th-TH"/>
        </a:p>
      </dgm:t>
    </dgm:pt>
    <dgm:pt modelId="{02145D44-C1F8-467A-AA18-687715FEBD9C}" type="sibTrans" cxnId="{289FC786-1632-4095-B7B2-8EE43A61875B}">
      <dgm:prSet/>
      <dgm:spPr/>
      <dgm:t>
        <a:bodyPr/>
        <a:lstStyle/>
        <a:p>
          <a:endParaRPr lang="th-TH"/>
        </a:p>
      </dgm:t>
    </dgm:pt>
    <dgm:pt modelId="{AD621AB5-3CEE-4E9C-8C97-D4D225D56D18}">
      <dgm:prSet phldrT="[ข้อความ]"/>
      <dgm:spPr/>
      <dgm:t>
        <a:bodyPr/>
        <a:lstStyle/>
        <a:p>
          <a:r>
            <a:rPr lang="th-TH" dirty="0" smtClean="0"/>
            <a:t>หน่วยการเรียนรู้</a:t>
          </a:r>
          <a:endParaRPr lang="th-TH" dirty="0"/>
        </a:p>
      </dgm:t>
    </dgm:pt>
    <dgm:pt modelId="{936044E4-5DB9-49BC-AB29-A792005EC17F}" type="parTrans" cxnId="{54B292E5-0606-4830-8CCB-E9BC5EDAAEFB}">
      <dgm:prSet/>
      <dgm:spPr/>
      <dgm:t>
        <a:bodyPr/>
        <a:lstStyle/>
        <a:p>
          <a:endParaRPr lang="th-TH"/>
        </a:p>
      </dgm:t>
    </dgm:pt>
    <dgm:pt modelId="{0D9F48F9-3F11-446F-B36B-C76858BE8ECC}" type="sibTrans" cxnId="{54B292E5-0606-4830-8CCB-E9BC5EDAAEFB}">
      <dgm:prSet/>
      <dgm:spPr/>
      <dgm:t>
        <a:bodyPr/>
        <a:lstStyle/>
        <a:p>
          <a:endParaRPr lang="th-TH"/>
        </a:p>
      </dgm:t>
    </dgm:pt>
    <dgm:pt modelId="{2F26C9EB-6331-4B86-8F1A-FF659948F292}">
      <dgm:prSet phldrT="[ข้อความ]"/>
      <dgm:spPr/>
      <dgm:t>
        <a:bodyPr/>
        <a:lstStyle/>
        <a:p>
          <a:r>
            <a:rPr lang="th-TH" dirty="0" smtClean="0"/>
            <a:t>ภาระงาน/ชิ้นงาน</a:t>
          </a:r>
          <a:endParaRPr lang="th-TH" dirty="0"/>
        </a:p>
      </dgm:t>
    </dgm:pt>
    <dgm:pt modelId="{74F00418-08D6-4C0D-B6D4-8A17D83B8D9C}" type="parTrans" cxnId="{94287A44-9438-4307-8C46-5E4B96885146}">
      <dgm:prSet/>
      <dgm:spPr/>
      <dgm:t>
        <a:bodyPr/>
        <a:lstStyle/>
        <a:p>
          <a:endParaRPr lang="th-TH"/>
        </a:p>
      </dgm:t>
    </dgm:pt>
    <dgm:pt modelId="{4A746FCD-4A33-4604-95A3-DFE7FDC1D2CB}" type="sibTrans" cxnId="{94287A44-9438-4307-8C46-5E4B96885146}">
      <dgm:prSet/>
      <dgm:spPr/>
      <dgm:t>
        <a:bodyPr/>
        <a:lstStyle/>
        <a:p>
          <a:endParaRPr lang="th-TH"/>
        </a:p>
      </dgm:t>
    </dgm:pt>
    <dgm:pt modelId="{4BDEA0FA-9A75-4326-8D90-1B4626E4312A}">
      <dgm:prSet phldrT="[ข้อความ]"/>
      <dgm:spPr/>
      <dgm:t>
        <a:bodyPr/>
        <a:lstStyle/>
        <a:p>
          <a:r>
            <a:rPr lang="th-TH" dirty="0" smtClean="0"/>
            <a:t>ครู</a:t>
          </a:r>
          <a:endParaRPr lang="th-TH" dirty="0"/>
        </a:p>
      </dgm:t>
    </dgm:pt>
    <dgm:pt modelId="{6873C8ED-EBBB-4C4D-91D9-D834EA6AEC3B}" type="parTrans" cxnId="{2B76608E-90A5-420D-B3B4-C021D66AAC6D}">
      <dgm:prSet/>
      <dgm:spPr/>
      <dgm:t>
        <a:bodyPr/>
        <a:lstStyle/>
        <a:p>
          <a:endParaRPr lang="th-TH"/>
        </a:p>
      </dgm:t>
    </dgm:pt>
    <dgm:pt modelId="{492E8CCF-2502-47D4-8A37-A9905883FF7A}" type="sibTrans" cxnId="{2B76608E-90A5-420D-B3B4-C021D66AAC6D}">
      <dgm:prSet/>
      <dgm:spPr/>
      <dgm:t>
        <a:bodyPr/>
        <a:lstStyle/>
        <a:p>
          <a:endParaRPr lang="th-TH"/>
        </a:p>
      </dgm:t>
    </dgm:pt>
    <dgm:pt modelId="{5D045A55-5BDF-4115-A3E9-91868D89A486}">
      <dgm:prSet phldrT="[ข้อความ]"/>
      <dgm:spPr/>
      <dgm:t>
        <a:bodyPr/>
        <a:lstStyle/>
        <a:p>
          <a:r>
            <a:rPr lang="th-TH" dirty="0" smtClean="0"/>
            <a:t>การวัดและประเมินผล</a:t>
          </a:r>
          <a:endParaRPr lang="th-TH" dirty="0"/>
        </a:p>
      </dgm:t>
    </dgm:pt>
    <dgm:pt modelId="{148B7045-0566-428B-8A43-EC86CFBBE637}" type="parTrans" cxnId="{6845134D-FE47-4AF2-8435-C080BC3AD534}">
      <dgm:prSet/>
      <dgm:spPr/>
      <dgm:t>
        <a:bodyPr/>
        <a:lstStyle/>
        <a:p>
          <a:endParaRPr lang="th-TH"/>
        </a:p>
      </dgm:t>
    </dgm:pt>
    <dgm:pt modelId="{14A2E0DA-1101-4149-BAE2-29B5792C24A2}" type="sibTrans" cxnId="{6845134D-FE47-4AF2-8435-C080BC3AD534}">
      <dgm:prSet/>
      <dgm:spPr/>
      <dgm:t>
        <a:bodyPr/>
        <a:lstStyle/>
        <a:p>
          <a:endParaRPr lang="th-TH"/>
        </a:p>
      </dgm:t>
    </dgm:pt>
    <dgm:pt modelId="{3058ACF4-551B-4F9F-9A61-CA219FC87856}" type="pres">
      <dgm:prSet presAssocID="{ADE6FC53-6DB8-45F2-A76B-58E3B4CFF0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6DA97E-F64F-4E9C-AF10-0193D3BD1B31}" type="pres">
      <dgm:prSet presAssocID="{D936C8DF-6D78-4C73-AA63-E981887B946C}" presName="centerShape" presStyleLbl="node0" presStyleIdx="0" presStyleCnt="1"/>
      <dgm:spPr/>
      <dgm:t>
        <a:bodyPr/>
        <a:lstStyle/>
        <a:p>
          <a:endParaRPr lang="th-TH"/>
        </a:p>
      </dgm:t>
    </dgm:pt>
    <dgm:pt modelId="{C4E29794-056B-4407-ABA5-4305F2B50C5A}" type="pres">
      <dgm:prSet presAssocID="{936044E4-5DB9-49BC-AB29-A792005EC17F}" presName="parTrans" presStyleLbl="sibTrans2D1" presStyleIdx="0" presStyleCnt="4"/>
      <dgm:spPr/>
    </dgm:pt>
    <dgm:pt modelId="{0D5B077F-8ACC-4103-A6B3-DD58537F426B}" type="pres">
      <dgm:prSet presAssocID="{936044E4-5DB9-49BC-AB29-A792005EC17F}" presName="connectorText" presStyleLbl="sibTrans2D1" presStyleIdx="0" presStyleCnt="4"/>
      <dgm:spPr/>
    </dgm:pt>
    <dgm:pt modelId="{109093ED-786F-4EA7-885A-D8121CFFD5D4}" type="pres">
      <dgm:prSet presAssocID="{AD621AB5-3CEE-4E9C-8C97-D4D225D56D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38A6FF-6E18-47C9-B592-FF2250948B90}" type="pres">
      <dgm:prSet presAssocID="{74F00418-08D6-4C0D-B6D4-8A17D83B8D9C}" presName="parTrans" presStyleLbl="sibTrans2D1" presStyleIdx="1" presStyleCnt="4"/>
      <dgm:spPr/>
    </dgm:pt>
    <dgm:pt modelId="{CAF7C8E8-0FE2-4813-A799-B1BCFC1AE5F6}" type="pres">
      <dgm:prSet presAssocID="{74F00418-08D6-4C0D-B6D4-8A17D83B8D9C}" presName="connectorText" presStyleLbl="sibTrans2D1" presStyleIdx="1" presStyleCnt="4"/>
      <dgm:spPr/>
    </dgm:pt>
    <dgm:pt modelId="{C1CAE39D-6DB3-4FB2-B15B-5F7278B23DC8}" type="pres">
      <dgm:prSet presAssocID="{2F26C9EB-6331-4B86-8F1A-FF659948F292}" presName="node" presStyleLbl="node1" presStyleIdx="1" presStyleCnt="4">
        <dgm:presLayoutVars>
          <dgm:bulletEnabled val="1"/>
        </dgm:presLayoutVars>
      </dgm:prSet>
      <dgm:spPr/>
    </dgm:pt>
    <dgm:pt modelId="{D2DCF666-E532-4F5B-8D3F-84BC1337C3BB}" type="pres">
      <dgm:prSet presAssocID="{6873C8ED-EBBB-4C4D-91D9-D834EA6AEC3B}" presName="parTrans" presStyleLbl="sibTrans2D1" presStyleIdx="2" presStyleCnt="4"/>
      <dgm:spPr/>
    </dgm:pt>
    <dgm:pt modelId="{EE845850-4D5E-4975-885D-F6D458424BF4}" type="pres">
      <dgm:prSet presAssocID="{6873C8ED-EBBB-4C4D-91D9-D834EA6AEC3B}" presName="connectorText" presStyleLbl="sibTrans2D1" presStyleIdx="2" presStyleCnt="4"/>
      <dgm:spPr/>
    </dgm:pt>
    <dgm:pt modelId="{8A468F3C-69E4-4522-997D-5745CF9D3007}" type="pres">
      <dgm:prSet presAssocID="{4BDEA0FA-9A75-4326-8D90-1B4626E4312A}" presName="node" presStyleLbl="node1" presStyleIdx="2" presStyleCnt="4">
        <dgm:presLayoutVars>
          <dgm:bulletEnabled val="1"/>
        </dgm:presLayoutVars>
      </dgm:prSet>
      <dgm:spPr/>
    </dgm:pt>
    <dgm:pt modelId="{52F29FA5-8221-46D8-8C3B-DE52D9216137}" type="pres">
      <dgm:prSet presAssocID="{148B7045-0566-428B-8A43-EC86CFBBE637}" presName="parTrans" presStyleLbl="sibTrans2D1" presStyleIdx="3" presStyleCnt="4"/>
      <dgm:spPr/>
    </dgm:pt>
    <dgm:pt modelId="{57DDB2D8-3D74-4DBD-AF13-5225562C50CE}" type="pres">
      <dgm:prSet presAssocID="{148B7045-0566-428B-8A43-EC86CFBBE637}" presName="connectorText" presStyleLbl="sibTrans2D1" presStyleIdx="3" presStyleCnt="4"/>
      <dgm:spPr/>
    </dgm:pt>
    <dgm:pt modelId="{0FDB6482-66F6-44FE-9C0D-963007620182}" type="pres">
      <dgm:prSet presAssocID="{5D045A55-5BDF-4115-A3E9-91868D89A4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8A02AD5-F316-41C9-B254-E2A1D4084D01}" type="presOf" srcId="{6873C8ED-EBBB-4C4D-91D9-D834EA6AEC3B}" destId="{D2DCF666-E532-4F5B-8D3F-84BC1337C3BB}" srcOrd="0" destOrd="0" presId="urn:microsoft.com/office/officeart/2005/8/layout/radial5"/>
    <dgm:cxn modelId="{54B292E5-0606-4830-8CCB-E9BC5EDAAEFB}" srcId="{D936C8DF-6D78-4C73-AA63-E981887B946C}" destId="{AD621AB5-3CEE-4E9C-8C97-D4D225D56D18}" srcOrd="0" destOrd="0" parTransId="{936044E4-5DB9-49BC-AB29-A792005EC17F}" sibTransId="{0D9F48F9-3F11-446F-B36B-C76858BE8ECC}"/>
    <dgm:cxn modelId="{289FC786-1632-4095-B7B2-8EE43A61875B}" srcId="{ADE6FC53-6DB8-45F2-A76B-58E3B4CFF023}" destId="{D936C8DF-6D78-4C73-AA63-E981887B946C}" srcOrd="0" destOrd="0" parTransId="{1C06DCCC-641B-4D7A-A001-D902FBEBC69C}" sibTransId="{02145D44-C1F8-467A-AA18-687715FEBD9C}"/>
    <dgm:cxn modelId="{5464EE68-934F-4F9C-B630-6B28E6B19691}" type="presOf" srcId="{D936C8DF-6D78-4C73-AA63-E981887B946C}" destId="{0C6DA97E-F64F-4E9C-AF10-0193D3BD1B31}" srcOrd="0" destOrd="0" presId="urn:microsoft.com/office/officeart/2005/8/layout/radial5"/>
    <dgm:cxn modelId="{535BC30F-91F5-4EE9-A6D2-F23D36F6FD6C}" type="presOf" srcId="{148B7045-0566-428B-8A43-EC86CFBBE637}" destId="{52F29FA5-8221-46D8-8C3B-DE52D9216137}" srcOrd="0" destOrd="0" presId="urn:microsoft.com/office/officeart/2005/8/layout/radial5"/>
    <dgm:cxn modelId="{6845134D-FE47-4AF2-8435-C080BC3AD534}" srcId="{D936C8DF-6D78-4C73-AA63-E981887B946C}" destId="{5D045A55-5BDF-4115-A3E9-91868D89A486}" srcOrd="3" destOrd="0" parTransId="{148B7045-0566-428B-8A43-EC86CFBBE637}" sibTransId="{14A2E0DA-1101-4149-BAE2-29B5792C24A2}"/>
    <dgm:cxn modelId="{2B76608E-90A5-420D-B3B4-C021D66AAC6D}" srcId="{D936C8DF-6D78-4C73-AA63-E981887B946C}" destId="{4BDEA0FA-9A75-4326-8D90-1B4626E4312A}" srcOrd="2" destOrd="0" parTransId="{6873C8ED-EBBB-4C4D-91D9-D834EA6AEC3B}" sibTransId="{492E8CCF-2502-47D4-8A37-A9905883FF7A}"/>
    <dgm:cxn modelId="{0A472AFC-3178-44CE-AD43-3F3715F3487B}" type="presOf" srcId="{5D045A55-5BDF-4115-A3E9-91868D89A486}" destId="{0FDB6482-66F6-44FE-9C0D-963007620182}" srcOrd="0" destOrd="0" presId="urn:microsoft.com/office/officeart/2005/8/layout/radial5"/>
    <dgm:cxn modelId="{18B9F3E8-6952-459A-947C-2CE12995FD82}" type="presOf" srcId="{6873C8ED-EBBB-4C4D-91D9-D834EA6AEC3B}" destId="{EE845850-4D5E-4975-885D-F6D458424BF4}" srcOrd="1" destOrd="0" presId="urn:microsoft.com/office/officeart/2005/8/layout/radial5"/>
    <dgm:cxn modelId="{9761DE24-3478-40F0-AC16-87A380115E5D}" type="presOf" srcId="{2F26C9EB-6331-4B86-8F1A-FF659948F292}" destId="{C1CAE39D-6DB3-4FB2-B15B-5F7278B23DC8}" srcOrd="0" destOrd="0" presId="urn:microsoft.com/office/officeart/2005/8/layout/radial5"/>
    <dgm:cxn modelId="{D30FF5A1-8B45-478D-AA1B-AE2385FF08C5}" type="presOf" srcId="{74F00418-08D6-4C0D-B6D4-8A17D83B8D9C}" destId="{2638A6FF-6E18-47C9-B592-FF2250948B90}" srcOrd="0" destOrd="0" presId="urn:microsoft.com/office/officeart/2005/8/layout/radial5"/>
    <dgm:cxn modelId="{80D124AA-7665-41B0-B37F-DA35B5803B67}" type="presOf" srcId="{AD621AB5-3CEE-4E9C-8C97-D4D225D56D18}" destId="{109093ED-786F-4EA7-885A-D8121CFFD5D4}" srcOrd="0" destOrd="0" presId="urn:microsoft.com/office/officeart/2005/8/layout/radial5"/>
    <dgm:cxn modelId="{2AF6866C-EBB8-4E56-BFC5-21F11769F312}" type="presOf" srcId="{74F00418-08D6-4C0D-B6D4-8A17D83B8D9C}" destId="{CAF7C8E8-0FE2-4813-A799-B1BCFC1AE5F6}" srcOrd="1" destOrd="0" presId="urn:microsoft.com/office/officeart/2005/8/layout/radial5"/>
    <dgm:cxn modelId="{2AC51A14-15A7-49CC-BE3B-A1888C284DD5}" type="presOf" srcId="{148B7045-0566-428B-8A43-EC86CFBBE637}" destId="{57DDB2D8-3D74-4DBD-AF13-5225562C50CE}" srcOrd="1" destOrd="0" presId="urn:microsoft.com/office/officeart/2005/8/layout/radial5"/>
    <dgm:cxn modelId="{BE648D34-B369-41CC-9FD7-B0827A723E00}" type="presOf" srcId="{936044E4-5DB9-49BC-AB29-A792005EC17F}" destId="{0D5B077F-8ACC-4103-A6B3-DD58537F426B}" srcOrd="1" destOrd="0" presId="urn:microsoft.com/office/officeart/2005/8/layout/radial5"/>
    <dgm:cxn modelId="{94287A44-9438-4307-8C46-5E4B96885146}" srcId="{D936C8DF-6D78-4C73-AA63-E981887B946C}" destId="{2F26C9EB-6331-4B86-8F1A-FF659948F292}" srcOrd="1" destOrd="0" parTransId="{74F00418-08D6-4C0D-B6D4-8A17D83B8D9C}" sibTransId="{4A746FCD-4A33-4604-95A3-DFE7FDC1D2CB}"/>
    <dgm:cxn modelId="{566EFB9A-84F0-4018-A665-99636CA4F4B6}" type="presOf" srcId="{936044E4-5DB9-49BC-AB29-A792005EC17F}" destId="{C4E29794-056B-4407-ABA5-4305F2B50C5A}" srcOrd="0" destOrd="0" presId="urn:microsoft.com/office/officeart/2005/8/layout/radial5"/>
    <dgm:cxn modelId="{5FE89073-60A9-40F5-B5B1-BB5EC2C074B9}" type="presOf" srcId="{4BDEA0FA-9A75-4326-8D90-1B4626E4312A}" destId="{8A468F3C-69E4-4522-997D-5745CF9D3007}" srcOrd="0" destOrd="0" presId="urn:microsoft.com/office/officeart/2005/8/layout/radial5"/>
    <dgm:cxn modelId="{B529AEC5-F5F6-4DC0-B94A-8156DC4478AE}" type="presOf" srcId="{ADE6FC53-6DB8-45F2-A76B-58E3B4CFF023}" destId="{3058ACF4-551B-4F9F-9A61-CA219FC87856}" srcOrd="0" destOrd="0" presId="urn:microsoft.com/office/officeart/2005/8/layout/radial5"/>
    <dgm:cxn modelId="{8753EAC9-A624-4DCF-8121-1DBA7D7CFD00}" type="presParOf" srcId="{3058ACF4-551B-4F9F-9A61-CA219FC87856}" destId="{0C6DA97E-F64F-4E9C-AF10-0193D3BD1B31}" srcOrd="0" destOrd="0" presId="urn:microsoft.com/office/officeart/2005/8/layout/radial5"/>
    <dgm:cxn modelId="{4F43EB71-3C00-433C-AB24-7642617B70FD}" type="presParOf" srcId="{3058ACF4-551B-4F9F-9A61-CA219FC87856}" destId="{C4E29794-056B-4407-ABA5-4305F2B50C5A}" srcOrd="1" destOrd="0" presId="urn:microsoft.com/office/officeart/2005/8/layout/radial5"/>
    <dgm:cxn modelId="{D10B859F-8709-44AC-99F5-6024ED7C8186}" type="presParOf" srcId="{C4E29794-056B-4407-ABA5-4305F2B50C5A}" destId="{0D5B077F-8ACC-4103-A6B3-DD58537F426B}" srcOrd="0" destOrd="0" presId="urn:microsoft.com/office/officeart/2005/8/layout/radial5"/>
    <dgm:cxn modelId="{9F38A75B-D973-4174-8FB0-191269AD89F1}" type="presParOf" srcId="{3058ACF4-551B-4F9F-9A61-CA219FC87856}" destId="{109093ED-786F-4EA7-885A-D8121CFFD5D4}" srcOrd="2" destOrd="0" presId="urn:microsoft.com/office/officeart/2005/8/layout/radial5"/>
    <dgm:cxn modelId="{81713FF4-FBE6-4031-9C99-07CF562344DD}" type="presParOf" srcId="{3058ACF4-551B-4F9F-9A61-CA219FC87856}" destId="{2638A6FF-6E18-47C9-B592-FF2250948B90}" srcOrd="3" destOrd="0" presId="urn:microsoft.com/office/officeart/2005/8/layout/radial5"/>
    <dgm:cxn modelId="{67E589F3-5BC9-496E-BE7D-2B7E2F091728}" type="presParOf" srcId="{2638A6FF-6E18-47C9-B592-FF2250948B90}" destId="{CAF7C8E8-0FE2-4813-A799-B1BCFC1AE5F6}" srcOrd="0" destOrd="0" presId="urn:microsoft.com/office/officeart/2005/8/layout/radial5"/>
    <dgm:cxn modelId="{105ABE52-C9DB-4ED9-95FD-8BF5BFADB5AC}" type="presParOf" srcId="{3058ACF4-551B-4F9F-9A61-CA219FC87856}" destId="{C1CAE39D-6DB3-4FB2-B15B-5F7278B23DC8}" srcOrd="4" destOrd="0" presId="urn:microsoft.com/office/officeart/2005/8/layout/radial5"/>
    <dgm:cxn modelId="{3D28AFA2-E189-4AA7-BD05-CB382253ACA4}" type="presParOf" srcId="{3058ACF4-551B-4F9F-9A61-CA219FC87856}" destId="{D2DCF666-E532-4F5B-8D3F-84BC1337C3BB}" srcOrd="5" destOrd="0" presId="urn:microsoft.com/office/officeart/2005/8/layout/radial5"/>
    <dgm:cxn modelId="{56837069-DE13-420E-98AA-61BC62002F78}" type="presParOf" srcId="{D2DCF666-E532-4F5B-8D3F-84BC1337C3BB}" destId="{EE845850-4D5E-4975-885D-F6D458424BF4}" srcOrd="0" destOrd="0" presId="urn:microsoft.com/office/officeart/2005/8/layout/radial5"/>
    <dgm:cxn modelId="{31FFAD58-5E0F-42DB-B98E-C36BF3CD76B3}" type="presParOf" srcId="{3058ACF4-551B-4F9F-9A61-CA219FC87856}" destId="{8A468F3C-69E4-4522-997D-5745CF9D3007}" srcOrd="6" destOrd="0" presId="urn:microsoft.com/office/officeart/2005/8/layout/radial5"/>
    <dgm:cxn modelId="{1899BD86-DDD2-428A-AFDC-79911C9034D4}" type="presParOf" srcId="{3058ACF4-551B-4F9F-9A61-CA219FC87856}" destId="{52F29FA5-8221-46D8-8C3B-DE52D9216137}" srcOrd="7" destOrd="0" presId="urn:microsoft.com/office/officeart/2005/8/layout/radial5"/>
    <dgm:cxn modelId="{82ED77BF-9BED-41C1-A826-8FFF5E506376}" type="presParOf" srcId="{52F29FA5-8221-46D8-8C3B-DE52D9216137}" destId="{57DDB2D8-3D74-4DBD-AF13-5225562C50CE}" srcOrd="0" destOrd="0" presId="urn:microsoft.com/office/officeart/2005/8/layout/radial5"/>
    <dgm:cxn modelId="{36F325B9-D9F8-4E70-8451-C4943527C870}" type="presParOf" srcId="{3058ACF4-551B-4F9F-9A61-CA219FC87856}" destId="{0FDB6482-66F6-44FE-9C0D-963007620182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67E49-DD6D-479D-85EB-DA13AB2B60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A7F9F3E-5ADA-4247-AF9F-A4D27F7B48C0}">
      <dgm:prSet phldrT="[ข้อความ]"/>
      <dgm:spPr/>
      <dgm:t>
        <a:bodyPr/>
        <a:lstStyle/>
        <a:p>
          <a:r>
            <a:rPr lang="en-GB" dirty="0" smtClean="0"/>
            <a:t>YORSOR</a:t>
          </a:r>
          <a:endParaRPr lang="th-TH" dirty="0"/>
        </a:p>
      </dgm:t>
    </dgm:pt>
    <dgm:pt modelId="{6CC0669D-3BF9-40FF-B1E5-3F7F3B819E87}" type="parTrans" cxnId="{698B3EA1-58F9-4C6A-B3EC-8A4BF847D390}">
      <dgm:prSet/>
      <dgm:spPr/>
      <dgm:t>
        <a:bodyPr/>
        <a:lstStyle/>
        <a:p>
          <a:endParaRPr lang="th-TH"/>
        </a:p>
      </dgm:t>
    </dgm:pt>
    <dgm:pt modelId="{1396ED6F-D990-421B-B11B-244BFEF33466}" type="sibTrans" cxnId="{698B3EA1-58F9-4C6A-B3EC-8A4BF847D390}">
      <dgm:prSet/>
      <dgm:spPr/>
      <dgm:t>
        <a:bodyPr/>
        <a:lstStyle/>
        <a:p>
          <a:endParaRPr lang="th-TH"/>
        </a:p>
      </dgm:t>
    </dgm:pt>
    <dgm:pt modelId="{8E27C04B-EDE0-45B4-B835-B7448E2B3A04}">
      <dgm:prSet phldrT="[ข้อความ]"/>
      <dgm:spPr/>
      <dgm:t>
        <a:bodyPr/>
        <a:lstStyle/>
        <a:p>
          <a:r>
            <a:rPr lang="th-TH" dirty="0" smtClean="0"/>
            <a:t>ห้องสมุด</a:t>
          </a:r>
          <a:endParaRPr lang="th-TH" dirty="0"/>
        </a:p>
      </dgm:t>
    </dgm:pt>
    <dgm:pt modelId="{FB058383-4FF5-44E9-A86E-107202BCA139}" type="parTrans" cxnId="{8E42C03F-C7C2-4101-AF46-0140C1728D98}">
      <dgm:prSet/>
      <dgm:spPr/>
      <dgm:t>
        <a:bodyPr/>
        <a:lstStyle/>
        <a:p>
          <a:endParaRPr lang="th-TH"/>
        </a:p>
      </dgm:t>
    </dgm:pt>
    <dgm:pt modelId="{7C4C0C5F-FBCC-4FA9-A2C0-808519D4D92B}" type="sibTrans" cxnId="{8E42C03F-C7C2-4101-AF46-0140C1728D98}">
      <dgm:prSet/>
      <dgm:spPr/>
      <dgm:t>
        <a:bodyPr/>
        <a:lstStyle/>
        <a:p>
          <a:endParaRPr lang="th-TH"/>
        </a:p>
      </dgm:t>
    </dgm:pt>
    <dgm:pt modelId="{13865EF8-C453-4031-9AE6-923985F2431E}">
      <dgm:prSet phldrT="[ข้อความ]"/>
      <dgm:spPr/>
      <dgm:t>
        <a:bodyPr/>
        <a:lstStyle/>
        <a:p>
          <a:r>
            <a:rPr lang="en-GB" dirty="0" smtClean="0"/>
            <a:t>WIFI</a:t>
          </a:r>
          <a:endParaRPr lang="th-TH" dirty="0"/>
        </a:p>
      </dgm:t>
    </dgm:pt>
    <dgm:pt modelId="{63AC91F9-281B-4A77-BF44-B7CC53E7D113}" type="parTrans" cxnId="{9DF4402A-0B6D-4A07-B21A-2EF33EA19FF7}">
      <dgm:prSet/>
      <dgm:spPr/>
      <dgm:t>
        <a:bodyPr/>
        <a:lstStyle/>
        <a:p>
          <a:endParaRPr lang="th-TH"/>
        </a:p>
      </dgm:t>
    </dgm:pt>
    <dgm:pt modelId="{B9832B52-B75C-4D3B-BDE4-64D76904FC41}" type="sibTrans" cxnId="{9DF4402A-0B6D-4A07-B21A-2EF33EA19FF7}">
      <dgm:prSet/>
      <dgm:spPr/>
      <dgm:t>
        <a:bodyPr/>
        <a:lstStyle/>
        <a:p>
          <a:endParaRPr lang="th-TH"/>
        </a:p>
      </dgm:t>
    </dgm:pt>
    <dgm:pt modelId="{0017DDAE-A682-47F2-BA34-295BAD4F53E1}">
      <dgm:prSet phldrT="[ข้อความ]"/>
      <dgm:spPr/>
      <dgm:t>
        <a:bodyPr/>
        <a:lstStyle/>
        <a:p>
          <a:r>
            <a:rPr lang="th-TH" dirty="0" smtClean="0"/>
            <a:t>ระบบรุ่นพี่รุ่นน้อง</a:t>
          </a:r>
          <a:endParaRPr lang="th-TH" dirty="0"/>
        </a:p>
      </dgm:t>
    </dgm:pt>
    <dgm:pt modelId="{9429002D-5977-493B-8831-D020895863E2}" type="parTrans" cxnId="{B743A8AA-4A55-4580-9678-89A459387960}">
      <dgm:prSet/>
      <dgm:spPr/>
      <dgm:t>
        <a:bodyPr/>
        <a:lstStyle/>
        <a:p>
          <a:endParaRPr lang="th-TH"/>
        </a:p>
      </dgm:t>
    </dgm:pt>
    <dgm:pt modelId="{B46885DD-4138-4928-B014-0248D53ED25D}" type="sibTrans" cxnId="{B743A8AA-4A55-4580-9678-89A459387960}">
      <dgm:prSet/>
      <dgm:spPr/>
      <dgm:t>
        <a:bodyPr/>
        <a:lstStyle/>
        <a:p>
          <a:endParaRPr lang="th-TH"/>
        </a:p>
      </dgm:t>
    </dgm:pt>
    <dgm:pt modelId="{B38A0492-1791-400B-97AB-1EB6257C12D2}">
      <dgm:prSet phldrT="[ข้อความ]"/>
      <dgm:spPr/>
      <dgm:t>
        <a:bodyPr/>
        <a:lstStyle/>
        <a:p>
          <a:r>
            <a:rPr lang="th-TH" dirty="0" smtClean="0"/>
            <a:t>ครู/ผู้เกี่ยวข้องทางการศึกษา</a:t>
          </a:r>
          <a:endParaRPr lang="th-TH" dirty="0"/>
        </a:p>
      </dgm:t>
    </dgm:pt>
    <dgm:pt modelId="{799AA757-1D06-43BA-9680-5F7A6B218237}" type="parTrans" cxnId="{23381747-1E78-4A48-B747-20488F427D74}">
      <dgm:prSet/>
      <dgm:spPr/>
      <dgm:t>
        <a:bodyPr/>
        <a:lstStyle/>
        <a:p>
          <a:endParaRPr lang="th-TH"/>
        </a:p>
      </dgm:t>
    </dgm:pt>
    <dgm:pt modelId="{4CBBF686-51FB-4E8E-A2E2-1D2C9D322127}" type="sibTrans" cxnId="{23381747-1E78-4A48-B747-20488F427D74}">
      <dgm:prSet/>
      <dgm:spPr/>
      <dgm:t>
        <a:bodyPr/>
        <a:lstStyle/>
        <a:p>
          <a:endParaRPr lang="th-TH"/>
        </a:p>
      </dgm:t>
    </dgm:pt>
    <dgm:pt modelId="{756D2509-002D-4440-BAB6-A053D02320C7}" type="pres">
      <dgm:prSet presAssocID="{FF967E49-DD6D-479D-85EB-DA13AB2B60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3538EC-0148-485D-A3EB-8AB33C2331D1}" type="pres">
      <dgm:prSet presAssocID="{3A7F9F3E-5ADA-4247-AF9F-A4D27F7B48C0}" presName="centerShape" presStyleLbl="node0" presStyleIdx="0" presStyleCnt="1"/>
      <dgm:spPr/>
      <dgm:t>
        <a:bodyPr/>
        <a:lstStyle/>
        <a:p>
          <a:endParaRPr lang="th-TH"/>
        </a:p>
      </dgm:t>
    </dgm:pt>
    <dgm:pt modelId="{87DBDA4B-AFBB-4179-9103-A1DA478E6EE1}" type="pres">
      <dgm:prSet presAssocID="{8E27C04B-EDE0-45B4-B835-B7448E2B3A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CBF466-8389-466D-B25A-DFB68AD5FEB1}" type="pres">
      <dgm:prSet presAssocID="{8E27C04B-EDE0-45B4-B835-B7448E2B3A04}" presName="dummy" presStyleCnt="0"/>
      <dgm:spPr/>
    </dgm:pt>
    <dgm:pt modelId="{56B84517-9676-4446-A9C2-354057EEC284}" type="pres">
      <dgm:prSet presAssocID="{7C4C0C5F-FBCC-4FA9-A2C0-808519D4D92B}" presName="sibTrans" presStyleLbl="sibTrans2D1" presStyleIdx="0" presStyleCnt="4"/>
      <dgm:spPr/>
    </dgm:pt>
    <dgm:pt modelId="{AA55C6D8-FBEE-4179-9672-932C563A5A3A}" type="pres">
      <dgm:prSet presAssocID="{13865EF8-C453-4031-9AE6-923985F2431E}" presName="node" presStyleLbl="node1" presStyleIdx="1" presStyleCnt="4">
        <dgm:presLayoutVars>
          <dgm:bulletEnabled val="1"/>
        </dgm:presLayoutVars>
      </dgm:prSet>
      <dgm:spPr/>
    </dgm:pt>
    <dgm:pt modelId="{5B9CDC4F-B79D-438F-A2EF-6D9B03B8CF2C}" type="pres">
      <dgm:prSet presAssocID="{13865EF8-C453-4031-9AE6-923985F2431E}" presName="dummy" presStyleCnt="0"/>
      <dgm:spPr/>
    </dgm:pt>
    <dgm:pt modelId="{1ABF6EF9-845B-44E9-B8E1-300972043D8A}" type="pres">
      <dgm:prSet presAssocID="{B9832B52-B75C-4D3B-BDE4-64D76904FC41}" presName="sibTrans" presStyleLbl="sibTrans2D1" presStyleIdx="1" presStyleCnt="4"/>
      <dgm:spPr/>
    </dgm:pt>
    <dgm:pt modelId="{C40D6D0B-EE02-452E-BCB8-EFDAA98337EE}" type="pres">
      <dgm:prSet presAssocID="{0017DDAE-A682-47F2-BA34-295BAD4F53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1FE1C-F920-473E-97A0-76680E565669}" type="pres">
      <dgm:prSet presAssocID="{0017DDAE-A682-47F2-BA34-295BAD4F53E1}" presName="dummy" presStyleCnt="0"/>
      <dgm:spPr/>
    </dgm:pt>
    <dgm:pt modelId="{76762BB0-5E68-4165-884B-CA56C465F55C}" type="pres">
      <dgm:prSet presAssocID="{B46885DD-4138-4928-B014-0248D53ED25D}" presName="sibTrans" presStyleLbl="sibTrans2D1" presStyleIdx="2" presStyleCnt="4"/>
      <dgm:spPr/>
    </dgm:pt>
    <dgm:pt modelId="{E80C1B25-6EA3-4F00-ACA9-FC0ED0A0790B}" type="pres">
      <dgm:prSet presAssocID="{B38A0492-1791-400B-97AB-1EB6257C12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8A00D8-972A-45C7-B090-4062BDA05D55}" type="pres">
      <dgm:prSet presAssocID="{B38A0492-1791-400B-97AB-1EB6257C12D2}" presName="dummy" presStyleCnt="0"/>
      <dgm:spPr/>
    </dgm:pt>
    <dgm:pt modelId="{37E3C25C-C79C-4726-9FA8-86553A87EFFB}" type="pres">
      <dgm:prSet presAssocID="{4CBBF686-51FB-4E8E-A2E2-1D2C9D322127}" presName="sibTrans" presStyleLbl="sibTrans2D1" presStyleIdx="3" presStyleCnt="4"/>
      <dgm:spPr/>
    </dgm:pt>
  </dgm:ptLst>
  <dgm:cxnLst>
    <dgm:cxn modelId="{D4BADA12-0F31-4949-BA69-D64421938EA8}" type="presOf" srcId="{8E27C04B-EDE0-45B4-B835-B7448E2B3A04}" destId="{87DBDA4B-AFBB-4179-9103-A1DA478E6EE1}" srcOrd="0" destOrd="0" presId="urn:microsoft.com/office/officeart/2005/8/layout/radial6"/>
    <dgm:cxn modelId="{9DF4402A-0B6D-4A07-B21A-2EF33EA19FF7}" srcId="{3A7F9F3E-5ADA-4247-AF9F-A4D27F7B48C0}" destId="{13865EF8-C453-4031-9AE6-923985F2431E}" srcOrd="1" destOrd="0" parTransId="{63AC91F9-281B-4A77-BF44-B7CC53E7D113}" sibTransId="{B9832B52-B75C-4D3B-BDE4-64D76904FC41}"/>
    <dgm:cxn modelId="{698B3EA1-58F9-4C6A-B3EC-8A4BF847D390}" srcId="{FF967E49-DD6D-479D-85EB-DA13AB2B6071}" destId="{3A7F9F3E-5ADA-4247-AF9F-A4D27F7B48C0}" srcOrd="0" destOrd="0" parTransId="{6CC0669D-3BF9-40FF-B1E5-3F7F3B819E87}" sibTransId="{1396ED6F-D990-421B-B11B-244BFEF33466}"/>
    <dgm:cxn modelId="{0D78C468-DB40-4F3C-9C52-B7B10B3CD6AD}" type="presOf" srcId="{FF967E49-DD6D-479D-85EB-DA13AB2B6071}" destId="{756D2509-002D-4440-BAB6-A053D02320C7}" srcOrd="0" destOrd="0" presId="urn:microsoft.com/office/officeart/2005/8/layout/radial6"/>
    <dgm:cxn modelId="{7C416D1F-8F60-4AA5-86F3-9C4234919CE9}" type="presOf" srcId="{3A7F9F3E-5ADA-4247-AF9F-A4D27F7B48C0}" destId="{373538EC-0148-485D-A3EB-8AB33C2331D1}" srcOrd="0" destOrd="0" presId="urn:microsoft.com/office/officeart/2005/8/layout/radial6"/>
    <dgm:cxn modelId="{00D0ABB1-7A0B-41C2-8E70-0BCC55AB36AB}" type="presOf" srcId="{7C4C0C5F-FBCC-4FA9-A2C0-808519D4D92B}" destId="{56B84517-9676-4446-A9C2-354057EEC284}" srcOrd="0" destOrd="0" presId="urn:microsoft.com/office/officeart/2005/8/layout/radial6"/>
    <dgm:cxn modelId="{FB3321F4-CAD9-46BF-92CD-47CF31319244}" type="presOf" srcId="{4CBBF686-51FB-4E8E-A2E2-1D2C9D322127}" destId="{37E3C25C-C79C-4726-9FA8-86553A87EFFB}" srcOrd="0" destOrd="0" presId="urn:microsoft.com/office/officeart/2005/8/layout/radial6"/>
    <dgm:cxn modelId="{002146F5-6376-4B04-A3C1-1E6A53D60918}" type="presOf" srcId="{0017DDAE-A682-47F2-BA34-295BAD4F53E1}" destId="{C40D6D0B-EE02-452E-BCB8-EFDAA98337EE}" srcOrd="0" destOrd="0" presId="urn:microsoft.com/office/officeart/2005/8/layout/radial6"/>
    <dgm:cxn modelId="{114428B1-96B4-4079-AC35-E2EFB2B0D3E0}" type="presOf" srcId="{B38A0492-1791-400B-97AB-1EB6257C12D2}" destId="{E80C1B25-6EA3-4F00-ACA9-FC0ED0A0790B}" srcOrd="0" destOrd="0" presId="urn:microsoft.com/office/officeart/2005/8/layout/radial6"/>
    <dgm:cxn modelId="{DD7CED55-1AD7-4A3F-8D03-462DDAEB502F}" type="presOf" srcId="{B46885DD-4138-4928-B014-0248D53ED25D}" destId="{76762BB0-5E68-4165-884B-CA56C465F55C}" srcOrd="0" destOrd="0" presId="urn:microsoft.com/office/officeart/2005/8/layout/radial6"/>
    <dgm:cxn modelId="{23381747-1E78-4A48-B747-20488F427D74}" srcId="{3A7F9F3E-5ADA-4247-AF9F-A4D27F7B48C0}" destId="{B38A0492-1791-400B-97AB-1EB6257C12D2}" srcOrd="3" destOrd="0" parTransId="{799AA757-1D06-43BA-9680-5F7A6B218237}" sibTransId="{4CBBF686-51FB-4E8E-A2E2-1D2C9D322127}"/>
    <dgm:cxn modelId="{A83DD989-32A3-4C72-BBAF-4C25E9F1FC0B}" type="presOf" srcId="{13865EF8-C453-4031-9AE6-923985F2431E}" destId="{AA55C6D8-FBEE-4179-9672-932C563A5A3A}" srcOrd="0" destOrd="0" presId="urn:microsoft.com/office/officeart/2005/8/layout/radial6"/>
    <dgm:cxn modelId="{8E42C03F-C7C2-4101-AF46-0140C1728D98}" srcId="{3A7F9F3E-5ADA-4247-AF9F-A4D27F7B48C0}" destId="{8E27C04B-EDE0-45B4-B835-B7448E2B3A04}" srcOrd="0" destOrd="0" parTransId="{FB058383-4FF5-44E9-A86E-107202BCA139}" sibTransId="{7C4C0C5F-FBCC-4FA9-A2C0-808519D4D92B}"/>
    <dgm:cxn modelId="{287CAEB1-3951-4667-9422-FBBFB1A8FE6D}" type="presOf" srcId="{B9832B52-B75C-4D3B-BDE4-64D76904FC41}" destId="{1ABF6EF9-845B-44E9-B8E1-300972043D8A}" srcOrd="0" destOrd="0" presId="urn:microsoft.com/office/officeart/2005/8/layout/radial6"/>
    <dgm:cxn modelId="{B743A8AA-4A55-4580-9678-89A459387960}" srcId="{3A7F9F3E-5ADA-4247-AF9F-A4D27F7B48C0}" destId="{0017DDAE-A682-47F2-BA34-295BAD4F53E1}" srcOrd="2" destOrd="0" parTransId="{9429002D-5977-493B-8831-D020895863E2}" sibTransId="{B46885DD-4138-4928-B014-0248D53ED25D}"/>
    <dgm:cxn modelId="{397D449C-F05E-4E5E-B259-5D7E5D22B438}" type="presParOf" srcId="{756D2509-002D-4440-BAB6-A053D02320C7}" destId="{373538EC-0148-485D-A3EB-8AB33C2331D1}" srcOrd="0" destOrd="0" presId="urn:microsoft.com/office/officeart/2005/8/layout/radial6"/>
    <dgm:cxn modelId="{468A3F67-9656-4995-BFAA-45869C19AB5F}" type="presParOf" srcId="{756D2509-002D-4440-BAB6-A053D02320C7}" destId="{87DBDA4B-AFBB-4179-9103-A1DA478E6EE1}" srcOrd="1" destOrd="0" presId="urn:microsoft.com/office/officeart/2005/8/layout/radial6"/>
    <dgm:cxn modelId="{8D61FA86-DEED-4772-B781-5B3D56DF3ACA}" type="presParOf" srcId="{756D2509-002D-4440-BAB6-A053D02320C7}" destId="{B2CBF466-8389-466D-B25A-DFB68AD5FEB1}" srcOrd="2" destOrd="0" presId="urn:microsoft.com/office/officeart/2005/8/layout/radial6"/>
    <dgm:cxn modelId="{A9937F59-1A92-4CC6-A4F2-3CC78A06BADB}" type="presParOf" srcId="{756D2509-002D-4440-BAB6-A053D02320C7}" destId="{56B84517-9676-4446-A9C2-354057EEC284}" srcOrd="3" destOrd="0" presId="urn:microsoft.com/office/officeart/2005/8/layout/radial6"/>
    <dgm:cxn modelId="{3C5D5848-AE5D-4CDB-AAE7-E31634FDE205}" type="presParOf" srcId="{756D2509-002D-4440-BAB6-A053D02320C7}" destId="{AA55C6D8-FBEE-4179-9672-932C563A5A3A}" srcOrd="4" destOrd="0" presId="urn:microsoft.com/office/officeart/2005/8/layout/radial6"/>
    <dgm:cxn modelId="{22BF1B33-330B-4656-B5DB-EDABFC58B8AC}" type="presParOf" srcId="{756D2509-002D-4440-BAB6-A053D02320C7}" destId="{5B9CDC4F-B79D-438F-A2EF-6D9B03B8CF2C}" srcOrd="5" destOrd="0" presId="urn:microsoft.com/office/officeart/2005/8/layout/radial6"/>
    <dgm:cxn modelId="{80E2F1B4-D273-4773-A881-8DC3B4F8062C}" type="presParOf" srcId="{756D2509-002D-4440-BAB6-A053D02320C7}" destId="{1ABF6EF9-845B-44E9-B8E1-300972043D8A}" srcOrd="6" destOrd="0" presId="urn:microsoft.com/office/officeart/2005/8/layout/radial6"/>
    <dgm:cxn modelId="{BE5288C2-A326-4D7D-8385-2A17628805C2}" type="presParOf" srcId="{756D2509-002D-4440-BAB6-A053D02320C7}" destId="{C40D6D0B-EE02-452E-BCB8-EFDAA98337EE}" srcOrd="7" destOrd="0" presId="urn:microsoft.com/office/officeart/2005/8/layout/radial6"/>
    <dgm:cxn modelId="{F9913603-8546-4322-890A-7A59E24B480E}" type="presParOf" srcId="{756D2509-002D-4440-BAB6-A053D02320C7}" destId="{CE01FE1C-F920-473E-97A0-76680E565669}" srcOrd="8" destOrd="0" presId="urn:microsoft.com/office/officeart/2005/8/layout/radial6"/>
    <dgm:cxn modelId="{4E1A16F5-F48D-4B35-841D-323966978CE1}" type="presParOf" srcId="{756D2509-002D-4440-BAB6-A053D02320C7}" destId="{76762BB0-5E68-4165-884B-CA56C465F55C}" srcOrd="9" destOrd="0" presId="urn:microsoft.com/office/officeart/2005/8/layout/radial6"/>
    <dgm:cxn modelId="{97508FDE-4481-4A48-848E-2413B4E1F956}" type="presParOf" srcId="{756D2509-002D-4440-BAB6-A053D02320C7}" destId="{E80C1B25-6EA3-4F00-ACA9-FC0ED0A0790B}" srcOrd="10" destOrd="0" presId="urn:microsoft.com/office/officeart/2005/8/layout/radial6"/>
    <dgm:cxn modelId="{AEE334AB-53C0-40BD-9FBD-9A04CF2CD124}" type="presParOf" srcId="{756D2509-002D-4440-BAB6-A053D02320C7}" destId="{DE8A00D8-972A-45C7-B090-4062BDA05D55}" srcOrd="11" destOrd="0" presId="urn:microsoft.com/office/officeart/2005/8/layout/radial6"/>
    <dgm:cxn modelId="{6C21314D-A861-42BD-84DC-D1FE3A1E1D72}" type="presParOf" srcId="{756D2509-002D-4440-BAB6-A053D02320C7}" destId="{37E3C25C-C79C-4726-9FA8-86553A87EFFB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8C3D-0537-4E8A-B138-932EDD8F563F}" type="datetimeFigureOut">
              <a:rPr lang="th-TH" smtClean="0"/>
              <a:pPr/>
              <a:t>10/05/57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E51A-5827-4CB4-9062-BA1C1A510D9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กิจกรรมปฐมนิเทศ ปีการศึกษา ๒๕๕๗</a:t>
            </a:r>
            <a:b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สำหรับนักเรียนชั้นมัธยมศึกษาปีที่ ๑</a:t>
            </a:r>
            <a:endParaRPr lang="th-T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4500570"/>
            <a:ext cx="6915176" cy="17526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กลุ่มบริหารวิชาการ</a:t>
            </a:r>
            <a:br>
              <a:rPr lang="th-TH" sz="4000" b="1" dirty="0" smtClean="0">
                <a:solidFill>
                  <a:srgbClr val="002060"/>
                </a:solidFill>
              </a:rPr>
            </a:br>
            <a:r>
              <a:rPr lang="th-TH" sz="4000" b="1" dirty="0" smtClean="0">
                <a:solidFill>
                  <a:srgbClr val="002060"/>
                </a:solidFill>
              </a:rPr>
              <a:t>โรงเรียนหาดใหญ่วิทยาลัยสมบูรณ์กุลกันยา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6" name="รูปภาพ 5" descr="yorsorlogo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02" y="0"/>
            <a:ext cx="2281226" cy="228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8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9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8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8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8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1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68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กิจกรรมพัฒนาผู้เรียน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cs typeface="+mn-cs"/>
              </a:rPr>
              <a:t>แนวการจัดการเรียนการสอน</a:t>
            </a:r>
            <a:endParaRPr lang="th-TH" dirty="0">
              <a:cs typeface="+mn-cs"/>
            </a:endParaRPr>
          </a:p>
        </p:txBody>
      </p:sp>
      <p:sp>
        <p:nvSpPr>
          <p:cNvPr id="34818" name="AutoShape 2" descr="data:image/jpeg;base64,/9j/4AAQSkZJRgABAQAAAQABAAD/2wCEAAkGBhQSERUUExQWFBQWGBkXGBgYGBwYFxwXGBwaGhoaHRccHCYfHBojHB0aHy8gIygpLCwsFx4xNTAqNScrLCkBCQoKDgwOGg8PGiwkHyQsLCwsLCwsLCwsLCwpLCwsLCwsLCwsLCwsLCwsLCwsLCwsLCwsKSwsLCwsLCwsLCwsLP/AABEIAMIBAwMBIgACEQEDEQH/xAAcAAACAwEBAQEAAAAAAAAAAAAEBQIDBgABBwj/xABAEAABAgQEAwYFAgMGBgMAAAABAhEAAyExBAUSQVFhcRMigZGh8AYyscHRQuEUUvEVIzNicoIHFiRDkrKTwuL/xAAZAQADAQEBAAAAAAAAAAAAAAAAAQIDBAX/xAAkEQACAgICAgIDAQEAAAAAAAAAAQIRITEDEkFRE3EEImHwkf/aAAwDAQACEQMRAD8AEwkxEtb6FXABPeI/0pY1h8tMrRqUpwpNQSVWNgn5XdnYHZgDCvHZjKmAjs1Jtwfn6QErMAhICU7kkHvdKWb2I5pTcMSycqjLyhNnGW94kKG7JP0o7QOmeEp4lgK7btzbwgzMcYZldIFywI824QFJQbh/Ie/KOOTS+ilAuwuYl2LcifdoezFqTLBYs3qaU4jd4y85NLMdjt+RF2UYpaAoJVzIeh/22P0ioyTWA6l+N1Emoa3hwuX4+t7L+xIZiaW2I3v7aGc+cFszCtQLP08oYryhHZitRfgWv4O48IcW2xBGTfEgmJXLWSWc95KVEMX1ISe6gu+puLjeFmZKB1aR3VA6lGqlKq5L7+XSF83ugkFqmoHA9aDYUipMpWkqCjRqB2p928OkVOUvY9g06WKFmo/jvsN3grDyT2aVcz6UgJZII4floKM8CWmoeo6B3d+N4dWiZRwNcPMHZzUG6gCG/mSaehMJg5L28vfjFIxhCqGkWyjqJ+1rsfD8wR48ZCqDpIHMeJ/PWDMNOKFApYN4jz6fWApCuNx9Pf1gsTQQwVS/Olt72DcoT6xJNHJ+JpzaGALs7aX3dxy28Y0GX4lSRQBKxUguQ3Iu/naMfl5lBQSouKMXFOXS9Ho5bd38ycBWQpRLMAoC+5BKjc7M3nFw5qV2Csc4zMVMNawFCiWsQpqM5FKje1oHlY9SCFAAKDgkceOzcN6mEMzEk/MGU9etzQim0VzcUQn5gBtVw/Rt/fLL5ryUbLB/EOlOn5baWLbm423f96m434l7QdnKdybjc0qAo3cvWzA8owkqa4vpVzo/229YmjGqSKda+vRn5RS55aDRuE5oZITNJR8qirTVgSkuVtU3fg9heCM5zNM6SlRluguQSsIOoUBQWUamgLC4j5/JzBSiUJRVnGkki1e6Rxv7ML8PmapaihJOldmLCtKE1jRcrrBVn0nJp+KKUl5ZQvUSpy4SnuinEh6lx3atA0n4oMl9w5BUsFIYUTqUqwB1U5bRkkfEk6XRc3ujuqQVMaUIYEEVBLHnEsH8RuVy0oSmStyss6y9gAogcKC9bxtHkTxolujV4vP0maAAFy0/4sztH1GgASHfS/8AKGLdIc4DMJJQRLWokuQlAfSKOkaBpYP6x80yrFykzFKQVyilStClgElABZJSAwW4rVvttsg+KZUqWe0/ukM4US5KjVVAHevy3HlGkWTeTU4fHoWopBZYqUmim4tw5wu+KsamXh1d/Qs/4Z31J732hPj8aZw/i5KdPYnuk0UoN3u7wKTQG9PAH/iDj0Kw2HIXr1KCgrcpa7DqIpyw2S2ZrH/GK14hS0nQVoCC1hSrQ2zHPVGXKQlfdSHpcKG54/uY+eyGKnL3JvxO8N8yoEgUCqkb9G5xxqUs0Q0xmrFyVEqUFaiSToICX5UjoWokUFD5x7D+SXsmisKnKOkqVvZZp4BUU48KAclRajqL9B1rA+AzIgO4dT1ehJPFug8oKxJP6z8txer2p7vHNyckUqbZ0QYGiSQlyG4Pc+lBAy5pdh08IIXiwVCtnb7+oMDFewqTv1/aMZNM6IvwioAnaPFy1agBTcn7QROmaGG5/H9fMQOqfWh5/j6jzVwhwXkTs5OLUhypOoA7mzD1uIsRnh0UPNjegpTz84Cxc2jX2fjz9fSFk88I6oxW0TsZfxNF7042rX6CDMpxaVkoISKUAG43JJO+3OEUrEXB8/zBeSHTPBO4UPMM/wBYqSuLQKOS7NU6COn2H3gWYpRYcfoHaGnxNhWKel/WFkvEEF6e+XKJ43+pTLsHhHvvudrff6xd26U0qpXp5+cBzSSNSlMDb+nu4gdU4G1i39TDqyOtjGctQDhmtewd2aKBqYEMNmq/v8RQhZ9vBMoGM3aLqJOTiCOII9PCGuXY9aT8ytO+jbidq9TAMuQVAtcf+u/VqRfIlFOlqHj9v2jOUkjN4ZpTmRIBKtSeJHeBHFohNmlnFd/OBMEt9QFCbp2Lb8COtouknUGoz2P2jNTVj2VLxlnod/wz+3i1OPCkuUpof9KlVsTtSAcbKSTqCWuNIFSkGhcbtfrEyQUlmNflr0b0re8bfRLY6y3NZaApNKlyAQVae73QWcV90hdmOMCyozQNauLhv8oGzBh4CIKUJAKiQJlmvppWv82zXrzhYZus/KS4o9SA1FN94ak6BIMxOMSUoOkuzOagkux/c1cP1hIngylBVT+l7Cl3dxUAUuAbQNNmlOlH+5ganYAcjXyMDJVVbAVqf2I+kaxflCoMnqmSihYVpJLg3ZqA+b+I8m+WY0lKkKKiguT3lFJfkTQMSG6RnZae0Ts4ejMacbPT3vE8BjSjugAkkdeVRtA7SwxbNdgcauT8i16VAjvFwoVukkim3KE+MxylAyzaWCUX+VStRAfgonzgkYlu6pi3A7+9+UB4nDOde4r1D2Ihd7VEdQDFK7NgAHo457g+L+sGyp6lLJUxPKvgPe0A5jIPaUJI3PM3+v1i+WvQyQa3P4+8NPA3HwM1TVPceY/MdA0lSdIcF+v/AOY8gtE9UDYfDS0jT2ygQCSoS/RyaPyEFqnoCf1r5lh50hLPx6mSlgxAPEmrVJ4qJd7wdhpdHACgQHJcDVy4sWtGEo91otRJJxskO6C7GruN48OFUpyUhFO6CwV10uWHB/JoNy/Co7JExSA4+UgB1EU1edOu4FYGxuLcEzEsT8rO/HoNr0P8puH1gikqMxjlKsXcPQ+7xVg5hIJUpgCGfiOfjBWPQSOO9aGIZdJToJNCSWYOaByDwBe8dCrqbJ/qR7cGj2H1jwIew9iIYiUzEAe/tFZnEFxQw1FNWidl0vBqVUAsDUtZ+Jj1Kigh/wBJccmgrCZkZS3UHIcON61B8KbbRdmmlRBQQQqzcDZ4nNpMcW7I5hmQmpKTcVHh+xinD4EEFSj3QAaXPAPwgGfKaYQ9ix/PpBmGdVAdI2/H2g69Vg0lohiElRBNBYRT2cMpmLGgBrebjl5QK4J1ekZqUltEZPZcs3Hv20XoQaPvFkktSnkN/frByJZKQ+x+zfQRlLkRF5A8OtSS4uKjhT9ngxc1iFMNKqgeTjwMSkyHF/xXrF0qQGKTyI6j9oht0XV6JyJ4cEMC1vxxg2ZOATq5OW3gFOHFNrfiK8QspHERjGnLIUejFPq7pLC1GJdmd6iJS8Qp1KWpJXUDUCzsxZhpcOzDi8BqLBBAJbibnZw4LA/SB80zAqBbTpSWHdDuatquz/TwjsirdGbVkZuN1OxUBw1PTen06QMJ+4Vt4U8ucVHEaiT8qvxvWK0pf9L706xvVDGGAxAclRBTZ704AdaxZMkvqLvTlV+QsIHkLQgHS4VsCaeNPWKzPCjUepr+YVeidjqUmWAhSvmDbAAngdoYLlJljWEpFHLgK48eDwqyjSpYGsJLUIHKxJZhxZtod4nGoR3SEEjj30+A0gP4Rg20wcQSSpMxtPlWg5xCZMKVqSgKLEUNL7gGrA7tBalLmjV3ky6NsVf6U2AffyeFOOnrlBRI0uwANyOJN25b9IItPAorJLFzVSiyilTgKCklxU+pBihM9JUCXpuN+fKL8vnomoHad53SriCagg8Q3rAuPyhUs0OocRdti24/eNItXT2VLI5w/wAWLlpCEUSLDunnfRHkZ3Ur+cR0aGPVDMyJUvSSBNWKk17NLl7XUQ4FaO9LPVL1ziQpTg0JFkh6N4WHKPcPKToCie6KK/zcAOZhjgJSZhoyQXJaiUC7Dna9+kczmzVI0WOQgJKEd2XLSHsdTgDSAbuCxb+Uxjc2DLJJJ35evu8MF5spSikDucmPAC/MP4Qsn4SatZp3TUORQ0H2EadOysqrAZqmlpt3yT5UEV5cwlTHFQoXt7cAQdi8EQi1Qp6Vqb1inLsnWueuWUmgCyBWgZvDvRCdxdFw8oExC9wO6att9YYyJCCFsnW6XIV8wUxILdCKR2Fw6zJB0AoSooUolg7EgcainVQ5RKblk1I7QhSSqrMAdJAbfg4jWLl5QqFq8Il2S4Jemz8AbjoeN4hhU6FuoFhcH6GLZ0wsNSWPGIT5ymIO3u/J40tsqKKJyta1E3US7czBWHnMruuEijihPH9zASbvxp4x6JgeoL0pbpDasua0GKWnUdVr+/WO/gwS6Sw8W+kUygoHVUbA/SC0ZJNP6TYbHdzcdDEywiJLydJUkXY8605UP22ENsMkEFl6n4E0PMEW/EC5ZgUuzELY35e94dYXKylKipJGgJNAQWUopLmzC56HnHP27OkrIaGsjCy5koAylagKlLCtPMdTAWa5ahgJaZoU7MWI2YAjdtrtWNHKmCSUypjjUhZdykMkAmtwq7NWha0QTOSkypiUqXrWqdwBK5RTvwp4v0jpUU1kldn4Mx8P5UZsuY6iF6mQnTRVA9SaGtj/AEpxGGKSp30pIuyTZ6O5F/pDiRjZspUwJlpKVTZkxCXLgrAZ6WSQDQbM8I8PmS0yyJwBdRUo3U/Ho9WJL0ERyca2iqF+Y4hkBl/NRhboGegpsLmKs0lCXoDpUWchNACQH6+leTR5LxImLSkqKWLuA6hpBNnAc08hW8Rx8xActqdqkMoWL8nLuA2wsKqKqkFAEwMWKWUOFuIP3gdd6Uh3mmbJnALZKVh3UB3lEACrl2bi5vFGIwCUTQkgKRpCgUqbUCSHdy1aVu0WmOhYS5qTa3OL/wCKdASLDYgNZqHpHuOlso7l22pVm4GnPximTh92JTZ2YBXB7RXgKC8OuhYsaM1Ov4aNbkuWypMvtJrFZSS6qs+wHHbjCXC5UuWQo6dQqK2ofXzrB2MmJWqWFa/lGoEpZxsljbrHNO39AkthU/Pkqm92vdOnr4coT/EKtN+AHpApxfZyB2Z1KWtTun5QkgAgvch9qCFGIzCYskqL6mdwDUb/ANIuH4+U1opK0G4SYZQBooMFEbja3rGlwmM7SUFbpq16e6+cY5GLUe6qoLAsK6QQWBH3eH2HnpT3UqTUG5YaSA92Du45tFc3HdeyZKgrtZCqlnPMj0FI6ARiJfF+qQ8eRj1ZHb+BczD61HSCEuWHImhpZzDHsQkCWlLqYFRa5LX5AMOpPiXk0kFQK0EpA1UoKV99YZZEFlJmEVUVEsK/Nw4UjL8eLm+zFaWWBZNkihUoUbelOEaHCZcsGkpI/wBSR96w0ROWNxHqp8zl5R6eUqEuaADOyZ/mCR9OtvbRlZoMrNhpA78jSxswB4kfyDyjXjGLKagGpt1I4xiPiPCEZhhW/wC4FJr4jh/mjKMEmbLli3QJm0nsEzUhSNMxn0kKIUhetJDOxDKHlGhTnEk3mIKRQAGlLVD/AGiub8OGtE8bivvnEP8AlgNVhBCPVUL5Y+ynMJ+GmIPy1238zGXzlKdFBartSv2+8a5PwtxIHV/sIW558NaZS1agdIJoSH8Gr+8VguMk2Y7KlpE2XrokLBNH34bw2mYsJnqmdnLUnUw1JoyQS7JIYftGfQqoHSNav4cdgUq5CrPtSEW9lpzbDzpZSqX2KwFNQlJO16g8jD74NzuT2ITNYFIYFtgSwtz9YyuMyIprXxrZuPukB5anQvSSwcj8Q/se0ajK5cn+0JyJhHZELKFVq5BA8nHnH0DBTpKUBIUkjmRHyPEgpmJICqEOdJtY9aQ7w85/lJI97RCjFaJdn0hUiWurJPTkQoW5gHwgGdk51BSJmhtRACUs6nB+u8ZzBYiYwKSWNHHEfeH+CxE79TN4faG0CZ7icCpV0pJ4sCfrCvGZAZgYoq967f7rRpu2hfmmcdk1AxqSaUDvEN4B15MDjPh9UgrbUULCkmmguA6WAqU/pNri8ZDNP0jUCGuHZJcuDT80j7XiZcvESzRnBAU1idwd4+T/ABJlYkrWjUFKBBKgGcmpbvdHHjSCLyS1QkcE0oGYnmKRVhtTq4aSCzWHXZwILVhlFAKWUVAlk1UkJuSNhasWZbgBNVpoCoBiX4263jTtQgUKFi48B5w+yXL5atUtc5qijslQpa4dn51g2V8GTEq/wyXS4IDgKB+lR5GADk82TigkoUokJKQEsTb5ALtalWeE9CqjYYXCiWggKdNSVE6hxqekAYyVJmqUAQVJSaaXDBySCIS5jmfZAJl11MClJoTw5E1pwba9WBxyiAUHTTSDdgaFDHhx3cG8OEHIV0O/hHLJH8Oe0EsqW7BahVwCkMTVnT4mMjjpkomYRL0lRLAKoirsA1aUuIPn5UoLQsLYpKVICk1SQxHdLk2tygbN8NMUSpR1FRJUydNXJ4c4pSzVli+RhtUwBJY1JJOkAJDkubQ9xfw1OT32IHE/tCSRl9Kr0jgQS1X8LCNnl/xJiEkOELQEgAChDAB/SKm01hjaKsuyKSJaRNnJlrq6XTSpa/EMfGOgrE4mTMUVzJffN+8RYNYJPDjHROB/HEez8IqUJcnVqUu/IAgHwrblGgwWHEtASNoXf2hIViUzCpgEFALvdi9CTd9o0Bk8D9D6xMHFaOOXFJ4IJDcB6RCYEn394mqQeX0gfFzUy2101HSlnJKmdglIJJYHyjSzL45egTEsiVMUCXSVM13NUgAggklQFRGBzrHL7fCzVMrs1JSaukzHBUR/KCAmlhXm+vzJU0kFIPZklRSoaFPpQEnSa31uCBZMYz4hRplKHfSQvtNJYpdRLkG4qTR4rrizs4uOlchx/wA3aVzlTEK0SwGAqnUWK0lbXAZuayDsRqsJLEyWhaSkhSQoFPylxsbtHxnOZ4lyxJSSrUdZUaEgkmo4v9BDv4A+Kl4dKkTHXJAJQl2ZRIJqRahpxUTvBKHonk4FX6n0teEhV8R4AmRM27hfo0E5P8UCf/2pkqwGpiFEuTpY1ApXnDTN0pGHmkp/7a//AFOwjGRzw45KR8BQ2sPag8N4+2jL6BhbptYvHxfBSSqdLSndaR5qEfoEy4UjtlC2Z7NsEACSkmlGrX2YxmOkBKmANSDb/afFifGPomaLGnj050jGZupJLMXAd+mpvtCRpFJaGEgFSEkgOQH2c7mjRV/CgEkb+P1eGeGlo7JFNgb8fGIrlgm1IaEweTiFJqCx6RP+0ZhNzBZwyWsD4xypO6QBDED/ANqzeMKs7xKlBLkvqoQeNODWeG0x+VeULs0y/WkHcF2s4cOITWCWFIzEgM9OEZj4jwnaKIQhlLq5apD6i7hgE7b/AEciYRoLEUBUw2anW1usZ6fn2tYIIYHStQLhwaENZGxO78nhxTkydgUzBGXKlTAt1zihJTUFKFJJAaxBGk2ag5x5laEpm6Jo7i0kVoxdgQTbrB+AxCJM8K090llBg5Buw2Znbk28PhlUhWYSAEgomSJhIJJBIIUD9DDnCh1ZdhRiZQAlTBMlvRyxCeu/vjBubMShfaFOggVAIGogEkgg0D0djvDfB5FLlI0oBIDm9fWEHxDjAnTLShlLJFVJIozF0mhru1HvD4uNzdR/r/4rG2o7FizLUFnTJWErCf8ACUl3CQmzse8zQmwefYdGsow4SRukqNif0swPle8D4ycRIUntCk9o6kAH5UuHJvRQF2tvSFGWz16ihIBTMLF/Qw1N02h9Ez6lg8rKy5UCNKFaRRivUbk3ZrjeKcZkFTRk/wCpz9AI7Icw7GVoUCVFRJOk3Lb8GaH+ExiJlBQtvTy4xzfJGcsvIRlHSMQv4fqXttUF+rmkVy8t0qCW797vpHGlvbRtsXiFFXZSu9M/UTVEsfzK58E/0M8JkqEjdSjVS1VKjxP42jZJFmSTgkjn1jo3IwCOEdFWiTE4DDKCnmEL8GD+HvlGiw+aTVFgQOTCnpEv+XlJq7+kGIydVwR0FB9IaUYrBmlWjsWqb2RBnCUVEJCyAA6qMO8C52aAPh3I37UTcR/EJBAIKQZLsFBSdRU6gCK7PD3GJQmSvtSDL0kLd1OneMZleNStLCdMCUTSgplIKEKlqShKQU3ZKAre6k84zbSdsqleQHPcxXh5k0pXMTLUhC5YTMIQlOpIdlHSCpKVFtJ/xHakL83x8yZ2gp2QT/KFnU4IAmIQh6cU0peC/wDiCDPmdpLSyJcoghgDQqLgMaBO37QkJUjDpQU98hRDkMe671Ia5bkl7mInzPqunuhuSatGfxeJUVAqSdI0h2JoKX8I1PwRjZK5wBkhS3kBDGygt1qAWaEhIHzABzxLZVeJ/u2LhqMau9/9J+ojXfAWWplYiWtSif7oTilCgQFalJSkh6sC97veN++G2Vd4PpueZonDytagTsACb1YUgXM8wScCqYlSkhUolKlJD1FHuA5YM+9KwP8AEON7aSqWhNVNVSVU5pZJrs70igzJi8FNlz5QYSlhwQhJASdLJoxDD5eAjG7CqPm/w5lva4pKEkpUUFSSA51I7w6OzPz5x9vI6R8y/wCGEn/qZpb5JIS+9VJqT/tj6UpcOQ2KJshS1qSWJHAHSAflLvU0NIz+IydalLDf5R9//YwxGeTv44ytKAgkJeupgCoF9TV1cNvGHEyeEOqjmsGhA4ytqAUAaIfwBexgfNviMolKIQoli2kOQQCQ6f5XDHrB2BzhKpSVL1INQy+6pxSx43h5A8/gmioyPb+6QcjMkGLwscoVhQoRgXIHrAuaYaXKSpS1pcCiXANWsHfhD6dMOlRF2JG/3jJ59lWuWueoHtCCDpCdJSkUUQQSRTdiKDYQuwmjP/E3xAWMpDssJ1LAKaEEKSndv36nH4fEiWtgkhKvm1XY72oP34xq82lplzFIRNTMS6nUoMkMEkDUksokkhgNhxhbl2OTNUmWZImqUklnBICal3HBy72EbwxlaIy2dgcApbaH07E8638eZjSZdhjImSZhIPY9oVOSARMSEkatmalGgGXj1S5ImJkTEy9AUk91gC2llOWd7M/KB84xWmVIm69SitC2B7oADkM9wWDnwYUgnNaGlI3qc8TNQO0lKTuEpU46l9Neo/EA47DYaYUKImJUFBqlgNQe2oW+kIsTnNaOOrN6fmKU5yrl78Y448k4u1/rJbXlDrF/DWGmv2U1SFqJfTMSHclRdGh1FzR+XCM9mPwVOl96UO1L1J06h0Tv19IunZkVNam0F4TMiP1LSkqAodTk8EHfo0XGb1RTktCPAS58tWlRUj/W4A8+ManLZ65gAcpSGJIFSaGoFCoGwsOZj3CyFYovMVoTtpLpcU7oeq9irwHGHeFwyEEBCSALPVotQinYoQp2hjh5aQNKE6Rc8Sdyo7nnBSUQOgsI91xRbZYUx7EI6GIMTyEQxcwpQVXYe/CARhZqP8OcW/lmjtB4KcKHnHk/GzNLTJRDF9Uv+8TTiiim5VhS/hQlx2PWS9Dw1W3an2jPyZysMiY+HViZsxRJWFr5AOgD2wrGjM6UXdwQS+gFYbmn50eKdrmJy8vKkhaGWk2IL+YuD1a0caTixri8mcyyZPWD28qWElJGlWrUXDfoI00/pGaxsn/qKSygAaED9IA3HdFSA1qkvG9m4ci/0gOcHeh9/WGp9XdFSilGj5lPwzKYnSahXN9vfCGmXHsz3RVmexa/6W33MHYz4QmhWrWLA0P6T+lh+rkTYjnF2HydaE1Qpgbsa/tHc5ezMY4P4gnAUUrpt40ieZ5liE4dZulaSFaQKAhiavtuwgFMwCjOobJFfE2HiY7GY0pSsqpq/SCWoAA9gTES1hBkRZFjNE3YAgF6uNJehFU1o4jZYH4uVrCH7qqBy2lWzH+Un6xlvhrEoR2rpBB00ps/HrB83GSlf9ofT6GM5P8AYrxsn8SZrP7ygVJOnSS5SvS76XDHnAXwnm0zUrUVFDMxUpQ1E3qT7Meq/wAupI4Bam8njpWVhau8VeJKvR4vuksiHmOzAaFjUn5VfqDuxjM5/NUuepSUpWFNslRFGZy55+MEY/KxLSruigNW5RScMh/lD9IFNbFdbNVluaFCEAvRIFQ1hfpHYv4wAVpL+A+28Z/DTTKFNOg3SSGflV0npAU3NJiZqRqKiQW1MeBag5BoVqWjNyPpmAxxF1hj0inOswlKkTEGYmoKQ9CVEFm4+A2rR4wkv4hmKoEhJ3LamDkWJbY3B6RKZjBpUS61MxJNfM2b+Vm6WgdWWpCTHzFzJhKn0htQLO4CQbNR7cuLPAutQ0qQpI7qmZTKAcoY8CQHZ7EcY0OdZLMWBNlywpJl95gVsoKZiySEqZv9tiYy2LkgKLJUnkqpfqw+kbwdoqjTnNNGBRLKlrK7OpJSEBBSkBiSkglKtJA2iafhqfNQJi0kJIADsFMOVwLM4DwiwuFoCt0p92HhGokfGC3IOop59/0NfWM5L0O/AOJCk0NW93ES0l6/WGmHxkucbg8hfq1FDwijFy0pUNKhMahq6Ujmbv8A5bxHQikQlSQkgzAWIJSBu3EvQc4uweGKzqJASzahRwP0pFwOe8SweCDalOz73PX7C0FO/TYRpGCQkgtE+gSKJFg33vByMaQGC/qDCxCG3iWqLoTkPsLji3eL+/KC/wCPALHfe8ZmXNaJ9vC6is1X8QnjHRmP4hXEx0PqVZtlJitUwjkYm8C4uSDdTRmVYvx0hSz3ghbb0cfcHpCrG4AqFn373e8lgiYOuqGM3DJFlwIsaS+o9RBSY0xXmWaYgNVwOKRMHioALDcnvvA6fiEvWWVDfSQsA8Siih4hocrngikz8wvxMlKvmZXOj+e0T0RVsR4n4wCZ5QQ6TM0lYLEAgVCGdq+h3hlPnr3KkDgfn8x8o6V57Qp/sKVN7UpIK9ZfUCTT5WJDim4JB5xYBNUDoW+mig4mgHcH9QI5PDm2wwC4jHkd1Hd5D9oWY9Ewgv1I38Y0aDLKX7FZWKKMohVGqdJZY/eJDCpmSypBQwHeBUErDcUn3WItiwYrDIUknneGUubBWIwBBLiK0YaFJ2Q1kklcXSZhFeEQThm4+USekIvSye4zFlSG1odfdYmouHIG3rA+YZsuWNCRKmJUHKkpKjzqWrz2fwjwgRBYECml4MHL2DSZjitTuGdvO8K5s8iZxO16VduREOFFrCFk6UoM1KEc61J684042rCNBOCxBNQAVrUX4hnsNhWDJ+JoRtbhC3LHSS9XoYbaAfxETdSE94CZGaGXUAk2DEeu7RQcSTR0rSf0qS/hFXYx72UZJ1ontJFeIlqUXUX97CLJZNgIvkJrWwuTwhimT3hoqki4T31qrRO4Fq/0jWNyLjJsFw8r5VghSnrR2bYcVH0h5k2VlV7OSxehP6jxV14x7g8r7MAzGT9Eh+vmXiWSzzKnzSrSntNBDO+7JL7gG/ONXhGkVexnictXq7ocbM30gReGKSxFY0uGmuHLPHk/CJVcQKQ2vRmNBi1OGPLzD+UOjlKH36RanAIb5RFdjPqJUYBV2pEDKY1/EO58ksySfr+8UJwCd3fyilIKoE0p4/SPYvOFHP0j2GBo9cVzJYVeKynhHCbGRpRSvK0nciKzlA/mMGhbwNO7TaEKgVeTJ3VFasqlj9UV4iXNu3lAUyUs3B98oYWX4jDSN2Pj+ITHColqeWVJq4a3HxhnJy+YbJPU0gmVkDl1QYRViaYrtKFKVPxAd+INwekU4r4b1B3fkoFQ/wDL5vWNUcAlAoIVYyceUTh6KM0rLpkkEJ+Us7NMTTkplDweAZE5WrvBJFfkor/wVX0jRzFExIZeFjvpB6iG0KjPzcUhwNTEjcFPns8WTcrmMFaVBJFC1IOxGSioCiBwUNSfWo8ItwuAmpSQhSglV+yW4/8AjWf/ALREo4DexCcGQHJD8IoA4iGs3WlREwhfAFPZL/8AEhj4EwDPxSEFlJWnmoU86Rn8b8Gb41eAdWHffzjwSRuIYHBFtQBKeIYitagW8YCLu0LKJeCHZgho5Movw+kXyZY5ecSKXDinEQmyW2yAl+7RfLwrgmgADkmn9Y8ZKSNdOAsf2ETw+FUpZIqdgbJHMG55efCNIwvZf2SlJK5YllAAcKCRc8FLIsOX9Yd4TDiUHJdZHSm3RI4RRKSEhku+53PN4k5fiY6Uh1ZasFRDmjuft618IRfDqV4hfazi5lKYMkJdfFRF9P1MPUOCP5thzhL8MIVJ7QLLFanIuAQSDUEu9IqlTG5GsEwneDcPiFdYVypjn5hBcmWoGjecZtE2OEqePTFEuZTvERIF4migHO5GJMvXhiHlnWsEAlSBsHpfx4QccajtBK1JMzQlegFyApr8w9umxEB4/PUyF6SFKdBZIr3ioAU3oFDxMWfD+XIWtOJLibpKSGLEEulTm9BRqMAbxp+vX+lxg5M0ErBpADgE7x0WGZ7f9o6MDt6L0APHEwPh8alQofz5RaDGjPPOKeEd2hESaPIQ7PUrESeKyiIuRCHRdqiC5jR5rjxSXhUAvxeKMLpiXvDpWFTw9Yj/AAaeDw9CFUjA6uUWzklAYH0g+YUgUYH34wvnIUTQE+B/EMLaAFyHNSfGL5RlpHeFeIJi0ZdMVdgOcWjKEJqoufIe/GC0UpC3FTULDaAocxC5eXpYhLoHAVT/AOJpD6dPaiQPAtFOHwmsuaCAKTM5NyZZSdKQoEMSjunyLh+jQvkS+ymDWpw3yTUsfOo8Xjc4mZpDJYQsxQ1/MArkQD9YayKqwIcTOQpLypKHe5XTn+tht5wPKzVUpTkyU0Zk98+DBUP1YCWoJQZadINmYeVBDNeAloHcloT0SIOqXgSSS0jM4VC569ehYpWasMW4JG17/SGKJYSNKaC/WGYOsaTcWf8AEBGXVotCorEuJpQ17wZLwhSxvBKcMlbtfhvBYmxZ2bxYMK/CC15YQaR4AoUKXbzhWIpGFI2i/DoBLHuxajFt+CPvBAxKDs3rBkEjz+CHGCpGH07xGWgbM0TnStSSmwIZ4VlCfG5UnFzVOVBMsdmCKf3lXL7hLtwfoY1uCkiWhKAzJAG8LMjysSkgBSilLgOz1LkuAK1PnDZ+Z+8ZSeTu4I47Fr+3EexVo/zD0jyIOgV4fBpQKDxggCKUTIs1v7pG7PJom8evEHjhWEBN4iox48eEwAeFMR1GJE+/3iJLQFWcJvGJax7/ABFSi8QKDCDDCI8KuMU9rEtbwUFHkycBv78ICmoUqyT40hhHpI9/mAkpw2QujWpdWWQkJoRLAJdT0pakWY/L5iV9mmWohylJ0kBTUoN/CCDi1dmEOQkO4ehcg1Fqc4JXm1VFSSdalH5qhKk6GBa4DeTNFYARD4bmqStRSQEFi4LjjQ8N+oijGZWZIGpKgSHBIZxyeHs7HPr7tDoZy7CXQPsS3vgLneLEwUBSCpay6n7y2dqClB61gHYqxmSTZUyqFFIJIVpLEJDkjkBXpBysEpelISXU2nm9B/WDMJjguaClJl6piFrUtWpPdCkkAaR3dKlO7u7dbf4z+97QCgoE8EAaQnkyaPDdAmJV5ATq7OYJq0hyhCVEvqQlrBx3iXAbumPUZUspKky1UOk90902IPN4Ox09KULEtJTrQEF1OptSVVoBszBr7wXKzQTQslBBV2gHeDNMUVuxTd6XDgDhDwJsAlZPNQvslIJJSFAAE0IBO2zsefhEcXkKkpTMSFMQ5LFgdRSz2enrBqZydatSTpWmWCymP90ABUg0LO3ThBUvMtOnuuEpCQCeEwTHtyAhYEK5UpaXExCkEJ1VSahwnhSpufqRBSsCeyE0MQSQRuGsTyNnieMxaVIKUpIdJDqUCarTMd2G4P1ivCY9QShLVTrCnqFJUzgjgw9mCkBHF5SUlfd1BFCoDu7H6EefOBhkx7PtU/zFJHBmq3ByA+xI4wzxObJXq7hB0rQGUGAVWoKXJcDcP4RRIxhSlAADgrJeoKVhIKSODJgwVogvKVJKmBISASpILMUhX0MWf2dNcDs1OXYaTtfygyfmqS/cI7qkgBVAFJCaulyQw9OEeyceCuYpQJTMJLBQBHeB36AW2EJtIqEHN0j2XhlhPyK0ij1a7WI4xKZJUlnSoPxf6M8XpzR1AkD9VyyXUvW9drC9hHmPIISAGbUT3tVVHdTMTTYxjS2eir1QMZh5eZ/EdEez5fX8GOgLFA2i1JrHR0bs8osl7+9o42846OiSTj7847cR0dAByYp3PvaPY6EB5sY8Tb3xjo6ADlinvjEE28o6OhlRJINR72iSzHR0IJEniBv74x0dASST784FnnvR0dAgL5dvfCLE3j2OgAHxW/j9YIw3yj3vHR0MRxj2OjoAI+/WK1R0dAMiIt/V4/ePY6BgyMw+/OChMIapsN46OjHl0js/E2yycWIalrQROSAKU6R5HRK2dh4iWGsPKOjo6KIP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500034" y="1397000"/>
          <a:ext cx="80010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ปัจจัยเอื้อในโรงเรียน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การช่วยสร้างบรรยากาศในการเรียน</a:t>
            </a:r>
            <a:endParaRPr lang="th-TH" dirty="0"/>
          </a:p>
        </p:txBody>
      </p:sp>
      <p:pic>
        <p:nvPicPr>
          <p:cNvPr id="4" name="ตัวยึดเนื้อหา 3" descr="RIMG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6929486" cy="5320143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5072066" y="1714488"/>
            <a:ext cx="235745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ภาษาไทย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72066" y="2428868"/>
            <a:ext cx="235745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สังคมศึกษา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72066" y="4000504"/>
            <a:ext cx="235745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คณิตศาสตร์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43504" y="3214686"/>
            <a:ext cx="235745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ภาษาต่างประเทศ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5829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1428728" y="1071546"/>
            <a:ext cx="300039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การงานอาชีพ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43504" y="2357430"/>
            <a:ext cx="3000396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ชั้น ๔ สุขศึกษา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cs typeface="+mn-cs"/>
              </a:rPr>
              <a:t>เรียนอย่างไรให้......................................</a:t>
            </a:r>
            <a:endParaRPr lang="th-TH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400" dirty="0" smtClean="0"/>
              <a:t>ประสบความสำเร็จ</a:t>
            </a:r>
          </a:p>
          <a:p>
            <a:r>
              <a:rPr lang="th-TH" sz="4400" dirty="0" smtClean="0"/>
              <a:t>เป็นเลิศในสังคม</a:t>
            </a:r>
          </a:p>
          <a:p>
            <a:r>
              <a:rPr lang="th-TH" sz="4400" dirty="0" smtClean="0"/>
              <a:t>เข้าเรียนต่อ ม.๔ ได้</a:t>
            </a:r>
          </a:p>
          <a:p>
            <a:r>
              <a:rPr lang="th-TH" sz="4400" dirty="0" smtClean="0"/>
              <a:t>พ่อแม่ปลื้ม</a:t>
            </a:r>
          </a:p>
          <a:p>
            <a:r>
              <a:rPr lang="th-TH" sz="4400" dirty="0" smtClean="0"/>
              <a:t>เพื่อนยอมรับในฝีมือ</a:t>
            </a:r>
          </a:p>
          <a:p>
            <a:r>
              <a:rPr lang="th-TH" sz="4400" dirty="0" smtClean="0"/>
              <a:t>มีงานทำ</a:t>
            </a:r>
          </a:p>
          <a:p>
            <a:pPr>
              <a:buNone/>
            </a:pPr>
            <a:endParaRPr lang="th-TH" sz="4400" dirty="0"/>
          </a:p>
        </p:txBody>
      </p:sp>
      <p:pic>
        <p:nvPicPr>
          <p:cNvPr id="2050" name="Picture 2" descr="http://krrealisticdreamer.files.wordpress.com/2013/06/6972350-a-happy-cartoon-girl-student-with-good-gr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3452805" cy="493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1643042" y="3357562"/>
            <a:ext cx="1643074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วิทยาศาสตร์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3636" y="3286124"/>
            <a:ext cx="228601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ภาษาต่างประเทศ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14744" y="3357562"/>
            <a:ext cx="228601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โครงการพิเศษ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การใช้สื่อสังคมออนไลน์ให้เกิดประโยชน์กับการเรียน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8434" name="Picture 2" descr="http://www.naewna.com/uploads/news/source/49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643050"/>
            <a:ext cx="807249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รู้เรา.....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5842" name="Picture 2" descr="http://www.oknation.net/blog/home/blog_data/634/23634/images/LearningStyles/learningstyl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2" cy="515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8914" name="Picture 2" descr="http://img.online-station.net/_news/2010/1001/41367_0_1.gif"/>
          <p:cNvPicPr>
            <a:picLocks noChangeAspect="1" noChangeArrowheads="1"/>
          </p:cNvPicPr>
          <p:nvPr/>
        </p:nvPicPr>
        <p:blipFill>
          <a:blip r:embed="rId2"/>
          <a:srcRect t="4167"/>
          <a:stretch>
            <a:fillRect/>
          </a:stretch>
        </p:blipFill>
        <p:spPr bwMode="auto">
          <a:xfrm>
            <a:off x="-7113" y="0"/>
            <a:ext cx="91511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9938" name="Picture 2" descr="http://img.online-station.net/_news/2010/1001/41367_1_1.gif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62" name="Picture 2" descr="http://img.online-station.net/_news/2010/1001/41367_2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1986" name="AutoShape 2" descr="data:image/jpeg;base64,/9j/4AAQSkZJRgABAQAAAQABAAD/2wCEAAkGBxITEhUUEhQUFBQVFRQVFBcUFBUVFBUVFhYYFhcYFhUYHCggGBwlGxQUITEhJSosLi4uFx8zODMtNygtLisBCgoKDg0OGhAQGiwkHCQsLCwsLCwsLCwsLCwsLCwsLCwsLCwsLCwsLCwsLCwsLCwsLCwsLCwsLCwsLCwsLCwsLP/AABEIANkA6QMBEQACEQEDEQH/xAAbAAEAAgMBAQAAAAAAAAAAAAAAAQIDBAUGB//EAE4QAAEEAAMEBQUJDAkEAwAAAAEAAgMRBBIhBRMxQQYiUWFxFCMygZEkM1JTcnOUobEVNEJik6Oys8HR0tMWQ1RkdIKSouEHY4PwJUS0/8QAGwEBAAMBAQEBAAAAAAAAAAAAAAECAwQFBgf/xAAtEQACAgICAQQCAQQCAwEAAAAAAQIRAxIEITEFIkFRExQyBhVhcZGhI0KBM//aAAwDAQACEQMRAD8A+32uaywSwEsBLASwEsBLASwEsBARalfRBK0rUBZuVsBRZISwEsBLASwEsBLASwEsBLASwFNgK6h1ZAVWyQq2AlgolglVsEpYCWAlgJYCWAlgJYCWAidgkLdKkQRaylKyRarYCWAlgJYCWAlgJYCWAlgJYCWAlgBXgrYJKtklXSIRCxRIU2BaWCqWCVSwEsBLASwEsBLASwEAUMEgLohClbIIJWc8lvokKtMBRYCWAlgJYCWAlgJYCWAlgJYCWApXfgFlu3pEgqudskJYCWAlgqlglUsBLASwEsBLASwEsBGwS0LfHC/IsOKtlyJdIigAs4QbdkslxW05KKohFVyWWCWQEsBLASwEsBLASwEsBLAtAWC6oR1VshkErCc7JohUsBLASwEsC0sBZ2SEsBLASwEsBLASwALW2ODkyGWcaXROagiPJQC1ywTm7JL8F2dQiQUXDKexaiVWwEsBLASwEsBLASwQlgsAumGNNWypVYS6LFmhdGGHyyGHlTlyfASKrksklLASwEsEKUwRasSSsbASwEsBLASwEsAK8IuXgMtdLvdY4lCl2uHZzZfwZGil3Y4aIoyjnLky5G3RZIi1iSFFglLASwEsBLASwEsEtC3wwbdkNh7lfNkv2ohIhoWeKLkyWXcV1ZZqCoqii4XKy4VbASwEsBLAUpgrSnYFlFAKKASgEoBKBCmMbYMgC9GEFBWUbPObU2qfK4oA7KwXJKeFgNJa2+Q0srzeRnvIonTDF7HIx4npU0aQsz/jOOVh+TpZHeubJ6lixPpWa4+DOatmhL0pxPJsVfJefrzLnn63KXWp0r02PyzH/S/EDjFH7XD96z/uS+if7evsnZXSkulLsQ8RsALWsaxxDia6zn68KocF1YuXF+ejHNwnFe3s9Xg8fFKLjkY/5JB9oXVGSl2mcUoSj/JG0rUVJUUAlAJQCUAAr48ezDLE0uuc1jjRXyUpcai5OifBkql6MUoRK2UJXBknu7LJBUokKKASgEoBKAU0CqUC6vRASgQlAJQCULLgLrw41FWyrZwOkm1pYhUTQNLdJJpG2+AHN7j2Bc3MzuK6N8ONSfZ4SYSyvL5dXGrNgWAKAoAcuS+Zz8lyl5PcxYYxhSN1p0/evPn27No+CyoSQpQNXEYfnr7FvCbC8mvgHtjeHEOOoNte5sg+S4H/AGmwV6eDkqLSZy8jBsuj6pg8Q2RjXsOZrgCD2he2mpJNHhyTTpmdTRWwlAJQCKO3QL8F2pLHEgouOTcmSXaF2YseqsqyHFY5sl9BIqsEWCUAlAJQCUAlAIl2Ctq1El1OpAU0QEoBRQJaFvix/LID3LTJOvASPnu1dq+US2DbG3uxyrgX+J5dg8V8l6hyZTk0vB7nE48YRt+TXK8g7XXwEokIkRZi3wBo+rsWml+CeykmJrvr1H1HgVaONg1pw06t4cx2LSF/JDPSf9PMXJ52J2rW09h7M12COXC/avoeBk2jSPI9QxpSUke2C7qPOCmiQooEgLpxQUVbK+SCVlknsSkWaFpix32GHupaTfVEIoFyUSSo1ATUBTQCUAlAJQCUSRlShZZXogJQCgBWXmwTa3c1RByOlMzm4d4Zq+Qtjb4vOW/UCT6lyZrcXXya4a2R862eQHHW74cqA4UOX/K+T5S7o+ih2rN8urj2X+xcaj10Woo9ziwvDSG2Bmq23oSCb00NartxcOVKVWjCWZJ02b0WzpJG5oXMkHPI4NkaexzHcPaup+lNraDMP3EpVJUczH7MxTTe7cRz82Sfay1K4OSPTibfs42vJoxwvIskZby5uGR3wZL9A/KAHetP0W/gquRFfJaeGSMNMjCzNfEEcDlPHmDr4GwscvEljNMWaM1R2uhJeMX1T1XRODx3tILSPWT7V2eltps5PUF7EfRQvZo8glRQJAWuOFkWHFTOXwgiAFSOO2SY58S1hYHGs7sjflUXV7GldDevRWzjdLZyWMhaadiJGxd4YdZCP8oI9a5M0qlRE3R22gAADQDgpouTaUCUoBKBCUCUoBAEoFUoF1agEoBKASgKRRtg1tpwudC9rKzlrgy+GajS1lj9rEXUkfKXxsje9rODDlscyAAT6yCV8jzYpTdH0WB3FWZ8U/XxA/euLGvBt8HqOgObydzXtPpmieDmlo1B56gj1L6nhRX4uzxuZ/8Ap0ehgwkbCSxjWk8S1oBPiQu1KMfBy235MysQUdC03bQcwp1gHMOw9o1KUh2cfb2x95C2NjWlrHMIBJsZXDQd2UuGvassuKM40aY5uErOV0awkLd4Htt2+ewO1Dg1vUaQ7j+CeC5uPjjjtG+dyn230es2Y8lpDjZa9zL5kNOhPfVLtj4OGXRugK0YlSSrydKkCtrOuyQHjh7VvFUVbOJ0yJGGMjeML45h4MeC7/bmWOV/JWfizmY/EiTaOEAILQxzx4vY8j6mN9q4ZT2zRRRyuaO6NrRhsz3kNZC9zS4kV1QCT7SQuptJOzRyNbBbScMO6eUVZztZoHMY4gRtI+ERR8XKSVK1Z2gFNEkqKJFJQFKdRYpRQISgQlAutKICigEoBTRFilpFAw45rzG4RkB5BDSdQD20k7a6LR8nyzbOBbh5zC2zTWGzxccgtxPaTa+W5+FwnZ7vEybw7MEhzEAki6aSONWBY9S4cMfcvo6pv22e56HurDhjj1g+YV8mQtJ9oK+o40dYUeJyH/5DuroMApAUg5e0drmKaKLdOfvT6Qum6gcK6x1six1bKmJRskMeZpN21hpsYtxoNd13cANfSB5LJRtl26R1MDht2wC7NkuPa5xsn2krWMaMpStmytEqKkKnyDj7dxUsBZM0F8TerMwakNPCRo5lp4jmCexRL2rYiTaONtbaEL3h28dhnkA4fEsswytIvJJpl431Xa8xzVJ5YteTNys5u0OkkoaY8SBoC2TJ73LFIKzDsIGoPA04aFccuRVxkUc/hnF2LtDLLDK89SIsbm197ALdb10Dj7F58ORWeLfwZRn7rMeN2q98TY2179JNIDqMzpHSHN2hrOXaQuh8hzkkv9stKb8I9PskmUwRE5i4txeKd2k9aGPwvJp2MC7scrqJrjl8HuQul+TcslAUpUQwry6RAWRIpTQMVpRJlpXICigEoABWSILKwKlVYOB0k2NHI2SRxIcIqBFcWuztPtsV2OK5s/HhkXZvhzSg6OBtDoq1sQyPccQG3RNNeebQPwe76158uBCMKj5Ts7ocucpe7+J6TYuR0bZGtyuewB4qqcCcwI5HMXL0YfxTOKf8mYtlbVfLJKx0LoxG6g519brOHMAXpm0JFOGt6K9GdnVUFzBiGPLmFrqAJzt06zSD3XYNKH/ggYrEhgA9JzvQYOLj+wdp5KXa8EMzbOw5Y3rG3uOZ5HAuPGu4cB3BaRjSKN2bgV6KkFRYMM+LjZWdzW5nBrbNW48AO0qYxZKVlDjIi4x52Z+bCRm/08Sjr5K9eDx+2sEMK8iF0ZZIMz8NIRRHMsYeI8NR38F5nIjLF7odr6MZqvB4/FxttwjzNBHm7Ic3iSWg8Ha6cASDrqvHyzW6cf8Aj6OWUrZrYero+iY6IOtZb07xRWWT7XmyEVfmcxzmWGlsl3xINAjxOah4LaE9HXyQ39Houi84hJfIbyOZHEHH3yUty5nE8GsaHEdgcedL0+FkTttnTh67Z9PjNgEa3qvVOoyJQCsugQqvsBRRIU0CiUSWtZbEC1OwAVodgm1r4IIzLNyJFquwMWIYHNcHeiWkHwI1Ry6C8nnIMbbmtDc922GV4dG1wHbY6xoHhxA0XOpJs3266Jl2xuTRd5QNTJka0GM8wDwcPxeIWGbn4sMtWzPZM3X7ZiDc7s4aBdmNxFeLQdFWHqXHk6U+/ovq6sxYTpHh5SWxOdI4AGmsN0eYurXTHPjl4ZVO+rNPbfSbclrGwuMslZA4tAFkAFwDias/UVlyOWsUWHJJ0zU2i+TDytmEzhvOo8uotLgC9pyng2g4UK5c183xPV805Sa+Cub200drBdImmhMMh4ZuMZ/zcW/5q8V9BxfVMOR1LpmaZu4va7GOy095y5iI2F+VvIuy8OBXoyzL4LqJg2zh/KsMRHJkzBr2vBIGhzCyCDWmq1wTqVtWTF0zwrttPkxGHZKw4h2H3lbhwIme3IQ4E0Dl4ECzfJdySinXVmqUUmehx+2o5xBE/CnPNLkLMQ2ixjfSk11rkK5+C8vkSjGag35OXI4p0zm9KMHFB5tsz6IzCGQPlFcAWOcHZTeg+1cHKjSerLLi5ci9pwIcRCGZetR4+acCT2kAaHwXz8sWZzv4Mv7byfGpz4Icz22C1jdHdV7i8CyC0ZdNCAuvSWr6H9t5C/8AU3dn4Zzba5sj2EA6RvPWJ15acAssuLJKNpdkf2/P9HS2dgWHEtlnZMWNLn0YZMoIADbFa1x9RXdwcUov3rotDi5Iv3H0vCzB7Gubq1zQ5uhFgixp617e68JGtUZ7Wy6XZBFrPYlC1GwFpsBabAx5k2JKznqnwP2LFS7EvB4DZ4e6KNzpsQSWMJPlE2pLQTwctqPDnnmpPs2N2747EfSZv4lKI/Yn9jdu+OxH0ib+JTbH7E/sbp3x2I+kTfxqB+xk+xunfHYj6RN/GoofsZfsGE85cRWunlEtH/cnmyf2Mqfkh2IMsHkrgSyI5XvPFwYQYw09tVmPdXMrwPU+f+GP44+T1oZdoplMVII4yGZRkAIaNBlvhXYQCvnsW2SalPwyZtKzT2T0ryNDJWWwaBzdTlBoZmnjp2LTPwFKW0JUzTHyKjT7Lz7Kw07t5hp2Ruuy3gAe0Cw5h8FbFyeRg6nFv/KDxwn3F0ZMFs+DDv3uIxDZHjUak68L4lzioz8jPyPbGL/2yYY8cXbZo7Rll2hLkiBaxgJBdwFj0nd59EDsJWmCEOJj977Znkcs0vb4NmLbDKyvBBFNrQlztBlA7Vk+PLbeLM96dMz7P2k/CNlAjyiQlzLoZHEUNcxBaONaVrQ5L2+DzVSxy7f2S8uq7IlwQ3ZYZZ8la+eky1xNtJy13Uvo8M/xrY879qayWcKV0RfGYTM6OPMHEPePSIPUJcKtws1x0WWT1KCes/k1Webi1J+TNsx++e+R0shZE6hI+R4k0AcBmJttWLo1d1xXDjxvJm2b6MJZZm1t7COAbIDLJlzB2eR8hDCM1jOTwI5dq25eNSVxPX9I5ijk1yPycUT/AIr/APSV5r7PrDcweLHwXnwYVeJSfg72Cx3Dzcp/yf8AK1izlkjZxu0XOYYWska6VtW4AZWWA82Hdh0HaV1Q76PN5eRY42zEyAgUJcQANBWIl4DTk5di6R8zLkzcumTu3fHYj6RN/Gl2V/Yn9jdO+OxH0ib+NRRP7GT4Y3TvjsR9Im/jSh+xk+yssbgDU2I4H/7E3Z8pTRK5E+uz2Ox5C7DwucSSY2Ek8SS0E2sW+z24O4pmyo2LFJz1XeB+xYJ9oif8TxGycDiTBFUcVbuOvOnhlH4i7jxJYXbMmJw+JYATHH1nsYKmPF7g0f1fepSCwNujbGx8Z8XF+Wd/LVtTT9OZgxGCxTHMaY47eXBtTGuqMxvzahxorLiSXkt9z8V8XF+WP8tVKfr/AOTSxO/bmaWMaQWNsSFxt4JBa3ILIAcePJc3Ly/iwuZfHx+7ZrtwxADnOexo0ZGw9YknTN8J5JGnevjt3lyawWzf2ehGNLo6H9EHzAGWaSPQ00ZXvAI1BcRx7hfivf4/piivf/0a/it2yu1eikLGhzXagZaoNaTVAktqj3nSyLWs+DGMW07f+TeMIeKOVN0RkIDonseCARvAWurvIsL5t86EZuE7VGcuNJO4snBdDpifOOYwc8lud6tAFWfqGNL2W2VjxZN9nR2htODAx7qGjKeRIJs6ZpD+z7Flh42blzU8i6N3KMFrE5Ow9kPOZ0sscIc4uc90jHSuuiA0B3VHE8db7l9JH09yinPpI544e7Z6Q7A80THNv2uHozZSxw5gPaOr6yUn6Vja3xOmaOEao4+BknfvI4owXRNGsji12uYBrmgG3DKQeF6HmvQ4uSbxuMvKPNnxV+Wm+jzuIdLK7O541FABmjQ7Qir4964pzcpWz6DH6NhcU7Zu4Po+ZP6wizZ6rjrpZ9OiTlHHsSMW+rKZPSsMfs7EexJmZoo3tmzxySSZy5paCMrRmt3a7SuRXfiT1auzhnwoQlFx+zzcB6rfAfYvNa7PrI/xRu4JWSZWbPRYBbQOSZXHF5xDGxtDiY8ursoBJe/4J5RFdmFdnhepw2gl/k2PIMV8XF+WP8tdFnifgZSHCYl0joxHHmY1rjcxqnZq/q/xSrJWXjxZSNkbHxnwIvyzv5anUv8ApSNOCDEuLwI47jeWOuY+kGtdp5vhTgqvozfGadF5cBisrvNxcD/XHsP/AG0IWFnpthn3PD81H+iFxSl2e1jXtRuWll6MU/onwP2LFS7Qn4ObsL72g+Zj/QC9Czy5eSu2vRj+fg/WNV4vsmH8kd8kDiVqdyRyNruG+w+o9KXn/wBsqk2qMsqdGcuHaPaFkc7gzy+2JQ2YknqZ47PY4xPDb/3D1ryvWYSlgqP2a41Rxp9t5HskZlIaXhlgnrFpAIb+EeIHivH9NxThO0vca7U/Bv4HaAjJfJjZS59OeyOJhYDQvWQceAsVw4L6/FxnFXJ9h8pLqjam2vhXG3uxTuPEsHEURTaFEclo4Ql02R+x/g5m7wlVDiMVFXAZy4DsFf8AK48npGCT7ih+e/lmpIZXOyuxtxjU5M+8d3Fo9DxsrmxeiYYztpD8td2dPZ2NwMIoF/b1CxhvvcKcT3klexHjwgqVFfzRNrE7V2bKKkMndmkLiO8W80p/HGSptE/nRqiTDRRu3GIc9hcCWScW5qY4tfQsZXGwbsDiDqsXxtV7TWHIVoz9Fy/fyFzmgZGm7Yd4HOeB1mkjKCCRx1cRdLkwwcbTL8uSl/E85tjCsdiJXRxPdG5wcwsikLTbW5qIbXpBx8SVxZYvZpHu8LJriSZtbNwkY9OF3rhl/hSEH8lsmVPwz0uxMXDFHiCxvWzg5AMjt2Q2Np61dXNmN+K78TSgzys+zmvo89F0VxYaBlj0Fe/NrT1LklxZPtM9CHqGOKpo2IOjmKb+DF+WH7kXFn9lZc/G/hnUw+zsQ38CM/8Anb+5arjy+zGXLi/grlezFQmURtzu6tShxqOKW9KHOQLeFx8nn8p/kj0ej37Pht/1BabI83SVmts2dvlU/Wb71B+EO2RawkjfDFo7oKvdm7OBsv08T/iXfq41jM4sn8jcn9F3yXfYVDM14K7DPuaH5qP9ELzZP3M9TH/FG4llzHMeq7wP2LGL7Qmujk7E2O84eE+Uzi4ozQENDqjTWNe6or5OP8KMO39lvbGw+UzHz0A1EPEyN197RxSXRWcNeyMfCGvhOIndJHndYmEQjvdvonKwfWsMzvyXwTbNi9mnX3L3e9/UsXr8nV7n0iHP2Z24T2xqu+P7RP45+KYI2Z2YTlekfqtS1Hx5Ipr4IfPsscThAe/dKEoJ/BKxzkrS6KsxOyuTsH+aWrxN+UZ70ZPKdmfCwntiVfw/4G6K73ZfG8Ff/iv2q342RtZZuI2Z8LB+2JSotksytn2cOBwg8N0ocCUyfKtn/CwvtiTQWU3+zu3C/mlFpPyXWObWyXRLXbP5eS/m1T20V91kj7nj+zfm0qJa5kAbO/u3tYp9hFzRBj2d2YU8v6sp7Cdpkt+5/wDdfzaXEi5E/wDx/wDdvzaVEe4tm2f/AHb82ntI2ZGbZ/8Adfzae0m5PoHEbPHPCj8mq7Y38kuE18MpNidn5TrheH/btS3GqRX3JmtsrCS7mL3TMPNs0AgodUaC47XTCfVHDkyT2K7E2Y9zsR7pmBGIcCQIdepHqbj/APaWtWTjht2zoT7Gfld7qn4HlB2fNqZRLfiSiZNiH3PD81H+gF4WSXvZ1wXSNylGxajFMeq7wP2LGEu1/sT8HM2F0kwgw8IM8QIijBGcaEMC+ki1Ry/kRg6RdIMK6NgbPGfPQHRw4CRqNqjPLNV0Zv6Q4T4+L/UFnqYRcl4OL0j2jg5cg30fVErgQ4W14jOU+3l3rHLhjKLtHTxssoTTsvNsmOLcHETDdSO64c1rBpG54BcNasCxzXJh4sItWepm5jkmbce3MJ5RMd9FRbDRsVoHX+xelJfCPGnNuXTPlvTicS42ZwIc00GEcC3KAK9YK82ctctn6F6Fix5eA4/L/wCTl4fVvDmfq0X6BwnHJgjKj8o9Vxzw8qcG/DM7YSeAXWsUfo838r+zHiGlrTprp9oXNylDHilKju9PhLPnhC+mzBhdDXKifXpa8j0fkrPspLwfTf1T6cuGoTg/KRshvcPYvfeKL+EfG/kkvkzeS+HhSlYY/RX88vs1sL1Z21QIlY4e1pPqXxHrUFHl+0/UvQc0X6NJzq+z7Ng9t4MYqUmaKjDCAbFWHy3+xVjVHzMZtPtnV/pBgfjofa1WqJf8sfs4eyNs4QNkzSxa4jEkWRwMziPqWcoV4OWUnJ9G8/beDogSw8DzHZ4IoEbSRTo9t3BNw0AdNCHCJl2W3eULRKNHTHIqK9ItuYJ0IDZoSd7BwI4b5l/UjjH4E8qapMzfdzBfHQ+1v7lnqc1yORt/H4KXdNMsVBzzbXAFpET8pBA7aVMmJSi0zbj5ZQmmQ7ZEcbIHzzDdS5M9sY0VuzJWfjRLQD2g0uHFxYxZ62TmSa7N0bcwnlUp30WUxQgGxVgy3+xelKC+Dxsk25dG6Nv4T4+L/UFXVmWrMGwukGFacRmnjGbEOItw1GSMaLWL67OjFJLydGfpLg8prERXlP4Q7FZvyX/JFxGxT7nh+aj/AEAvm8rqbOuH8UbuZRZYxz+ifArGD9yIkriaWw3HyaD5qP8AQC+ji7R5EnTK7ad1Y/n8P+sarx8l8bto9CtjsOB0p/q/Cf8AUuVMn8TOXlCQ64T5Lj+Z/wCVxr+SNcn8WZ9lH3RiPCH9Fy7IHPh8GltzZ2HlnBniY9sUD3uzDtcANe4Mf7Vz5YxclFnoYuRlxRuDo+MNcHvLmtDGuc57WtFBrXOJaPYQvuODDTBFf4PjvUMzyZpSbNortSPLNjZ0TXzRNeA5rpYg4HUEF7bBXHzkvwys7/T5SWeOrOl/1FwuHixTY4I2RhkYL8oq3PJIv1NHtXm+jYYwUpV5PZ9Y5eXK4xm7o87hmc17iR87N0bCmTKRVs+h9DNlwsbg5sjd7JvhI4t6wcQXAa8CMlL4bmZFk5Tl8H3HDU8fGWO+j0bz7sk+Yh/TlWUjlzfyNu1W2ZWYOjHvcn+JxX6961izsxJanVl4HwKsXdNHB6PH3NB80z9ELBnC/I26Tuxx9+w/69imMuyY/wAkehC2O84nSP0oPlyfqJVTJ/Eyn5X+zWiPm8B8lv8A+Zy418GuX+LNrZh91T/NwfbIuyDObCjsq50dHn9mO85if8Q79XGsZ+TjyOmbs56rvkn7CobfZkm/Br7F+94fmo/0QvnMr97PXx/xRvJZoY5BYPgVMFrKyJeKORgBi44mR7mE5GNZflLheUAXW57l6q5ka7R5748m+iuNbi5A0bmEZZI3/fDjeRwdXvPcpXNgvgmPHmnZ0fuji/7PD9Kd/IV/7hD6N9Z/X/ZztruxclO3EIDBJfulxsOjLfiRwtVlzoSVFXjk2rMmIkkrBmNrXu3TjTnlgrds/CDXdo5KryxhUjScHKLROEfi2SSP3EJz5NPKHCsgI47nXirR50EYwxuBo7dmnfHiw6Nkb3YMtYGSmQG3PHEsbR6w9q2w8mE8ik10jWUZODS8nytkDo3lj2lrm6FrhRFaV/yvvONmx5YJ430fI8vDOEnsjMuqq8nBZs7NcWzQkDMd7GQ0msxD2mro1w40uPnZFHBK2dfBi/zRaRi6TTSvxU7pmGOQvNtJvK0dVtGhmFN0NLn9NnB4agzs5qk8ltGCD0QvSj0vJ5U6tlnCwR26dnHv5LPkS1xtr6L4UnJL/J9RgllG7qNm8bi5KZvTkrcG/OZPxr9FfnWTOovZ/Z93Fe3/AOG07yszOl3MPWjYyvKHaZXPN3ufx/qUPnQfwc08EpPozb7F/EQ/SXfyVH7kCn60zFst+Lha5u4hdmklk++XCt49z6955ZqvuVlz4L4No45xRtux+LI+94fpTv5Cn+4QfwWqdeDQ2a3FxRRx7mE5GNbflLheUVdbnRZ/uwOf9ed2NoMxcjQ3cwinxvvylx9B7X17zzy0i5kEyVx53Z0Puhi/7PD9Kd/IWn9wh9G+s/o09ovxchjO4hG7c51eUuN3G5le86elfqVZc6MlSKyxyk1aMRe/c4Axta9+UaOeWN+9yD1sp7exR+VRSbNMkG00jLhXYtkr5NzCc7Y215S7TIX89zr6SsudBGUMM4m790MX/Z4fpTv5Cn+4Q+i9T+jnYVmLY6V25hO8kMn3w7S2tbXvOvoqkudD6MJcecnZnklxZBG4h1BH3y7s+ZT92Hgj9aZu7Ow5ZFGw8Wsa01wsABeVNKUrR3QTUaZsqdS5albUgJQFJqAmoMWJb1HfJd9hUpA5mAN+R/4Zx+qIftXTm7ih9nYpcuoPK9K9qRx5zebzMsTgNae8sMYJ4Xo4+AK2xtRTcvk1w43NpI8LiYd6DNPb3O62brBwBA6o1Gg1AA4dyth5k8T/APHJo7svDxT9kom3sLo3v3W4ubG30yDxIHoi715k8vWrcj+qeXhVRdtnncn0XiQ6S7PT9GdnYdmJO6ZmqM+ccc1HNoQTwsXqOxZQ9Q5vJg3yJdMxXDw4acY9jbmz4MTPIyZurcjI3XTwA3M7Key3cOa5cvP5fDanhbo1lxceaPvR4XH7Hlw7jG4tNc3Ajqng7Tl+1fU8D+rnkit49/4OCf8ATMMi3xy/+FmYFoczeuO6J85kABynTqk3fHs4XwW3J/qSU0444/8AJGD+nIRlbl2fRcFK1ggkcaicZ3te66p5a2LM48LjPErwcilKCl9nfVPU9IAuTUWSo1ASgKTUBNRQTUBNQQ4aJqDjbP8AQwXcx/1R1+1deZexEfLO1S5NSRSagUmtgUmoFKVEEUr0SXpaalbGVTqLGVNRYypqLIc2wR26KupFnn9iYhr3YYNc1xZhnhwDgSDmjbqBw9E+xaSakkkXaats9CAqalbPJ47CBk7muDjC5jsjaJymRxMxaBqQTV8S3uB04vUcOaWNPF8G+Kfz8nJf0bwpN+UaXYHULtPVZP1ry/2OTdfjO792Z1YcNvssEIMeHb746qc4ccgvgSTqTrx9fVxPT5uf5s3n4Rx5MlvZ+T1GGwrWNysAa3sH/uq9lxX0crbfk1Nq7IZM0j0X11Xj0mkajxF8lWWPZavwWjNxPM4vD+Us3U1R4llgH8Fx512h3GuPML56fHycKblVxO3Bn/G7Xj5OfH0SnNNlkZksF1OcSa1+CLPeT3pL1ODuk7Ov9yKi9V2d/Y+GLxLA2aQQRkMaGhhBjc30WvILqBzC7+xe3w82SeFbnk5P5bHpY4wAAOAAA8BwW2pmi2VNSbGVTqLGVNRYypqLGVNRYypqLFJqRZ57Y+IY52HY1zSWR4jMA4EintbqAdFpJppJFmmrbR6GlnqRYypqLGVNRYypqLFJqLFKaFl6W+hWyaUakWKTUWKTUWVkZYI7U1sXRxNj9G2Yd+cPc6mlrQWsGhq7IFuOg4qkcKTs2nmco0d2lpoZWYp8Mx4p7Q4dhAKKNdEJtGsNjw/Bce4ySEewupR3Xktszbjga0U0AAcANAPUp16K3ZelGosilOoNLH7Ljl9Idbk4cfA3oR3G1Eo7eeyyk0aP9HW/DJHyQfqJLfqWX6uBO1BX/ot+VnTwWCZGKaDrqSTZce0la6+2kZttmzSaKxYpToLFKNRYpNRYpNRYpNRYpNRZV7dEcRZw9k9GmwSZw9zqDg0FrRQdxsgW71rOOFQdm087nGmd6lpqY2KTUWKTUWKTUWKTUWVpNSbL0ujUrYpNRYpNRYpNRYpRqLFKdRYpNRYpNRYpRoLFJqLFKdRYpNRYpNRYpNRYpNRYpNRYpNRYpNRYpNRYpNRYpNRYpNRYpNRYpRqLFKdRYpNRYpNRYpNRZNJqCMqakGSlvqQKTUiyKTUWTSaixSnUWKUaixSaixSaixSaixSnUWKUaiyKTUWTSaixSaiyKTUWTSaixSaiyKTUWTSaixSaiyKTUWTSaixSaixSnUWKUaixSaiyKTUWTSaixSak2UTUWZVrZBCiwEsBLASwEsBLASwEsBLASwEsBLASwEsBLASwEsBLASwEsBLASwEsBLASwEsBLAU2CiiwZEAQBAEAQBAEAQBAEAQBAEAQBAEAQBAEAQBAEAQBAEAQBAEAQFE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988" name="AutoShape 4" descr="data:image/jpeg;base64,/9j/4AAQSkZJRgABAQAAAQABAAD/2wCEAAkGBxITEhUUEhQUFBQVFRQVFBcUFBUVFBUVFhYYFhcYFhUYHCggGBwlGxQUITEhJSosLi4uFx8zODMtNygtLisBCgoKDg0OGhAQGiwkHCQsLCwsLCwsLCwsLCwsLCwsLCwsLCwsLCwsLCwsLCwsLCwsLCwsLCwsLCwsLCwsLCwsLP/AABEIANkA6QMBEQACEQEDEQH/xAAbAAEAAgMBAQAAAAAAAAAAAAAAAQIDBAUGB//EAE4QAAEEAAMEBQUJDAkEAwAAAAEAAgMRBBIhBRMxQQYiUWFxFCMygZEkM1JTcnOUobEVNEJik6Oys8HR0tMWQ1RkdIKSouEHY4PwJUS0/8QAGwEBAAMBAQEBAAAAAAAAAAAAAAECAwQFBgf/xAAtEQACAgICAQQCAQQCAwEAAAAAAQIRAxIEITEFIkFRExQyBhVhcZGhI0KBM//aAAwDAQACEQMRAD8A+32uaywSwEsBLASwEsBLASwEsBARalfRBK0rUBZuVsBRZISwEsBLASwEsBLASwEsBLASwFNgK6h1ZAVWyQq2AlgolglVsEpYCWAlgJYCWAlgJYCWAidgkLdKkQRaylKyRarYCWAlgJYCWAlgJYCWAlgJYCWAlgBXgrYJKtklXSIRCxRIU2BaWCqWCVSwEsBLASwEsBLASwEAUMEgLohClbIIJWc8lvokKtMBRYCWAlgJYCWAlgJYCWAlgJYCWApXfgFlu3pEgqudskJYCWAlgqlglUsBLASwEsBLASwEsBGwS0LfHC/IsOKtlyJdIigAs4QbdkslxW05KKohFVyWWCWQEsBLASwEsBLASwEsBLAtAWC6oR1VshkErCc7JohUsBLASwEsC0sBZ2SEsBLASwEsBLASwALW2ODkyGWcaXROagiPJQC1ywTm7JL8F2dQiQUXDKexaiVWwEsBLASwEsBLASwQlgsAumGNNWypVYS6LFmhdGGHyyGHlTlyfASKrksklLASwEsEKUwRasSSsbASwEsBLASwEsAK8IuXgMtdLvdY4lCl2uHZzZfwZGil3Y4aIoyjnLky5G3RZIi1iSFFglLASwEsBLASwEsEtC3wwbdkNh7lfNkv2ohIhoWeKLkyWXcV1ZZqCoqii4XKy4VbASwEsBLAUpgrSnYFlFAKKASgEoBKBCmMbYMgC9GEFBWUbPObU2qfK4oA7KwXJKeFgNJa2+Q0srzeRnvIonTDF7HIx4npU0aQsz/jOOVh+TpZHeubJ6lixPpWa4+DOatmhL0pxPJsVfJefrzLnn63KXWp0r02PyzH/S/EDjFH7XD96z/uS+if7evsnZXSkulLsQ8RsALWsaxxDia6zn68KocF1YuXF+ejHNwnFe3s9Xg8fFKLjkY/5JB9oXVGSl2mcUoSj/JG0rUVJUUAlAJQCUAAr48ezDLE0uuc1jjRXyUpcai5OifBkql6MUoRK2UJXBknu7LJBUokKKASgEoBKAU0CqUC6vRASgQlAJQCULLgLrw41FWyrZwOkm1pYhUTQNLdJJpG2+AHN7j2Bc3MzuK6N8ONSfZ4SYSyvL5dXGrNgWAKAoAcuS+Zz8lyl5PcxYYxhSN1p0/evPn27No+CyoSQpQNXEYfnr7FvCbC8mvgHtjeHEOOoNte5sg+S4H/AGmwV6eDkqLSZy8jBsuj6pg8Q2RjXsOZrgCD2he2mpJNHhyTTpmdTRWwlAJQCKO3QL8F2pLHEgouOTcmSXaF2YseqsqyHFY5sl9BIqsEWCUAlAJQCUAlAIl2Ctq1El1OpAU0QEoBRQJaFvix/LID3LTJOvASPnu1dq+US2DbG3uxyrgX+J5dg8V8l6hyZTk0vB7nE48YRt+TXK8g7XXwEokIkRZi3wBo+rsWml+CeykmJrvr1H1HgVaONg1pw06t4cx2LSF/JDPSf9PMXJ52J2rW09h7M12COXC/avoeBk2jSPI9QxpSUke2C7qPOCmiQooEgLpxQUVbK+SCVlknsSkWaFpix32GHupaTfVEIoFyUSSo1ATUBTQCUAlAJQCUSRlShZZXogJQCgBWXmwTa3c1RByOlMzm4d4Zq+Qtjb4vOW/UCT6lyZrcXXya4a2R862eQHHW74cqA4UOX/K+T5S7o+ih2rN8urj2X+xcaj10Woo9ziwvDSG2Bmq23oSCb00NartxcOVKVWjCWZJ02b0WzpJG5oXMkHPI4NkaexzHcPaup+lNraDMP3EpVJUczH7MxTTe7cRz82Sfay1K4OSPTibfs42vJoxwvIskZby5uGR3wZL9A/KAHetP0W/gquRFfJaeGSMNMjCzNfEEcDlPHmDr4GwscvEljNMWaM1R2uhJeMX1T1XRODx3tILSPWT7V2eltps5PUF7EfRQvZo8glRQJAWuOFkWHFTOXwgiAFSOO2SY58S1hYHGs7sjflUXV7GldDevRWzjdLZyWMhaadiJGxd4YdZCP8oI9a5M0qlRE3R22gAADQDgpouTaUCUoBKBCUCUoBAEoFUoF1agEoBKASgKRRtg1tpwudC9rKzlrgy+GajS1lj9rEXUkfKXxsje9rODDlscyAAT6yCV8jzYpTdH0WB3FWZ8U/XxA/euLGvBt8HqOgObydzXtPpmieDmlo1B56gj1L6nhRX4uzxuZ/8Ap0ehgwkbCSxjWk8S1oBPiQu1KMfBy235MysQUdC03bQcwp1gHMOw9o1KUh2cfb2x95C2NjWlrHMIBJsZXDQd2UuGvassuKM40aY5uErOV0awkLd4Htt2+ewO1Dg1vUaQ7j+CeC5uPjjjtG+dyn230es2Y8lpDjZa9zL5kNOhPfVLtj4OGXRugK0YlSSrydKkCtrOuyQHjh7VvFUVbOJ0yJGGMjeML45h4MeC7/bmWOV/JWfizmY/EiTaOEAILQxzx4vY8j6mN9q4ZT2zRRRyuaO6NrRhsz3kNZC9zS4kV1QCT7SQuptJOzRyNbBbScMO6eUVZztZoHMY4gRtI+ERR8XKSVK1Z2gFNEkqKJFJQFKdRYpRQISgQlAutKICigEoBTRFilpFAw45rzG4RkB5BDSdQD20k7a6LR8nyzbOBbh5zC2zTWGzxccgtxPaTa+W5+FwnZ7vEybw7MEhzEAki6aSONWBY9S4cMfcvo6pv22e56HurDhjj1g+YV8mQtJ9oK+o40dYUeJyH/5DuroMApAUg5e0drmKaKLdOfvT6Qum6gcK6x1six1bKmJRskMeZpN21hpsYtxoNd13cANfSB5LJRtl26R1MDht2wC7NkuPa5xsn2krWMaMpStmytEqKkKnyDj7dxUsBZM0F8TerMwakNPCRo5lp4jmCexRL2rYiTaONtbaEL3h28dhnkA4fEsswytIvJJpl431Xa8xzVJ5YteTNys5u0OkkoaY8SBoC2TJ73LFIKzDsIGoPA04aFccuRVxkUc/hnF2LtDLLDK89SIsbm197ALdb10Dj7F58ORWeLfwZRn7rMeN2q98TY2179JNIDqMzpHSHN2hrOXaQuh8hzkkv9stKb8I9PskmUwRE5i4txeKd2k9aGPwvJp2MC7scrqJrjl8HuQul+TcslAUpUQwry6RAWRIpTQMVpRJlpXICigEoABWSILKwKlVYOB0k2NHI2SRxIcIqBFcWuztPtsV2OK5s/HhkXZvhzSg6OBtDoq1sQyPccQG3RNNeebQPwe76158uBCMKj5Ts7ocucpe7+J6TYuR0bZGtyuewB4qqcCcwI5HMXL0YfxTOKf8mYtlbVfLJKx0LoxG6g519brOHMAXpm0JFOGt6K9GdnVUFzBiGPLmFrqAJzt06zSD3XYNKH/ggYrEhgA9JzvQYOLj+wdp5KXa8EMzbOw5Y3rG3uOZ5HAuPGu4cB3BaRjSKN2bgV6KkFRYMM+LjZWdzW5nBrbNW48AO0qYxZKVlDjIi4x52Z+bCRm/08Sjr5K9eDx+2sEMK8iF0ZZIMz8NIRRHMsYeI8NR38F5nIjLF7odr6MZqvB4/FxttwjzNBHm7Ic3iSWg8Ha6cASDrqvHyzW6cf8Aj6OWUrZrYero+iY6IOtZb07xRWWT7XmyEVfmcxzmWGlsl3xINAjxOah4LaE9HXyQ39Houi84hJfIbyOZHEHH3yUty5nE8GsaHEdgcedL0+FkTttnTh67Z9PjNgEa3qvVOoyJQCsugQqvsBRRIU0CiUSWtZbEC1OwAVodgm1r4IIzLNyJFquwMWIYHNcHeiWkHwI1Ry6C8nnIMbbmtDc922GV4dG1wHbY6xoHhxA0XOpJs3266Jl2xuTRd5QNTJka0GM8wDwcPxeIWGbn4sMtWzPZM3X7ZiDc7s4aBdmNxFeLQdFWHqXHk6U+/ovq6sxYTpHh5SWxOdI4AGmsN0eYurXTHPjl4ZVO+rNPbfSbclrGwuMslZA4tAFkAFwDias/UVlyOWsUWHJJ0zU2i+TDytmEzhvOo8uotLgC9pyng2g4UK5c183xPV805Sa+Cub200drBdImmhMMh4ZuMZ/zcW/5q8V9BxfVMOR1LpmaZu4va7GOy095y5iI2F+VvIuy8OBXoyzL4LqJg2zh/KsMRHJkzBr2vBIGhzCyCDWmq1wTqVtWTF0zwrttPkxGHZKw4h2H3lbhwIme3IQ4E0Dl4ECzfJdySinXVmqUUmehx+2o5xBE/CnPNLkLMQ2ixjfSk11rkK5+C8vkSjGag35OXI4p0zm9KMHFB5tsz6IzCGQPlFcAWOcHZTeg+1cHKjSerLLi5ci9pwIcRCGZetR4+acCT2kAaHwXz8sWZzv4Mv7byfGpz4Icz22C1jdHdV7i8CyC0ZdNCAuvSWr6H9t5C/8AU3dn4Zzba5sj2EA6RvPWJ15acAssuLJKNpdkf2/P9HS2dgWHEtlnZMWNLn0YZMoIADbFa1x9RXdwcUov3rotDi5Iv3H0vCzB7Gubq1zQ5uhFgixp617e68JGtUZ7Wy6XZBFrPYlC1GwFpsBabAx5k2JKznqnwP2LFS7EvB4DZ4e6KNzpsQSWMJPlE2pLQTwctqPDnnmpPs2N2747EfSZv4lKI/Yn9jdu+OxH0ib+JTbH7E/sbp3x2I+kTfxqB+xk+xunfHYj6RN/GoofsZfsGE85cRWunlEtH/cnmyf2Mqfkh2IMsHkrgSyI5XvPFwYQYw09tVmPdXMrwPU+f+GP44+T1oZdoplMVII4yGZRkAIaNBlvhXYQCvnsW2SalPwyZtKzT2T0ryNDJWWwaBzdTlBoZmnjp2LTPwFKW0JUzTHyKjT7Lz7Kw07t5hp2Ruuy3gAe0Cw5h8FbFyeRg6nFv/KDxwn3F0ZMFs+DDv3uIxDZHjUak68L4lzioz8jPyPbGL/2yYY8cXbZo7Rll2hLkiBaxgJBdwFj0nd59EDsJWmCEOJj977Znkcs0vb4NmLbDKyvBBFNrQlztBlA7Vk+PLbeLM96dMz7P2k/CNlAjyiQlzLoZHEUNcxBaONaVrQ5L2+DzVSxy7f2S8uq7IlwQ3ZYZZ8la+eky1xNtJy13Uvo8M/xrY879qayWcKV0RfGYTM6OPMHEPePSIPUJcKtws1x0WWT1KCes/k1Webi1J+TNsx++e+R0shZE6hI+R4k0AcBmJttWLo1d1xXDjxvJm2b6MJZZm1t7COAbIDLJlzB2eR8hDCM1jOTwI5dq25eNSVxPX9I5ijk1yPycUT/AIr/APSV5r7PrDcweLHwXnwYVeJSfg72Cx3Dzcp/yf8AK1izlkjZxu0XOYYWska6VtW4AZWWA82Hdh0HaV1Q76PN5eRY42zEyAgUJcQANBWIl4DTk5di6R8zLkzcumTu3fHYj6RN/Gl2V/Yn9jdO+OxH0ib+NRRP7GT4Y3TvjsR9Im/jSh+xk+yssbgDU2I4H/7E3Z8pTRK5E+uz2Ox5C7DwucSSY2Ek8SS0E2sW+z24O4pmyo2LFJz1XeB+xYJ9oif8TxGycDiTBFUcVbuOvOnhlH4i7jxJYXbMmJw+JYATHH1nsYKmPF7g0f1fepSCwNujbGx8Z8XF+Wd/LVtTT9OZgxGCxTHMaY47eXBtTGuqMxvzahxorLiSXkt9z8V8XF+WP8tVKfr/AOTSxO/bmaWMaQWNsSFxt4JBa3ILIAcePJc3Ly/iwuZfHx+7ZrtwxADnOexo0ZGw9YknTN8J5JGnevjt3lyawWzf2ehGNLo6H9EHzAGWaSPQ00ZXvAI1BcRx7hfivf4/piivf/0a/it2yu1eikLGhzXagZaoNaTVAktqj3nSyLWs+DGMW07f+TeMIeKOVN0RkIDonseCARvAWurvIsL5t86EZuE7VGcuNJO4snBdDpifOOYwc8lud6tAFWfqGNL2W2VjxZN9nR2htODAx7qGjKeRIJs6ZpD+z7Flh42blzU8i6N3KMFrE5Ow9kPOZ0sscIc4uc90jHSuuiA0B3VHE8db7l9JH09yinPpI544e7Z6Q7A80THNv2uHozZSxw5gPaOr6yUn6Vja3xOmaOEao4+BknfvI4owXRNGsji12uYBrmgG3DKQeF6HmvQ4uSbxuMvKPNnxV+Wm+jzuIdLK7O541FABmjQ7Qir4964pzcpWz6DH6NhcU7Zu4Po+ZP6wizZ6rjrpZ9OiTlHHsSMW+rKZPSsMfs7EexJmZoo3tmzxySSZy5paCMrRmt3a7SuRXfiT1auzhnwoQlFx+zzcB6rfAfYvNa7PrI/xRu4JWSZWbPRYBbQOSZXHF5xDGxtDiY8ursoBJe/4J5RFdmFdnhepw2gl/k2PIMV8XF+WP8tdFnifgZSHCYl0joxHHmY1rjcxqnZq/q/xSrJWXjxZSNkbHxnwIvyzv5anUv8ApSNOCDEuLwI47jeWOuY+kGtdp5vhTgqvozfGadF5cBisrvNxcD/XHsP/AG0IWFnpthn3PD81H+iFxSl2e1jXtRuWll6MU/onwP2LFS7Qn4ObsL72g+Zj/QC9Czy5eSu2vRj+fg/WNV4vsmH8kd8kDiVqdyRyNruG+w+o9KXn/wBsqk2qMsqdGcuHaPaFkc7gzy+2JQ2YknqZ47PY4xPDb/3D1ryvWYSlgqP2a41Rxp9t5HskZlIaXhlgnrFpAIb+EeIHivH9NxThO0vca7U/Bv4HaAjJfJjZS59OeyOJhYDQvWQceAsVw4L6/FxnFXJ9h8pLqjam2vhXG3uxTuPEsHEURTaFEclo4Ql02R+x/g5m7wlVDiMVFXAZy4DsFf8AK48npGCT7ih+e/lmpIZXOyuxtxjU5M+8d3Fo9DxsrmxeiYYztpD8td2dPZ2NwMIoF/b1CxhvvcKcT3klexHjwgqVFfzRNrE7V2bKKkMndmkLiO8W80p/HGSptE/nRqiTDRRu3GIc9hcCWScW5qY4tfQsZXGwbsDiDqsXxtV7TWHIVoz9Fy/fyFzmgZGm7Yd4HOeB1mkjKCCRx1cRdLkwwcbTL8uSl/E85tjCsdiJXRxPdG5wcwsikLTbW5qIbXpBx8SVxZYvZpHu8LJriSZtbNwkY9OF3rhl/hSEH8lsmVPwz0uxMXDFHiCxvWzg5AMjt2Q2Np61dXNmN+K78TSgzys+zmvo89F0VxYaBlj0Fe/NrT1LklxZPtM9CHqGOKpo2IOjmKb+DF+WH7kXFn9lZc/G/hnUw+zsQ38CM/8Anb+5arjy+zGXLi/grlezFQmURtzu6tShxqOKW9KHOQLeFx8nn8p/kj0ej37Pht/1BabI83SVmts2dvlU/Wb71B+EO2RawkjfDFo7oKvdm7OBsv08T/iXfq41jM4sn8jcn9F3yXfYVDM14K7DPuaH5qP9ELzZP3M9TH/FG4llzHMeq7wP2LGL7Qmujk7E2O84eE+Uzi4ozQENDqjTWNe6or5OP8KMO39lvbGw+UzHz0A1EPEyN197RxSXRWcNeyMfCGvhOIndJHndYmEQjvdvonKwfWsMzvyXwTbNi9mnX3L3e9/UsXr8nV7n0iHP2Z24T2xqu+P7RP45+KYI2Z2YTlekfqtS1Hx5Ipr4IfPsscThAe/dKEoJ/BKxzkrS6KsxOyuTsH+aWrxN+UZ70ZPKdmfCwntiVfw/4G6K73ZfG8Ff/iv2q342RtZZuI2Z8LB+2JSotksytn2cOBwg8N0ocCUyfKtn/CwvtiTQWU3+zu3C/mlFpPyXWObWyXRLXbP5eS/m1T20V91kj7nj+zfm0qJa5kAbO/u3tYp9hFzRBj2d2YU8v6sp7Cdpkt+5/wDdfzaXEi5E/wDx/wDdvzaVEe4tm2f/AHb82ntI2ZGbZ/8Adfzae0m5PoHEbPHPCj8mq7Y38kuE18MpNidn5TrheH/btS3GqRX3JmtsrCS7mL3TMPNs0AgodUaC47XTCfVHDkyT2K7E2Y9zsR7pmBGIcCQIdepHqbj/APaWtWTjht2zoT7Gfld7qn4HlB2fNqZRLfiSiZNiH3PD81H+gF4WSXvZ1wXSNylGxajFMeq7wP2LGEu1/sT8HM2F0kwgw8IM8QIijBGcaEMC+ki1Ry/kRg6RdIMK6NgbPGfPQHRw4CRqNqjPLNV0Zv6Q4T4+L/UFnqYRcl4OL0j2jg5cg30fVErgQ4W14jOU+3l3rHLhjKLtHTxssoTTsvNsmOLcHETDdSO64c1rBpG54BcNasCxzXJh4sItWepm5jkmbce3MJ5RMd9FRbDRsVoHX+xelJfCPGnNuXTPlvTicS42ZwIc00GEcC3KAK9YK82ctctn6F6Fix5eA4/L/wCTl4fVvDmfq0X6BwnHJgjKj8o9Vxzw8qcG/DM7YSeAXWsUfo838r+zHiGlrTprp9oXNylDHilKju9PhLPnhC+mzBhdDXKifXpa8j0fkrPspLwfTf1T6cuGoTg/KRshvcPYvfeKL+EfG/kkvkzeS+HhSlYY/RX88vs1sL1Z21QIlY4e1pPqXxHrUFHl+0/UvQc0X6NJzq+z7Ng9t4MYqUmaKjDCAbFWHy3+xVjVHzMZtPtnV/pBgfjofa1WqJf8sfs4eyNs4QNkzSxa4jEkWRwMziPqWcoV4OWUnJ9G8/beDogSw8DzHZ4IoEbSRTo9t3BNw0AdNCHCJl2W3eULRKNHTHIqK9ItuYJ0IDZoSd7BwI4b5l/UjjH4E8qapMzfdzBfHQ+1v7lnqc1yORt/H4KXdNMsVBzzbXAFpET8pBA7aVMmJSi0zbj5ZQmmQ7ZEcbIHzzDdS5M9sY0VuzJWfjRLQD2g0uHFxYxZ62TmSa7N0bcwnlUp30WUxQgGxVgy3+xelKC+Dxsk25dG6Nv4T4+L/UFXVmWrMGwukGFacRmnjGbEOItw1GSMaLWL67OjFJLydGfpLg8prERXlP4Q7FZvyX/JFxGxT7nh+aj/AEAvm8rqbOuH8UbuZRZYxz+ifArGD9yIkriaWw3HyaD5qP8AQC+ji7R5EnTK7ad1Y/n8P+sarx8l8bto9CtjsOB0p/q/Cf8AUuVMn8TOXlCQ64T5Lj+Z/wCVxr+SNcn8WZ9lH3RiPCH9Fy7IHPh8GltzZ2HlnBniY9sUD3uzDtcANe4Mf7Vz5YxclFnoYuRlxRuDo+MNcHvLmtDGuc57WtFBrXOJaPYQvuODDTBFf4PjvUMzyZpSbNortSPLNjZ0TXzRNeA5rpYg4HUEF7bBXHzkvwys7/T5SWeOrOl/1FwuHixTY4I2RhkYL8oq3PJIv1NHtXm+jYYwUpV5PZ9Y5eXK4xm7o87hmc17iR87N0bCmTKRVs+h9DNlwsbg5sjd7JvhI4t6wcQXAa8CMlL4bmZFk5Tl8H3HDU8fGWO+j0bz7sk+Yh/TlWUjlzfyNu1W2ZWYOjHvcn+JxX6961izsxJanVl4HwKsXdNHB6PH3NB80z9ELBnC/I26Tuxx9+w/69imMuyY/wAkehC2O84nSP0oPlyfqJVTJ/Eyn5X+zWiPm8B8lv8A+Zy418GuX+LNrZh91T/NwfbIuyDObCjsq50dHn9mO85if8Q79XGsZ+TjyOmbs56rvkn7CobfZkm/Br7F+94fmo/0QvnMr97PXx/xRvJZoY5BYPgVMFrKyJeKORgBi44mR7mE5GNZflLheUAXW57l6q5ka7R5748m+iuNbi5A0bmEZZI3/fDjeRwdXvPcpXNgvgmPHmnZ0fuji/7PD9Kd/IV/7hD6N9Z/X/ZztruxclO3EIDBJfulxsOjLfiRwtVlzoSVFXjk2rMmIkkrBmNrXu3TjTnlgrds/CDXdo5KryxhUjScHKLROEfi2SSP3EJz5NPKHCsgI47nXirR50EYwxuBo7dmnfHiw6Nkb3YMtYGSmQG3PHEsbR6w9q2w8mE8ik10jWUZODS8nytkDo3lj2lrm6FrhRFaV/yvvONmx5YJ430fI8vDOEnsjMuqq8nBZs7NcWzQkDMd7GQ0msxD2mro1w40uPnZFHBK2dfBi/zRaRi6TTSvxU7pmGOQvNtJvK0dVtGhmFN0NLn9NnB4agzs5qk8ltGCD0QvSj0vJ5U6tlnCwR26dnHv5LPkS1xtr6L4UnJL/J9RgllG7qNm8bi5KZvTkrcG/OZPxr9FfnWTOovZ/Z93Fe3/AOG07yszOl3MPWjYyvKHaZXPN3ufx/qUPnQfwc08EpPozb7F/EQ/SXfyVH7kCn60zFst+Lha5u4hdmklk++XCt49z6955ZqvuVlz4L4No45xRtux+LI+94fpTv5Cn+4QfwWqdeDQ2a3FxRRx7mE5GNbflLheUVdbnRZ/uwOf9ed2NoMxcjQ3cwinxvvylx9B7X17zzy0i5kEyVx53Z0Puhi/7PD9Kd/IWn9wh9G+s/o09ovxchjO4hG7c51eUuN3G5le86elfqVZc6MlSKyxyk1aMRe/c4Axta9+UaOeWN+9yD1sp7exR+VRSbNMkG00jLhXYtkr5NzCc7Y215S7TIX89zr6SsudBGUMM4m790MX/Z4fpTv5Cn+4Q+i9T+jnYVmLY6V25hO8kMn3w7S2tbXvOvoqkudD6MJcecnZnklxZBG4h1BH3y7s+ZT92Hgj9aZu7Ow5ZFGw8Wsa01wsABeVNKUrR3QTUaZsqdS5albUgJQFJqAmoMWJb1HfJd9hUpA5mAN+R/4Zx+qIftXTm7ih9nYpcuoPK9K9qRx5zebzMsTgNae8sMYJ4Xo4+AK2xtRTcvk1w43NpI8LiYd6DNPb3O62brBwBA6o1Gg1AA4dyth5k8T/APHJo7svDxT9kom3sLo3v3W4ubG30yDxIHoi715k8vWrcj+qeXhVRdtnncn0XiQ6S7PT9GdnYdmJO6ZmqM+ccc1HNoQTwsXqOxZQ9Q5vJg3yJdMxXDw4acY9jbmz4MTPIyZurcjI3XTwA3M7Key3cOa5cvP5fDanhbo1lxceaPvR4XH7Hlw7jG4tNc3Ajqng7Tl+1fU8D+rnkit49/4OCf8ATMMi3xy/+FmYFoczeuO6J85kABynTqk3fHs4XwW3J/qSU0444/8AJGD+nIRlbl2fRcFK1ggkcaicZ3te66p5a2LM48LjPErwcilKCl9nfVPU9IAuTUWSo1ASgKTUBNRQTUBNQQ4aJqDjbP8AQwXcx/1R1+1deZexEfLO1S5NSRSagUmtgUmoFKVEEUr0SXpaalbGVTqLGVNRYypqLIc2wR26KupFnn9iYhr3YYNc1xZhnhwDgSDmjbqBw9E+xaSakkkXaats9CAqalbPJ47CBk7muDjC5jsjaJymRxMxaBqQTV8S3uB04vUcOaWNPF8G+Kfz8nJf0bwpN+UaXYHULtPVZP1ry/2OTdfjO792Z1YcNvssEIMeHb746qc4ccgvgSTqTrx9fVxPT5uf5s3n4Rx5MlvZ+T1GGwrWNysAa3sH/uq9lxX0crbfk1Nq7IZM0j0X11Xj0mkajxF8lWWPZavwWjNxPM4vD+Us3U1R4llgH8Fx512h3GuPML56fHycKblVxO3Bn/G7Xj5OfH0SnNNlkZksF1OcSa1+CLPeT3pL1ODuk7Ov9yKi9V2d/Y+GLxLA2aQQRkMaGhhBjc30WvILqBzC7+xe3w82SeFbnk5P5bHpY4wAAOAAA8BwW2pmi2VNSbGVTqLGVNRYypqLGVNRYypqLFJqRZ57Y+IY52HY1zSWR4jMA4EintbqAdFpJppJFmmrbR6GlnqRYypqLGVNRYypqLFJqLFKaFl6W+hWyaUakWKTUWKTUWVkZYI7U1sXRxNj9G2Yd+cPc6mlrQWsGhq7IFuOg4qkcKTs2nmco0d2lpoZWYp8Mx4p7Q4dhAKKNdEJtGsNjw/Bce4ySEewupR3Xktszbjga0U0AAcANAPUp16K3ZelGosilOoNLH7Ljl9Idbk4cfA3oR3G1Eo7eeyyk0aP9HW/DJHyQfqJLfqWX6uBO1BX/ot+VnTwWCZGKaDrqSTZce0la6+2kZttmzSaKxYpToLFKNRYpNRYpNRYpNRYpNRZV7dEcRZw9k9GmwSZw9zqDg0FrRQdxsgW71rOOFQdm087nGmd6lpqY2KTUWKTUWKTUWKTUWVpNSbL0ujUrYpNRYpNRYpNRYpRqLFKdRYpNRYpNRYpRoLFJqLFKdRYpNRYpNRYpNRYpNRYpNRYpNRYpNRYpNRYpNRYpNRYpNRYpNRYpRqLFKdRYpNRYpNRYpNRZNJqCMqakGSlvqQKTUiyKTUWTSaixSnUWKUaixSaixSaixSaixSnUWKUaiyKTUWTSaixSaiyKTUWTSaixSaiyKTUWTSaixSaiyKTUWTSaixSaixSnUWKUaixSaiyKTUWTSaixSak2UTUWZVrZBCiwEsBLASwEsBLASwEsBLASwEsBLASwEsBLASwEsBLASwEsBLASwEsBLASwEsBLAU2CiiwZEAQBAEAQBAEAQBAEAQBAEAQBAEAQBAEAQBAEAQBAEAQBAEAQFE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990" name="Picture 6" descr="http://4.bp.blogspot.com/_tWcsnP09Wj8/TB8bg1j3nHI/AAAAAAAABoU/3qIYKRqvlC4/s1600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6349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4034" name="Picture 2" descr="https://encrypted-tbn1.gstatic.com/images?q=tbn:ANd9GcSzomvVx3CkVEs4w1BJf6qU1rX90bOTZULzJHkFk5l5psddd-Ne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4983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5058" name="Picture 2" descr="https://encrypted-tbn0.gstatic.com/images?q=tbn:ANd9GcRDZ16pXBbNxGG-1PD7d6eI7npBGqB8pXMZqMK-YR21vGNA_GMy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72362" cy="479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Sy1IBO5WiWuc6zQPi07QIVSg7MYcVONkvbt7e5wrh1jSLr5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ฝากไว้....เพื่อก้าวสู่ ม.๔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7200" dirty="0"/>
              <a:t>คิดดี พูดดี ทำดี คบคน</a:t>
            </a:r>
            <a:r>
              <a:rPr lang="th-TH" sz="7200" dirty="0" smtClean="0"/>
              <a:t>ดี</a:t>
            </a:r>
          </a:p>
          <a:p>
            <a:pPr algn="ctr"/>
            <a:r>
              <a:rPr lang="th-TH" sz="7200" dirty="0" smtClean="0"/>
              <a:t> อ่าน</a:t>
            </a:r>
            <a:r>
              <a:rPr lang="th-TH" sz="7200" dirty="0"/>
              <a:t>หนังสือดี เรียนดี </a:t>
            </a:r>
            <a:endParaRPr lang="th-TH" sz="7200" dirty="0" smtClean="0"/>
          </a:p>
          <a:p>
            <a:pPr algn="ctr"/>
            <a:r>
              <a:rPr lang="th-TH" sz="7200" dirty="0"/>
              <a:t> </a:t>
            </a:r>
            <a:r>
              <a:rPr lang="th-TH" sz="7200" dirty="0" smtClean="0"/>
              <a:t>ไปสู่</a:t>
            </a:r>
            <a:r>
              <a:rPr lang="th-TH" sz="7200" dirty="0"/>
              <a:t>สถานที่ดี ดีแน่นอน</a:t>
            </a:r>
          </a:p>
        </p:txBody>
      </p:sp>
      <p:pic>
        <p:nvPicPr>
          <p:cNvPr id="3074" name="Picture 2" descr="http://blog.eduzones.com/images/blog/futurecareer/20111120174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1" y="5114936"/>
            <a:ext cx="1714512" cy="160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://www.oknation.net/blog/home/blog_data/555/10555/images/soon/so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91684" cy="6000792"/>
          </a:xfrm>
          <a:prstGeom prst="rect">
            <a:avLst/>
          </a:prstGeom>
          <a:noFill/>
        </p:spPr>
      </p:pic>
      <p:pic>
        <p:nvPicPr>
          <p:cNvPr id="1028" name="Picture 4" descr="http://i882.photobucket.com/albums/ac25/Kan_ry/6febf8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dirty="0" smtClean="0">
                <a:cs typeface="+mn-cs"/>
              </a:rPr>
              <a:t>รู้เขา......</a:t>
            </a:r>
            <a:endParaRPr lang="th-TH" sz="8000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7200" dirty="0" smtClean="0"/>
              <a:t>หลักสูตร</a:t>
            </a:r>
          </a:p>
          <a:p>
            <a:r>
              <a:rPr lang="th-TH" sz="7200" dirty="0" smtClean="0"/>
              <a:t>แนวทางการสอนของครู</a:t>
            </a:r>
          </a:p>
          <a:p>
            <a:r>
              <a:rPr lang="th-TH" sz="7200" dirty="0" smtClean="0"/>
              <a:t>ปัจจัยเอื้อในโรงเรียน</a:t>
            </a:r>
            <a:endParaRPr lang="th-TH" sz="7200" dirty="0"/>
          </a:p>
        </p:txBody>
      </p:sp>
      <p:pic>
        <p:nvPicPr>
          <p:cNvPr id="33794" name="Picture 2" descr="http://www.itsschooltime.com/images/clipart/school-ki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053037"/>
            <a:ext cx="38100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จุด</a:t>
            </a:r>
            <a:r>
              <a:rPr lang="th-TH" dirty="0" smtClean="0"/>
              <a:t>เด่นหลักสูตร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r>
              <a:rPr lang="th-TH" sz="4000" dirty="0" smtClean="0"/>
              <a:t>เป็นโรงเรียนหลักสูตรมาตรฐานสากล</a:t>
            </a:r>
          </a:p>
          <a:p>
            <a:r>
              <a:rPr lang="th-TH" sz="4000" dirty="0" smtClean="0"/>
              <a:t>กิจกรรมชุมนุมมีให้เลือกหลากหลาย</a:t>
            </a:r>
          </a:p>
          <a:p>
            <a:r>
              <a:rPr lang="th-TH" sz="4000" dirty="0" smtClean="0"/>
              <a:t>กิจกรรมในเครื่องแบบมี ๕ กิจกรรม</a:t>
            </a:r>
            <a:br>
              <a:rPr lang="th-TH" sz="4000" dirty="0" smtClean="0"/>
            </a:br>
            <a:r>
              <a:rPr lang="th-TH" sz="4000" dirty="0" smtClean="0"/>
              <a:t>ลูกเสือ – เนตรนารี  เหล่าเสนา/ เหล่าอากาศ / เหล่าสมุทร</a:t>
            </a:r>
            <a:br>
              <a:rPr lang="th-TH" sz="4000" dirty="0" smtClean="0"/>
            </a:br>
            <a:r>
              <a:rPr lang="th-TH" sz="4000" dirty="0" smtClean="0"/>
              <a:t>กิจกรรมผู้บำเพ็ญประโยชน์</a:t>
            </a:r>
            <a:br>
              <a:rPr lang="th-TH" sz="4000" dirty="0" smtClean="0"/>
            </a:br>
            <a:r>
              <a:rPr lang="th-TH" sz="4000" dirty="0" smtClean="0"/>
              <a:t>กิจกรรม</a:t>
            </a:r>
            <a:r>
              <a:rPr lang="th-TH" sz="4000" dirty="0" err="1" smtClean="0"/>
              <a:t>ยุว</a:t>
            </a:r>
            <a:r>
              <a:rPr lang="th-TH" sz="4000" dirty="0" smtClean="0"/>
              <a:t>กาชาด</a:t>
            </a:r>
          </a:p>
          <a:p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โรงเรียนหลักสูตรโรงเรียนมาตรฐานสากล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r>
              <a:rPr lang="th-TH" sz="4000" dirty="0" smtClean="0"/>
              <a:t>เน้นการเรียนการสอนรายวิชาเพิ่มเติม</a:t>
            </a:r>
            <a:br>
              <a:rPr lang="th-TH" sz="4000" dirty="0" smtClean="0"/>
            </a:br>
            <a:r>
              <a:rPr lang="th-TH" sz="4000" dirty="0" smtClean="0"/>
              <a:t>การศึกษาค้นคว้าและสร้างองค์ความรู้</a:t>
            </a:r>
            <a:br>
              <a:rPr lang="th-TH" sz="4000" dirty="0" smtClean="0"/>
            </a:br>
            <a:r>
              <a:rPr lang="th-TH" sz="4000" dirty="0" smtClean="0"/>
              <a:t>การสื่อสารและการนำเสนอ</a:t>
            </a:r>
          </a:p>
          <a:p>
            <a:r>
              <a:rPr lang="th-TH" sz="4000" dirty="0" smtClean="0"/>
              <a:t>เน้นกิจกรรมเพื่อสังคมและสาธารณประโยชน์ที่</a:t>
            </a:r>
            <a:r>
              <a:rPr lang="th-TH" sz="4000" dirty="0" err="1" smtClean="0"/>
              <a:t>บูรณา</a:t>
            </a:r>
            <a:r>
              <a:rPr lang="th-TH" sz="4000" dirty="0" smtClean="0"/>
              <a:t>การกับกิจกรรมที่มุ่งเน้นจิตสาธารณะที่ใช้องค์ความรู้</a:t>
            </a:r>
          </a:p>
          <a:p>
            <a:r>
              <a:rPr lang="th-TH" sz="4000" dirty="0" smtClean="0"/>
              <a:t>การเรียนรู้ภาษาที่ ๒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โรงเรียนหลักสูตรโรงเรียนมาตรฐานสากล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r>
              <a:rPr lang="th-TH" sz="4000" dirty="0" smtClean="0"/>
              <a:t>เน้นการเรียนการสอนรายวิชาเพิ่มเติม</a:t>
            </a:r>
            <a:br>
              <a:rPr lang="th-TH" sz="4000" dirty="0" smtClean="0"/>
            </a:br>
            <a:r>
              <a:rPr lang="th-TH" sz="4000" dirty="0" smtClean="0"/>
              <a:t>การศึกษาค้นคว้าและสร้างองค์ความรู้</a:t>
            </a:r>
            <a:br>
              <a:rPr lang="th-TH" sz="4000" dirty="0" smtClean="0"/>
            </a:br>
            <a:r>
              <a:rPr lang="th-TH" sz="4000" dirty="0" smtClean="0"/>
              <a:t>การสื่อสารและการนำเสนอ</a:t>
            </a:r>
          </a:p>
          <a:p>
            <a:r>
              <a:rPr lang="th-TH" sz="4000" dirty="0" smtClean="0"/>
              <a:t>เน้นกิจกรรมเพื่อสังคมและสาธารณประโยชน์ที่</a:t>
            </a:r>
            <a:r>
              <a:rPr lang="th-TH" sz="4000" dirty="0" err="1" smtClean="0"/>
              <a:t>บูรณา</a:t>
            </a:r>
            <a:r>
              <a:rPr lang="th-TH" sz="4000" dirty="0" smtClean="0"/>
              <a:t>การกับกิจกรรมที่มุ่งเน้นจิตสาธารณะที่ใช้องค์ความรู้</a:t>
            </a:r>
          </a:p>
          <a:p>
            <a:r>
              <a:rPr lang="th-TH" sz="4000" dirty="0" smtClean="0"/>
              <a:t>การเรียนรู้ภาษาที่ ๒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8" name="Picture 4" descr="http://www.dailynews.co.th/imagecache/670x490/cover/59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77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RIMG03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1918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234</Words>
  <Application>Microsoft Office PowerPoint</Application>
  <PresentationFormat>นำเสนอทางหน้าจอ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กิจกรรมปฐมนิเทศ ปีการศึกษา ๒๕๕๗ สำหรับนักเรียนชั้นมัธยมศึกษาปีที่ ๑</vt:lpstr>
      <vt:lpstr>เรียนอย่างไรให้......................................</vt:lpstr>
      <vt:lpstr>ภาพนิ่ง 3</vt:lpstr>
      <vt:lpstr>รู้เขา......</vt:lpstr>
      <vt:lpstr>จุดเด่นหลักสูตร</vt:lpstr>
      <vt:lpstr>โรงเรียนหลักสูตรโรงเรียนมาตรฐานสากล</vt:lpstr>
      <vt:lpstr>โรงเรียนหลักสูตรโรงเรียนมาตรฐานสากล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กิจกรรมพัฒนาผู้เรียน</vt:lpstr>
      <vt:lpstr>แนวการจัดการเรียนการสอน</vt:lpstr>
      <vt:lpstr>ปัจจัยเอื้อในโรงเรียน</vt:lpstr>
      <vt:lpstr>การช่วยสร้างบรรยากาศในการเรียน</vt:lpstr>
      <vt:lpstr>ภาพนิ่ง 19</vt:lpstr>
      <vt:lpstr>ภาพนิ่ง 20</vt:lpstr>
      <vt:lpstr>การใช้สื่อสังคมออนไลน์ให้เกิดประโยชน์กับการเรียน</vt:lpstr>
      <vt:lpstr>รู้เรา.....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ฝากไว้....เพื่อก้าวสู่ ม.๔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กิจกรรมปฐมนิเทศ ปีการศึกษา ๒๕๕๗</dc:title>
  <dc:creator>rujida</dc:creator>
  <cp:lastModifiedBy>rujida</cp:lastModifiedBy>
  <cp:revision>12</cp:revision>
  <dcterms:created xsi:type="dcterms:W3CDTF">2014-05-09T03:43:52Z</dcterms:created>
  <dcterms:modified xsi:type="dcterms:W3CDTF">2014-05-10T04:12:54Z</dcterms:modified>
</cp:coreProperties>
</file>