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  <p:sldId id="259" r:id="rId5"/>
    <p:sldId id="260" r:id="rId6"/>
    <p:sldId id="261" r:id="rId7"/>
    <p:sldId id="263" r:id="rId8"/>
    <p:sldId id="262" r:id="rId9"/>
  </p:sldIdLst>
  <p:sldSz cx="9144000" cy="6858000" type="screen4x3"/>
  <p:notesSz cx="6858000" cy="9144000"/>
  <p:defaultTextStyle>
    <a:defPPr>
      <a:defRPr lang="th-TH"/>
    </a:defPPr>
    <a:lvl1pPr marL="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60" d="100"/>
          <a:sy n="60" d="100"/>
        </p:scale>
        <p:origin x="-1656" y="-27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ภาพนิ่ง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ชื่อเรื่องรอง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h-TH" smtClean="0"/>
              <a:t>คลิกเพื่อแก้ไขลักษณะชื่อเรื่องรองต้นแบบ</a:t>
            </a:r>
            <a:endParaRPr lang="th-TH"/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D11621-0731-44CE-B723-212EDEB5110A}" type="datetimeFigureOut">
              <a:rPr lang="th-TH" smtClean="0"/>
              <a:t>20/04/57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285A75-EF8E-4BA3-8628-BCE8A0797011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ชื่อเรื่องและข้อความ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ข้อความแนวตั้ง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D11621-0731-44CE-B723-212EDEB5110A}" type="datetimeFigureOut">
              <a:rPr lang="th-TH" smtClean="0"/>
              <a:t>20/04/57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285A75-EF8E-4BA3-8628-BCE8A0797011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ข้อความและชื่อเรื่อง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แนวตั้ง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ข้อความแนวตั้ง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D11621-0731-44CE-B723-212EDEB5110A}" type="datetimeFigureOut">
              <a:rPr lang="th-TH" smtClean="0"/>
              <a:t>20/04/57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285A75-EF8E-4BA3-8628-BCE8A0797011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ชื่อเรื่องและเนื้อห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D11621-0731-44CE-B723-212EDEB5110A}" type="datetimeFigureOut">
              <a:rPr lang="th-TH" smtClean="0"/>
              <a:t>20/04/57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285A75-EF8E-4BA3-8628-BCE8A0797011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ส่วนหัวของ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ข้อความ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D11621-0731-44CE-B723-212EDEB5110A}" type="datetimeFigureOut">
              <a:rPr lang="th-TH" smtClean="0"/>
              <a:t>20/04/57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285A75-EF8E-4BA3-8628-BCE8A0797011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เนื้อหา 2 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ยึดเนื้อหา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5" name="ตัวยึด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D11621-0731-44CE-B723-212EDEB5110A}" type="datetimeFigureOut">
              <a:rPr lang="th-TH" smtClean="0"/>
              <a:t>20/04/57</a:t>
            </a:fld>
            <a:endParaRPr lang="th-TH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285A75-EF8E-4BA3-8628-BCE8A0797011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การเปรียบเทียบ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ข้อความ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4" name="ตัวยึดเนื้อหา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5" name="ตัวยึดข้อความ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6" name="ตัวยึดเนื้อหา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7" name="ตัวยึดวันที่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D11621-0731-44CE-B723-212EDEB5110A}" type="datetimeFigureOut">
              <a:rPr lang="th-TH" smtClean="0"/>
              <a:t>20/04/57</a:t>
            </a:fld>
            <a:endParaRPr lang="th-TH"/>
          </a:p>
        </p:txBody>
      </p:sp>
      <p:sp>
        <p:nvSpPr>
          <p:cNvPr id="8" name="ตัวยึดท้ายกระดา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9" name="ตัวยึดหมายเลขภาพนิ่ง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285A75-EF8E-4BA3-8628-BCE8A0797011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เฉพาะ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วันที่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D11621-0731-44CE-B723-212EDEB5110A}" type="datetimeFigureOut">
              <a:rPr lang="th-TH" smtClean="0"/>
              <a:t>20/04/57</a:t>
            </a:fld>
            <a:endParaRPr lang="th-TH"/>
          </a:p>
        </p:txBody>
      </p:sp>
      <p:sp>
        <p:nvSpPr>
          <p:cNvPr id="4" name="ตัวยึดท้ายกระดา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5" name="ตัวยึดหมายเลขภาพนิ่ง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285A75-EF8E-4BA3-8628-BCE8A0797011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ว่างเปล่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ยึดวันที่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D11621-0731-44CE-B723-212EDEB5110A}" type="datetimeFigureOut">
              <a:rPr lang="th-TH" smtClean="0"/>
              <a:t>20/04/57</a:t>
            </a:fld>
            <a:endParaRPr lang="th-TH"/>
          </a:p>
        </p:txBody>
      </p:sp>
      <p:sp>
        <p:nvSpPr>
          <p:cNvPr id="3" name="ตัวยึดท้ายกระดา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4" name="ตัวยึดหมายเลขภาพนิ่ง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285A75-EF8E-4BA3-8628-BCE8A0797011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เนื้อหา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ยึดข้อความ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5" name="ตัวยึด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D11621-0731-44CE-B723-212EDEB5110A}" type="datetimeFigureOut">
              <a:rPr lang="th-TH" smtClean="0"/>
              <a:t>20/04/57</a:t>
            </a:fld>
            <a:endParaRPr lang="th-TH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285A75-EF8E-4BA3-8628-BCE8A0797011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รูปภาพ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รูปภาพ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h-TH"/>
          </a:p>
        </p:txBody>
      </p:sp>
      <p:sp>
        <p:nvSpPr>
          <p:cNvPr id="4" name="ตัวยึดข้อความ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5" name="ตัวยึด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D11621-0731-44CE-B723-212EDEB5110A}" type="datetimeFigureOut">
              <a:rPr lang="th-TH" smtClean="0"/>
              <a:t>20/04/57</a:t>
            </a:fld>
            <a:endParaRPr lang="th-TH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285A75-EF8E-4BA3-8628-BCE8A0797011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ยึดชื่อเรื่อง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ข้อความ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D11621-0731-44CE-B723-212EDEB5110A}" type="datetimeFigureOut">
              <a:rPr lang="th-TH" smtClean="0"/>
              <a:t>20/04/57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285A75-EF8E-4BA3-8628-BCE8A0797011}" type="slidenum">
              <a:rPr lang="th-TH" smtClean="0"/>
              <a:t>‹#›</a:t>
            </a:fld>
            <a:endParaRPr lang="th-TH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h-TH"/>
      </a:defPPr>
      <a:lvl1pPr marL="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songkran.sanook.com/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ctrTitle"/>
          </p:nvPr>
        </p:nvSpPr>
        <p:spPr>
          <a:xfrm>
            <a:off x="755576" y="1340768"/>
            <a:ext cx="7772400" cy="1440159"/>
          </a:xfrm>
        </p:spPr>
        <p:txBody>
          <a:bodyPr>
            <a:noAutofit/>
          </a:bodyPr>
          <a:lstStyle/>
          <a:p>
            <a:r>
              <a:rPr lang="th-TH" sz="6000" b="1" dirty="0" smtClean="0">
                <a:solidFill>
                  <a:srgbClr val="002060"/>
                </a:solidFill>
                <a:latin typeface="FontNongnam" pitchFamily="2" charset="0"/>
                <a:cs typeface="FontNongnam" pitchFamily="2" charset="0"/>
              </a:rPr>
              <a:t/>
            </a:r>
            <a:br>
              <a:rPr lang="th-TH" sz="6000" b="1" dirty="0" smtClean="0">
                <a:solidFill>
                  <a:srgbClr val="002060"/>
                </a:solidFill>
                <a:latin typeface="FontNongnam" pitchFamily="2" charset="0"/>
                <a:cs typeface="FontNongnam" pitchFamily="2" charset="0"/>
              </a:rPr>
            </a:br>
            <a:r>
              <a:rPr lang="th-TH" sz="6000" b="1" dirty="0" smtClean="0">
                <a:solidFill>
                  <a:srgbClr val="002060"/>
                </a:solidFill>
                <a:latin typeface="FontNongnam" pitchFamily="2" charset="0"/>
                <a:cs typeface="FontNongnam" pitchFamily="2" charset="0"/>
              </a:rPr>
              <a:t>เดือน </a:t>
            </a:r>
            <a:r>
              <a:rPr lang="th-TH" sz="6000" b="1" dirty="0">
                <a:solidFill>
                  <a:srgbClr val="002060"/>
                </a:solidFill>
                <a:latin typeface="FontNongnam" pitchFamily="2" charset="0"/>
                <a:cs typeface="FontNongnam" pitchFamily="2" charset="0"/>
              </a:rPr>
              <a:t>5 ตรงกับวันที่ 13 เมษายนของทุก ๆ </a:t>
            </a:r>
            <a:r>
              <a:rPr lang="th-TH" sz="6000" b="1" dirty="0" smtClean="0">
                <a:solidFill>
                  <a:srgbClr val="002060"/>
                </a:solidFill>
                <a:latin typeface="FontNongnam" pitchFamily="2" charset="0"/>
                <a:cs typeface="FontNongnam" pitchFamily="2" charset="0"/>
              </a:rPr>
              <a:t>ปี</a:t>
            </a:r>
            <a:br>
              <a:rPr lang="th-TH" sz="6000" b="1" dirty="0" smtClean="0">
                <a:solidFill>
                  <a:srgbClr val="002060"/>
                </a:solidFill>
                <a:latin typeface="FontNongnam" pitchFamily="2" charset="0"/>
                <a:cs typeface="FontNongnam" pitchFamily="2" charset="0"/>
              </a:rPr>
            </a:br>
            <a:r>
              <a:rPr lang="th-TH" sz="6000" b="1" dirty="0" smtClean="0">
                <a:solidFill>
                  <a:srgbClr val="FFC000"/>
                </a:solidFill>
                <a:latin typeface="FontNongnam" pitchFamily="2" charset="0"/>
                <a:cs typeface="FontNongnam" pitchFamily="2" charset="0"/>
              </a:rPr>
              <a:t>เรา</a:t>
            </a:r>
            <a:r>
              <a:rPr lang="th-TH" sz="6000" b="1" dirty="0">
                <a:solidFill>
                  <a:srgbClr val="FFC000"/>
                </a:solidFill>
                <a:latin typeface="FontNongnam" pitchFamily="2" charset="0"/>
                <a:cs typeface="FontNongnam" pitchFamily="2" charset="0"/>
              </a:rPr>
              <a:t>เรียกวันนี้ว่า </a:t>
            </a:r>
            <a:r>
              <a:rPr lang="th-TH" sz="6000" b="1" dirty="0" smtClean="0">
                <a:solidFill>
                  <a:srgbClr val="002060"/>
                </a:solidFill>
                <a:latin typeface="FontNongnam" pitchFamily="2" charset="0"/>
                <a:cs typeface="FontNongnam" pitchFamily="2" charset="0"/>
              </a:rPr>
              <a:t/>
            </a:r>
            <a:br>
              <a:rPr lang="th-TH" sz="6000" b="1" dirty="0" smtClean="0">
                <a:solidFill>
                  <a:srgbClr val="002060"/>
                </a:solidFill>
                <a:latin typeface="FontNongnam" pitchFamily="2" charset="0"/>
                <a:cs typeface="FontNongnam" pitchFamily="2" charset="0"/>
              </a:rPr>
            </a:br>
            <a:r>
              <a:rPr lang="th-TH" sz="6000" b="1" dirty="0" smtClean="0">
                <a:solidFill>
                  <a:srgbClr val="002060"/>
                </a:solidFill>
                <a:latin typeface="FontNongnam" pitchFamily="2" charset="0"/>
                <a:cs typeface="FontNongnam" pitchFamily="2" charset="0"/>
              </a:rPr>
              <a:t>“</a:t>
            </a:r>
            <a:r>
              <a:rPr lang="th-TH" sz="6000" b="1" dirty="0">
                <a:solidFill>
                  <a:srgbClr val="002060"/>
                </a:solidFill>
                <a:latin typeface="FontNongnam" pitchFamily="2" charset="0"/>
                <a:cs typeface="FontNongnam" pitchFamily="2" charset="0"/>
              </a:rPr>
              <a:t> </a:t>
            </a:r>
            <a:r>
              <a:rPr lang="th-TH" sz="6000" b="1" dirty="0">
                <a:solidFill>
                  <a:srgbClr val="002060"/>
                </a:solidFill>
                <a:latin typeface="FontNongnam" pitchFamily="2" charset="0"/>
                <a:cs typeface="FontNongnam" pitchFamily="2" charset="0"/>
                <a:hlinkClick r:id="rId2" tooltip="วันสงกรานต์"/>
              </a:rPr>
              <a:t>วันสงกรานต์</a:t>
            </a:r>
            <a:r>
              <a:rPr lang="th-TH" sz="6000" b="1" dirty="0">
                <a:solidFill>
                  <a:srgbClr val="002060"/>
                </a:solidFill>
                <a:latin typeface="FontNongnam" pitchFamily="2" charset="0"/>
                <a:cs typeface="FontNongnam" pitchFamily="2" charset="0"/>
              </a:rPr>
              <a:t> </a:t>
            </a:r>
            <a:r>
              <a:rPr lang="en-US" sz="6000" b="1" dirty="0" smtClean="0">
                <a:solidFill>
                  <a:srgbClr val="002060"/>
                </a:solidFill>
                <a:latin typeface="FontNongnam" pitchFamily="2" charset="0"/>
                <a:cs typeface="FontNongnam" pitchFamily="2" charset="0"/>
              </a:rPr>
              <a:t>”</a:t>
            </a:r>
            <a:r>
              <a:rPr lang="en-US" sz="6000" b="1" dirty="0" smtClean="0">
                <a:solidFill>
                  <a:srgbClr val="002060"/>
                </a:solidFill>
                <a:latin typeface="FontNongnam" pitchFamily="2" charset="0"/>
                <a:cs typeface="FontNongnam" pitchFamily="2" charset="0"/>
              </a:rPr>
              <a:t>  </a:t>
            </a:r>
            <a:r>
              <a:rPr lang="th-TH" sz="6000" b="1" dirty="0" smtClean="0">
                <a:solidFill>
                  <a:srgbClr val="00B050"/>
                </a:solidFill>
                <a:latin typeface="FontNongnam" pitchFamily="2" charset="0"/>
                <a:cs typeface="FontNongnam" pitchFamily="2" charset="0"/>
              </a:rPr>
              <a:t>หรือวันปีใหม่</a:t>
            </a:r>
            <a:r>
              <a:rPr lang="th-TH" sz="6000" b="1" dirty="0" smtClean="0">
                <a:solidFill>
                  <a:srgbClr val="00B050"/>
                </a:solidFill>
                <a:latin typeface="FontNongnam" pitchFamily="2" charset="0"/>
                <a:cs typeface="FontNongnam" pitchFamily="2" charset="0"/>
              </a:rPr>
              <a:t>ไทย</a:t>
            </a:r>
            <a:endParaRPr lang="th-TH" sz="6000" b="1" dirty="0">
              <a:solidFill>
                <a:srgbClr val="00B050"/>
              </a:solidFill>
              <a:latin typeface="FontNongnam" pitchFamily="2" charset="0"/>
              <a:cs typeface="FontNongnam" pitchFamily="2" charset="0"/>
            </a:endParaRPr>
          </a:p>
        </p:txBody>
      </p:sp>
      <p:pic>
        <p:nvPicPr>
          <p:cNvPr id="1026" name="Picture 2" descr="M:\DCIM\101MSDCF\DSC05319~1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16016" y="4558102"/>
            <a:ext cx="4064000" cy="228600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pic>
        <p:nvPicPr>
          <p:cNvPr id="1027" name="Picture 3" descr="M:\DCIM\101MSDCF\DSC05316~1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91192" y="4270511"/>
            <a:ext cx="4064000" cy="228600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th-TH" sz="6600" dirty="0" smtClean="0">
                <a:latin typeface="_Layiji MaHaNiYom V 1.2" pitchFamily="2" charset="0"/>
                <a:cs typeface="_Layiji MaHaNiYom V 1.2" pitchFamily="2" charset="0"/>
              </a:rPr>
              <a:t/>
            </a:r>
            <a:br>
              <a:rPr lang="th-TH" sz="6600" dirty="0" smtClean="0">
                <a:latin typeface="_Layiji MaHaNiYom V 1.2" pitchFamily="2" charset="0"/>
                <a:cs typeface="_Layiji MaHaNiYom V 1.2" pitchFamily="2" charset="0"/>
              </a:rPr>
            </a:br>
            <a:r>
              <a:rPr lang="th-TH" sz="6600" dirty="0">
                <a:latin typeface="_Layiji MaHaNiYom V 1.2" pitchFamily="2" charset="0"/>
                <a:cs typeface="_Layiji MaHaNiYom V 1.2" pitchFamily="2" charset="0"/>
              </a:rPr>
              <a:t/>
            </a:r>
            <a:br>
              <a:rPr lang="th-TH" sz="6600" dirty="0">
                <a:latin typeface="_Layiji MaHaNiYom V 1.2" pitchFamily="2" charset="0"/>
                <a:cs typeface="_Layiji MaHaNiYom V 1.2" pitchFamily="2" charset="0"/>
              </a:rPr>
            </a:br>
            <a:r>
              <a:rPr lang="th-TH" sz="6600" b="1" dirty="0" smtClean="0">
                <a:latin typeface="FontNongnam" pitchFamily="2" charset="0"/>
                <a:cs typeface="FontNongnam" pitchFamily="2" charset="0"/>
              </a:rPr>
              <a:t>พวกเราชาวไทยในปัจจุบัน</a:t>
            </a:r>
            <a:br>
              <a:rPr lang="th-TH" sz="6600" b="1" dirty="0" smtClean="0">
                <a:latin typeface="FontNongnam" pitchFamily="2" charset="0"/>
                <a:cs typeface="FontNongnam" pitchFamily="2" charset="0"/>
              </a:rPr>
            </a:br>
            <a:r>
              <a:rPr lang="th-TH" sz="6600" b="1" dirty="0" smtClean="0">
                <a:solidFill>
                  <a:srgbClr val="00B050"/>
                </a:solidFill>
                <a:latin typeface="FontNongnam" pitchFamily="2" charset="0"/>
                <a:cs typeface="FontNongnam" pitchFamily="2" charset="0"/>
              </a:rPr>
              <a:t>ถือวันที่ 14  เมษายน  ของทุก</a:t>
            </a:r>
            <a:r>
              <a:rPr lang="th-TH" sz="6600" b="1" dirty="0" smtClean="0">
                <a:solidFill>
                  <a:srgbClr val="00B050"/>
                </a:solidFill>
                <a:latin typeface="FontNongnam" pitchFamily="2" charset="0"/>
                <a:cs typeface="FontNongnam" pitchFamily="2" charset="0"/>
              </a:rPr>
              <a:t>ปี </a:t>
            </a:r>
            <a:r>
              <a:rPr lang="th-TH" sz="6600" b="1" dirty="0" smtClean="0">
                <a:solidFill>
                  <a:srgbClr val="FFC000"/>
                </a:solidFill>
                <a:latin typeface="FontNongnam" pitchFamily="2" charset="0"/>
                <a:cs typeface="FontNongnam" pitchFamily="2" charset="0"/>
              </a:rPr>
              <a:t>เป็น</a:t>
            </a:r>
            <a:r>
              <a:rPr lang="th-TH" sz="6600" b="1" dirty="0" smtClean="0">
                <a:solidFill>
                  <a:srgbClr val="FFC000"/>
                </a:solidFill>
                <a:latin typeface="FontNongnam" pitchFamily="2" charset="0"/>
                <a:cs typeface="FontNongnam" pitchFamily="2" charset="0"/>
              </a:rPr>
              <a:t>วันครอบครัว</a:t>
            </a:r>
            <a:endParaRPr lang="th-TH" sz="6600" b="1" dirty="0">
              <a:solidFill>
                <a:srgbClr val="FFC000"/>
              </a:solidFill>
              <a:latin typeface="FontNongnam" pitchFamily="2" charset="0"/>
              <a:cs typeface="FontNongnam" pitchFamily="2" charset="0"/>
            </a:endParaRPr>
          </a:p>
        </p:txBody>
      </p:sp>
      <p:pic>
        <p:nvPicPr>
          <p:cNvPr id="6146" name="Picture 2" descr="M:\DCIM\101MSDCF\DSC05283~1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1560" y="3140968"/>
            <a:ext cx="4064000" cy="228600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</p:pic>
      <p:pic>
        <p:nvPicPr>
          <p:cNvPr id="6147" name="Picture 3" descr="M:\DCIM\101MSDCF\DSC05280~1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860032" y="3068960"/>
            <a:ext cx="4064000" cy="228600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th-TH" sz="6000" dirty="0" smtClean="0">
                <a:latin typeface="_Layiji MaHaNiYom V 1.2" pitchFamily="2" charset="0"/>
                <a:cs typeface="_Layiji MaHaNiYom V 1.2" pitchFamily="2" charset="0"/>
              </a:rPr>
              <a:t/>
            </a:r>
            <a:br>
              <a:rPr lang="th-TH" sz="6000" dirty="0" smtClean="0">
                <a:latin typeface="_Layiji MaHaNiYom V 1.2" pitchFamily="2" charset="0"/>
                <a:cs typeface="_Layiji MaHaNiYom V 1.2" pitchFamily="2" charset="0"/>
              </a:rPr>
            </a:br>
            <a:r>
              <a:rPr lang="th-TH" sz="6000" dirty="0">
                <a:latin typeface="_Layiji MaHaNiYom V 1.2" pitchFamily="2" charset="0"/>
                <a:cs typeface="_Layiji MaHaNiYom V 1.2" pitchFamily="2" charset="0"/>
              </a:rPr>
              <a:t/>
            </a:r>
            <a:br>
              <a:rPr lang="th-TH" sz="6000" dirty="0">
                <a:latin typeface="_Layiji MaHaNiYom V 1.2" pitchFamily="2" charset="0"/>
                <a:cs typeface="_Layiji MaHaNiYom V 1.2" pitchFamily="2" charset="0"/>
              </a:rPr>
            </a:br>
            <a:r>
              <a:rPr lang="th-TH" sz="6000" b="1" dirty="0" smtClean="0">
                <a:solidFill>
                  <a:srgbClr val="002060"/>
                </a:solidFill>
                <a:latin typeface="FontNongnam" pitchFamily="2" charset="0"/>
                <a:cs typeface="FontNongnam" pitchFamily="2" charset="0"/>
              </a:rPr>
              <a:t>ได้มีโอกาสนำครอบครัว</a:t>
            </a:r>
            <a:br>
              <a:rPr lang="th-TH" sz="6000" b="1" dirty="0" smtClean="0">
                <a:solidFill>
                  <a:srgbClr val="002060"/>
                </a:solidFill>
                <a:latin typeface="FontNongnam" pitchFamily="2" charset="0"/>
                <a:cs typeface="FontNongnam" pitchFamily="2" charset="0"/>
              </a:rPr>
            </a:br>
            <a:r>
              <a:rPr lang="th-TH" sz="6000" b="1" dirty="0" smtClean="0">
                <a:solidFill>
                  <a:srgbClr val="00B0F0"/>
                </a:solidFill>
                <a:latin typeface="FontNongnam" pitchFamily="2" charset="0"/>
                <a:cs typeface="FontNongnam" pitchFamily="2" charset="0"/>
              </a:rPr>
              <a:t>ร่วมกิจกรรมดีๆหลายเรื่อง</a:t>
            </a:r>
            <a:br>
              <a:rPr lang="th-TH" sz="6000" b="1" dirty="0" smtClean="0">
                <a:solidFill>
                  <a:srgbClr val="00B0F0"/>
                </a:solidFill>
                <a:latin typeface="FontNongnam" pitchFamily="2" charset="0"/>
                <a:cs typeface="FontNongnam" pitchFamily="2" charset="0"/>
              </a:rPr>
            </a:br>
            <a:r>
              <a:rPr lang="th-TH" sz="6000" b="1" dirty="0" smtClean="0">
                <a:solidFill>
                  <a:srgbClr val="00B050"/>
                </a:solidFill>
                <a:latin typeface="FontNongnam" pitchFamily="2" charset="0"/>
                <a:cs typeface="FontNongnam" pitchFamily="2" charset="0"/>
              </a:rPr>
              <a:t>ในเทศกาลสงกรานต์ของไทย</a:t>
            </a:r>
            <a:endParaRPr lang="th-TH" sz="6000" b="1" dirty="0">
              <a:solidFill>
                <a:srgbClr val="00B050"/>
              </a:solidFill>
              <a:latin typeface="FontNongnam" pitchFamily="2" charset="0"/>
              <a:cs typeface="FontNongnam" pitchFamily="2" charset="0"/>
            </a:endParaRPr>
          </a:p>
        </p:txBody>
      </p:sp>
      <p:pic>
        <p:nvPicPr>
          <p:cNvPr id="7170" name="Picture 2" descr="M:\DCIM\101MSDCF\DSC05315~1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3429000"/>
            <a:ext cx="4064000" cy="2286000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7171" name="Picture 3" descr="M:\DCIM\101MSDCF\DSC05313~1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16016" y="2996952"/>
            <a:ext cx="4064000" cy="2286000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th-TH" sz="6000" dirty="0" smtClean="0">
                <a:latin typeface="_Layiji MaHaNiYom V 1.2" pitchFamily="2" charset="0"/>
                <a:cs typeface="_Layiji MaHaNiYom V 1.2" pitchFamily="2" charset="0"/>
              </a:rPr>
              <a:t/>
            </a:r>
            <a:br>
              <a:rPr lang="th-TH" sz="6000" dirty="0" smtClean="0">
                <a:latin typeface="_Layiji MaHaNiYom V 1.2" pitchFamily="2" charset="0"/>
                <a:cs typeface="_Layiji MaHaNiYom V 1.2" pitchFamily="2" charset="0"/>
              </a:rPr>
            </a:br>
            <a:r>
              <a:rPr lang="th-TH" sz="6000" dirty="0">
                <a:latin typeface="_Layiji MaHaNiYom V 1.2" pitchFamily="2" charset="0"/>
                <a:cs typeface="_Layiji MaHaNiYom V 1.2" pitchFamily="2" charset="0"/>
              </a:rPr>
              <a:t/>
            </a:r>
            <a:br>
              <a:rPr lang="th-TH" sz="6000" dirty="0">
                <a:latin typeface="_Layiji MaHaNiYom V 1.2" pitchFamily="2" charset="0"/>
                <a:cs typeface="_Layiji MaHaNiYom V 1.2" pitchFamily="2" charset="0"/>
              </a:rPr>
            </a:br>
            <a:r>
              <a:rPr lang="th-TH" sz="6000" dirty="0" smtClean="0">
                <a:latin typeface="_Layiji MaHaNiYom V 1.2" pitchFamily="2" charset="0"/>
                <a:cs typeface="_Layiji MaHaNiYom V 1.2" pitchFamily="2" charset="0"/>
              </a:rPr>
              <a:t/>
            </a:r>
            <a:br>
              <a:rPr lang="th-TH" sz="6000" dirty="0" smtClean="0">
                <a:latin typeface="_Layiji MaHaNiYom V 1.2" pitchFamily="2" charset="0"/>
                <a:cs typeface="_Layiji MaHaNiYom V 1.2" pitchFamily="2" charset="0"/>
              </a:rPr>
            </a:br>
            <a:r>
              <a:rPr lang="th-TH" sz="6000" dirty="0" smtClean="0">
                <a:latin typeface="_Layiji MaHaNiYom V 1.2" pitchFamily="2" charset="0"/>
                <a:cs typeface="_Layiji MaHaNiYom V 1.2" pitchFamily="2" charset="0"/>
              </a:rPr>
              <a:t/>
            </a:r>
            <a:br>
              <a:rPr lang="th-TH" sz="6000" dirty="0" smtClean="0">
                <a:latin typeface="_Layiji MaHaNiYom V 1.2" pitchFamily="2" charset="0"/>
                <a:cs typeface="_Layiji MaHaNiYom V 1.2" pitchFamily="2" charset="0"/>
              </a:rPr>
            </a:br>
            <a:r>
              <a:rPr lang="th-TH" sz="6000" b="1" dirty="0" smtClean="0">
                <a:solidFill>
                  <a:srgbClr val="0070C0"/>
                </a:solidFill>
                <a:latin typeface="FontNongnam" pitchFamily="2" charset="0"/>
                <a:cs typeface="FontNongnam" pitchFamily="2" charset="0"/>
              </a:rPr>
              <a:t>ร่วม</a:t>
            </a:r>
            <a:r>
              <a:rPr lang="th-TH" sz="6000" b="1" dirty="0" smtClean="0">
                <a:solidFill>
                  <a:srgbClr val="0070C0"/>
                </a:solidFill>
                <a:latin typeface="FontNongnam" pitchFamily="2" charset="0"/>
                <a:cs typeface="FontNongnam" pitchFamily="2" charset="0"/>
              </a:rPr>
              <a:t>ทั้งการความสะอาด</a:t>
            </a:r>
            <a:r>
              <a:rPr lang="th-TH" sz="6000" b="1" dirty="0" smtClean="0">
                <a:solidFill>
                  <a:srgbClr val="0070C0"/>
                </a:solidFill>
                <a:latin typeface="FontNongnam" pitchFamily="2" charset="0"/>
                <a:cs typeface="FontNongnam" pitchFamily="2" charset="0"/>
              </a:rPr>
              <a:t>บ้านเรือนและ</a:t>
            </a:r>
            <a:br>
              <a:rPr lang="th-TH" sz="6000" b="1" dirty="0" smtClean="0">
                <a:solidFill>
                  <a:srgbClr val="0070C0"/>
                </a:solidFill>
                <a:latin typeface="FontNongnam" pitchFamily="2" charset="0"/>
                <a:cs typeface="FontNongnam" pitchFamily="2" charset="0"/>
              </a:rPr>
            </a:br>
            <a:r>
              <a:rPr lang="th-TH" sz="6000" b="1" dirty="0" err="1" smtClean="0">
                <a:solidFill>
                  <a:srgbClr val="FFC000"/>
                </a:solidFill>
                <a:latin typeface="FontNongnam" pitchFamily="2" charset="0"/>
                <a:cs typeface="FontNongnam" pitchFamily="2" charset="0"/>
              </a:rPr>
              <a:t>อบต</a:t>
            </a:r>
            <a:r>
              <a:rPr lang="th-TH" sz="6000" b="1" dirty="0" smtClean="0">
                <a:solidFill>
                  <a:srgbClr val="FFC000"/>
                </a:solidFill>
                <a:latin typeface="FontNongnam" pitchFamily="2" charset="0"/>
                <a:cs typeface="FontNongnam" pitchFamily="2" charset="0"/>
              </a:rPr>
              <a:t>. </a:t>
            </a:r>
            <a:r>
              <a:rPr lang="th-TH" sz="6000" b="1" dirty="0" smtClean="0">
                <a:solidFill>
                  <a:srgbClr val="00B050"/>
                </a:solidFill>
                <a:latin typeface="FontNongnam" pitchFamily="2" charset="0"/>
                <a:cs typeface="FontNongnam" pitchFamily="2" charset="0"/>
              </a:rPr>
              <a:t> </a:t>
            </a:r>
            <a:r>
              <a:rPr lang="th-TH" sz="6000" b="1" dirty="0" smtClean="0">
                <a:solidFill>
                  <a:srgbClr val="00B050"/>
                </a:solidFill>
                <a:latin typeface="FontNongnam" pitchFamily="2" charset="0"/>
                <a:cs typeface="FontNongnam" pitchFamily="2" charset="0"/>
              </a:rPr>
              <a:t>ได้จัดกิจกรรมวันผู้สูงอายุ  สืบสารวัฒนธรรมไทย  </a:t>
            </a:r>
            <a:endParaRPr lang="th-TH" sz="6000" b="1" dirty="0">
              <a:solidFill>
                <a:srgbClr val="00B050"/>
              </a:solidFill>
              <a:latin typeface="FontNongnam" pitchFamily="2" charset="0"/>
              <a:cs typeface="FontNongnam" pitchFamily="2" charset="0"/>
            </a:endParaRPr>
          </a:p>
        </p:txBody>
      </p:sp>
      <p:pic>
        <p:nvPicPr>
          <p:cNvPr id="8194" name="Picture 2" descr="M:\DCIM\101MSDCF\DSC05307~1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3861048"/>
            <a:ext cx="4064000" cy="2286000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8195" name="Picture 3" descr="M:\DCIM\101MSDCF\DSC05308~1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80000" y="4005064"/>
            <a:ext cx="4064000" cy="2286000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th-TH" sz="6000" dirty="0" smtClean="0">
                <a:latin typeface="_Layiji MaHaNiYom V 1.2" pitchFamily="2" charset="0"/>
                <a:cs typeface="_Layiji MaHaNiYom V 1.2" pitchFamily="2" charset="0"/>
              </a:rPr>
              <a:t/>
            </a:r>
            <a:br>
              <a:rPr lang="th-TH" sz="6000" dirty="0" smtClean="0">
                <a:latin typeface="_Layiji MaHaNiYom V 1.2" pitchFamily="2" charset="0"/>
                <a:cs typeface="_Layiji MaHaNiYom V 1.2" pitchFamily="2" charset="0"/>
              </a:rPr>
            </a:br>
            <a:r>
              <a:rPr lang="th-TH" sz="6000" dirty="0">
                <a:latin typeface="_Layiji MaHaNiYom V 1.2" pitchFamily="2" charset="0"/>
                <a:cs typeface="_Layiji MaHaNiYom V 1.2" pitchFamily="2" charset="0"/>
              </a:rPr>
              <a:t/>
            </a:r>
            <a:br>
              <a:rPr lang="th-TH" sz="6000" dirty="0">
                <a:latin typeface="_Layiji MaHaNiYom V 1.2" pitchFamily="2" charset="0"/>
                <a:cs typeface="_Layiji MaHaNiYom V 1.2" pitchFamily="2" charset="0"/>
              </a:rPr>
            </a:br>
            <a:r>
              <a:rPr lang="th-TH" sz="6000" dirty="0" smtClean="0">
                <a:latin typeface="_Layiji MaHaNiYom V 1.2" pitchFamily="2" charset="0"/>
                <a:cs typeface="_Layiji MaHaNiYom V 1.2" pitchFamily="2" charset="0"/>
              </a:rPr>
              <a:t/>
            </a:r>
            <a:br>
              <a:rPr lang="th-TH" sz="6000" dirty="0" smtClean="0">
                <a:latin typeface="_Layiji MaHaNiYom V 1.2" pitchFamily="2" charset="0"/>
                <a:cs typeface="_Layiji MaHaNiYom V 1.2" pitchFamily="2" charset="0"/>
              </a:rPr>
            </a:br>
            <a:r>
              <a:rPr lang="th-TH" sz="4800" b="1" dirty="0" smtClean="0">
                <a:solidFill>
                  <a:srgbClr val="002060"/>
                </a:solidFill>
                <a:latin typeface="FontNongnam" pitchFamily="2" charset="0"/>
                <a:cs typeface="FontNongnam" pitchFamily="2" charset="0"/>
              </a:rPr>
              <a:t>นำ</a:t>
            </a:r>
            <a:r>
              <a:rPr lang="th-TH" sz="4800" b="1" dirty="0" smtClean="0">
                <a:solidFill>
                  <a:srgbClr val="002060"/>
                </a:solidFill>
                <a:latin typeface="FontNongnam" pitchFamily="2" charset="0"/>
                <a:cs typeface="FontNongnam" pitchFamily="2" charset="0"/>
              </a:rPr>
              <a:t>บุตรหลานไปทำบุญที่วัด  </a:t>
            </a:r>
            <a:br>
              <a:rPr lang="th-TH" sz="4800" b="1" dirty="0" smtClean="0">
                <a:solidFill>
                  <a:srgbClr val="002060"/>
                </a:solidFill>
                <a:latin typeface="FontNongnam" pitchFamily="2" charset="0"/>
                <a:cs typeface="FontNongnam" pitchFamily="2" charset="0"/>
              </a:rPr>
            </a:br>
            <a:r>
              <a:rPr lang="th-TH" sz="4800" b="1" dirty="0" smtClean="0">
                <a:solidFill>
                  <a:srgbClr val="00B0F0"/>
                </a:solidFill>
                <a:latin typeface="FontNongnam" pitchFamily="2" charset="0"/>
                <a:cs typeface="FontNongnam" pitchFamily="2" charset="0"/>
              </a:rPr>
              <a:t>หลังทำบุญถวายภัตราหารแด่พระสงฆ์</a:t>
            </a:r>
            <a:r>
              <a:rPr lang="th-TH" sz="4800" b="1" dirty="0" smtClean="0">
                <a:solidFill>
                  <a:srgbClr val="00B050"/>
                </a:solidFill>
                <a:latin typeface="FontNongnam" pitchFamily="2" charset="0"/>
                <a:cs typeface="FontNongnam" pitchFamily="2" charset="0"/>
              </a:rPr>
              <a:t/>
            </a:r>
            <a:br>
              <a:rPr lang="th-TH" sz="4800" b="1" dirty="0" smtClean="0">
                <a:solidFill>
                  <a:srgbClr val="00B050"/>
                </a:solidFill>
                <a:latin typeface="FontNongnam" pitchFamily="2" charset="0"/>
                <a:cs typeface="FontNongnam" pitchFamily="2" charset="0"/>
              </a:rPr>
            </a:br>
            <a:r>
              <a:rPr lang="th-TH" sz="4800" b="1" dirty="0" smtClean="0">
                <a:solidFill>
                  <a:srgbClr val="FFC000"/>
                </a:solidFill>
                <a:latin typeface="FontNongnam" pitchFamily="2" charset="0"/>
                <a:cs typeface="FontNongnam" pitchFamily="2" charset="0"/>
              </a:rPr>
              <a:t>ทุกครอบครัวถือ</a:t>
            </a:r>
            <a:r>
              <a:rPr lang="th-TH" sz="4800" b="1" dirty="0" smtClean="0">
                <a:solidFill>
                  <a:srgbClr val="FFC000"/>
                </a:solidFill>
                <a:latin typeface="FontNongnam" pitchFamily="2" charset="0"/>
                <a:cs typeface="FontNongnam" pitchFamily="2" charset="0"/>
              </a:rPr>
              <a:t>โอกาสพบญาติ</a:t>
            </a:r>
            <a:br>
              <a:rPr lang="th-TH" sz="4800" b="1" dirty="0" smtClean="0">
                <a:solidFill>
                  <a:srgbClr val="FFC000"/>
                </a:solidFill>
                <a:latin typeface="FontNongnam" pitchFamily="2" charset="0"/>
                <a:cs typeface="FontNongnam" pitchFamily="2" charset="0"/>
              </a:rPr>
            </a:br>
            <a:r>
              <a:rPr lang="th-TH" sz="4800" b="1" dirty="0" smtClean="0">
                <a:solidFill>
                  <a:srgbClr val="FFC000"/>
                </a:solidFill>
                <a:latin typeface="FontNongnam" pitchFamily="2" charset="0"/>
                <a:cs typeface="FontNongnam" pitchFamily="2" charset="0"/>
              </a:rPr>
              <a:t>ที่ไม่ค่อยได้เจอกัน</a:t>
            </a:r>
            <a:r>
              <a:rPr lang="th-TH" sz="4800" b="1" dirty="0" smtClean="0">
                <a:solidFill>
                  <a:srgbClr val="00B050"/>
                </a:solidFill>
                <a:latin typeface="FontNongnam" pitchFamily="2" charset="0"/>
                <a:cs typeface="FontNongnam" pitchFamily="2" charset="0"/>
              </a:rPr>
              <a:t/>
            </a:r>
            <a:br>
              <a:rPr lang="th-TH" sz="4800" b="1" dirty="0" smtClean="0">
                <a:solidFill>
                  <a:srgbClr val="00B050"/>
                </a:solidFill>
                <a:latin typeface="FontNongnam" pitchFamily="2" charset="0"/>
                <a:cs typeface="FontNongnam" pitchFamily="2" charset="0"/>
              </a:rPr>
            </a:br>
            <a:r>
              <a:rPr lang="th-TH" sz="4800" b="1" dirty="0" smtClean="0">
                <a:solidFill>
                  <a:srgbClr val="00B050"/>
                </a:solidFill>
                <a:latin typeface="FontNongnam" pitchFamily="2" charset="0"/>
                <a:cs typeface="FontNongnam" pitchFamily="2" charset="0"/>
              </a:rPr>
              <a:t>มานั่ง</a:t>
            </a:r>
            <a:r>
              <a:rPr lang="th-TH" sz="4800" b="1" dirty="0" smtClean="0">
                <a:solidFill>
                  <a:srgbClr val="00B050"/>
                </a:solidFill>
                <a:latin typeface="FontNongnam" pitchFamily="2" charset="0"/>
                <a:cs typeface="FontNongnam" pitchFamily="2" charset="0"/>
              </a:rPr>
              <a:t>ร่วมวงรับประทานอาหารร่วมกัน</a:t>
            </a:r>
            <a:endParaRPr lang="th-TH" sz="4800" b="1" dirty="0">
              <a:solidFill>
                <a:srgbClr val="00B050"/>
              </a:solidFill>
              <a:latin typeface="FontNongnam" pitchFamily="2" charset="0"/>
              <a:cs typeface="FontNongnam" pitchFamily="2" charset="0"/>
            </a:endParaRPr>
          </a:p>
        </p:txBody>
      </p:sp>
      <p:pic>
        <p:nvPicPr>
          <p:cNvPr id="2050" name="Picture 2" descr="M:\DCIM\101MSDCF\DSC05278~1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4077072"/>
            <a:ext cx="4064000" cy="228600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</p:pic>
      <p:pic>
        <p:nvPicPr>
          <p:cNvPr id="2051" name="Picture 3" descr="M:\DCIM\101MSDCF\DSC05285~1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90788" y="4149080"/>
            <a:ext cx="4064000" cy="228600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th-TH" sz="6000" dirty="0" smtClean="0">
                <a:latin typeface="_Layiji MaHaNiYom V 1.2" pitchFamily="2" charset="0"/>
                <a:cs typeface="_Layiji MaHaNiYom V 1.2" pitchFamily="2" charset="0"/>
              </a:rPr>
              <a:t/>
            </a:r>
            <a:br>
              <a:rPr lang="th-TH" sz="6000" dirty="0" smtClean="0">
                <a:latin typeface="_Layiji MaHaNiYom V 1.2" pitchFamily="2" charset="0"/>
                <a:cs typeface="_Layiji MaHaNiYom V 1.2" pitchFamily="2" charset="0"/>
              </a:rPr>
            </a:br>
            <a:r>
              <a:rPr lang="th-TH" sz="6000" dirty="0">
                <a:latin typeface="_Layiji MaHaNiYom V 1.2" pitchFamily="2" charset="0"/>
                <a:cs typeface="_Layiji MaHaNiYom V 1.2" pitchFamily="2" charset="0"/>
              </a:rPr>
              <a:t/>
            </a:r>
            <a:br>
              <a:rPr lang="th-TH" sz="6000" dirty="0">
                <a:latin typeface="_Layiji MaHaNiYom V 1.2" pitchFamily="2" charset="0"/>
                <a:cs typeface="_Layiji MaHaNiYom V 1.2" pitchFamily="2" charset="0"/>
              </a:rPr>
            </a:br>
            <a:r>
              <a:rPr lang="th-TH" sz="6000" dirty="0" smtClean="0">
                <a:latin typeface="_Layiji MaHaNiYom V 1.2" pitchFamily="2" charset="0"/>
                <a:cs typeface="_Layiji MaHaNiYom V 1.2" pitchFamily="2" charset="0"/>
              </a:rPr>
              <a:t/>
            </a:r>
            <a:br>
              <a:rPr lang="th-TH" sz="6000" dirty="0" smtClean="0">
                <a:latin typeface="_Layiji MaHaNiYom V 1.2" pitchFamily="2" charset="0"/>
                <a:cs typeface="_Layiji MaHaNiYom V 1.2" pitchFamily="2" charset="0"/>
              </a:rPr>
            </a:br>
            <a:r>
              <a:rPr lang="th-TH" sz="6000" dirty="0">
                <a:latin typeface="_Layiji MaHaNiYom V 1.2" pitchFamily="2" charset="0"/>
                <a:cs typeface="_Layiji MaHaNiYom V 1.2" pitchFamily="2" charset="0"/>
              </a:rPr>
              <a:t/>
            </a:r>
            <a:br>
              <a:rPr lang="th-TH" sz="6000" dirty="0">
                <a:latin typeface="_Layiji MaHaNiYom V 1.2" pitchFamily="2" charset="0"/>
                <a:cs typeface="_Layiji MaHaNiYom V 1.2" pitchFamily="2" charset="0"/>
              </a:rPr>
            </a:br>
            <a:r>
              <a:rPr lang="th-TH" sz="5000" b="1" dirty="0" smtClean="0">
                <a:latin typeface="FontNongnam" pitchFamily="2" charset="0"/>
                <a:cs typeface="FontNongnam" pitchFamily="2" charset="0"/>
              </a:rPr>
              <a:t>ร่วมทำบุญปิดทองพระ  </a:t>
            </a:r>
            <a:r>
              <a:rPr lang="th-TH" sz="5000" b="1" dirty="0" smtClean="0">
                <a:solidFill>
                  <a:srgbClr val="0070C0"/>
                </a:solidFill>
                <a:latin typeface="FontNongnam" pitchFamily="2" charset="0"/>
                <a:cs typeface="FontNongnam" pitchFamily="2" charset="0"/>
              </a:rPr>
              <a:t>ก่อกองพระทรายตามประเพณีไทยๆ</a:t>
            </a:r>
            <a:r>
              <a:rPr lang="th-TH" sz="5000" b="1" dirty="0" smtClean="0">
                <a:latin typeface="FontNongnam" pitchFamily="2" charset="0"/>
                <a:cs typeface="FontNongnam" pitchFamily="2" charset="0"/>
              </a:rPr>
              <a:t>  </a:t>
            </a:r>
            <a:r>
              <a:rPr lang="th-TH" sz="5000" b="1" dirty="0" smtClean="0">
                <a:solidFill>
                  <a:srgbClr val="00B050"/>
                </a:solidFill>
                <a:latin typeface="FontNongnam" pitchFamily="2" charset="0"/>
                <a:cs typeface="FontNongnam" pitchFamily="2" charset="0"/>
              </a:rPr>
              <a:t>นำเด็กร่วมกิจกรรมของ  </a:t>
            </a:r>
            <a:r>
              <a:rPr lang="th-TH" sz="5000" b="1" dirty="0" err="1" smtClean="0">
                <a:solidFill>
                  <a:srgbClr val="00B050"/>
                </a:solidFill>
                <a:latin typeface="FontNongnam" pitchFamily="2" charset="0"/>
                <a:cs typeface="FontNongnam" pitchFamily="2" charset="0"/>
              </a:rPr>
              <a:t>อบต</a:t>
            </a:r>
            <a:r>
              <a:rPr lang="th-TH" sz="5000" b="1" dirty="0" smtClean="0">
                <a:solidFill>
                  <a:srgbClr val="00B050"/>
                </a:solidFill>
                <a:latin typeface="FontNongnam" pitchFamily="2" charset="0"/>
                <a:cs typeface="FontNongnam" pitchFamily="2" charset="0"/>
              </a:rPr>
              <a:t>.สรงน้ำพระ</a:t>
            </a:r>
            <a:r>
              <a:rPr lang="th-TH" sz="5000" b="1" dirty="0" smtClean="0">
                <a:solidFill>
                  <a:srgbClr val="00B050"/>
                </a:solidFill>
                <a:latin typeface="FontNongnam" pitchFamily="2" charset="0"/>
                <a:cs typeface="FontNongnam" pitchFamily="2" charset="0"/>
              </a:rPr>
              <a:t>และ</a:t>
            </a:r>
            <a:br>
              <a:rPr lang="th-TH" sz="5000" b="1" dirty="0" smtClean="0">
                <a:solidFill>
                  <a:srgbClr val="00B050"/>
                </a:solidFill>
                <a:latin typeface="FontNongnam" pitchFamily="2" charset="0"/>
                <a:cs typeface="FontNongnam" pitchFamily="2" charset="0"/>
              </a:rPr>
            </a:br>
            <a:r>
              <a:rPr lang="th-TH" sz="5000" b="1" dirty="0" smtClean="0">
                <a:solidFill>
                  <a:srgbClr val="00B050"/>
                </a:solidFill>
                <a:latin typeface="FontNongnam" pitchFamily="2" charset="0"/>
                <a:cs typeface="FontNongnam" pitchFamily="2" charset="0"/>
              </a:rPr>
              <a:t>รด</a:t>
            </a:r>
            <a:r>
              <a:rPr lang="th-TH" sz="5000" b="1" dirty="0" smtClean="0">
                <a:solidFill>
                  <a:srgbClr val="00B050"/>
                </a:solidFill>
                <a:latin typeface="FontNongnam" pitchFamily="2" charset="0"/>
                <a:cs typeface="FontNongnam" pitchFamily="2" charset="0"/>
              </a:rPr>
              <a:t>น้ำผู้ใหญ่ขอพรจากท่าน</a:t>
            </a:r>
            <a:r>
              <a:rPr lang="th-TH" sz="5000" b="1" dirty="0" smtClean="0">
                <a:latin typeface="FontNongnam" pitchFamily="2" charset="0"/>
                <a:cs typeface="FontNongnam" pitchFamily="2" charset="0"/>
              </a:rPr>
              <a:t>  </a:t>
            </a:r>
            <a:r>
              <a:rPr lang="th-TH" sz="5000" b="1" dirty="0" smtClean="0">
                <a:solidFill>
                  <a:srgbClr val="FFC000"/>
                </a:solidFill>
                <a:latin typeface="FontNongnam" pitchFamily="2" charset="0"/>
                <a:cs typeface="FontNongnam" pitchFamily="2" charset="0"/>
              </a:rPr>
              <a:t>รวมถึงการที่ครอบครัวร่วมกัน</a:t>
            </a:r>
            <a:r>
              <a:rPr lang="th-TH" sz="5000" b="1" dirty="0" smtClean="0">
                <a:solidFill>
                  <a:srgbClr val="FFC000"/>
                </a:solidFill>
                <a:latin typeface="FontNongnam" pitchFamily="2" charset="0"/>
                <a:cs typeface="FontNongnam" pitchFamily="2" charset="0"/>
              </a:rPr>
              <a:t>บังสุกุลให้แก่</a:t>
            </a:r>
            <a:br>
              <a:rPr lang="th-TH" sz="5000" b="1" dirty="0" smtClean="0">
                <a:solidFill>
                  <a:srgbClr val="FFC000"/>
                </a:solidFill>
                <a:latin typeface="FontNongnam" pitchFamily="2" charset="0"/>
                <a:cs typeface="FontNongnam" pitchFamily="2" charset="0"/>
              </a:rPr>
            </a:br>
            <a:r>
              <a:rPr lang="th-TH" sz="5000" b="1" dirty="0" err="1" smtClean="0">
                <a:solidFill>
                  <a:srgbClr val="FFC000"/>
                </a:solidFill>
                <a:latin typeface="FontNongnam" pitchFamily="2" charset="0"/>
                <a:cs typeface="FontNongnam" pitchFamily="2" charset="0"/>
              </a:rPr>
              <a:t>บรรพ</a:t>
            </a:r>
            <a:r>
              <a:rPr lang="th-TH" sz="5000" b="1" dirty="0" err="1" smtClean="0">
                <a:solidFill>
                  <a:srgbClr val="FFC000"/>
                </a:solidFill>
                <a:latin typeface="FontNongnam" pitchFamily="2" charset="0"/>
                <a:cs typeface="FontNongnam" pitchFamily="2" charset="0"/>
              </a:rPr>
              <a:t>บุรุษ</a:t>
            </a:r>
            <a:endParaRPr lang="th-TH" sz="5000" b="1" dirty="0">
              <a:solidFill>
                <a:srgbClr val="FFC000"/>
              </a:solidFill>
              <a:latin typeface="FontNongnam" pitchFamily="2" charset="0"/>
              <a:cs typeface="FontNongnam" pitchFamily="2" charset="0"/>
            </a:endParaRPr>
          </a:p>
        </p:txBody>
      </p:sp>
      <p:pic>
        <p:nvPicPr>
          <p:cNvPr id="5122" name="Picture 2" descr="M:\DCIM\101MSDCF\DSC05306~1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80000" y="4572000"/>
            <a:ext cx="4064000" cy="2286000"/>
          </a:xfrm>
          <a:prstGeom prst="ellipse">
            <a:avLst/>
          </a:prstGeom>
          <a:ln w="190500" cap="rnd">
            <a:solidFill>
              <a:srgbClr val="C8C6BD"/>
            </a:solidFill>
            <a:prstDash val="solid"/>
          </a:ln>
          <a:effectLst>
            <a:outerShdw blurRad="127000" algn="bl" rotWithShape="0">
              <a:srgbClr val="000000"/>
            </a:outerShdw>
          </a:effectLst>
          <a:scene3d>
            <a:camera prst="perspectiveFront" fov="5400000"/>
            <a:lightRig rig="threePt" dir="t">
              <a:rot lat="0" lon="0" rev="192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pic>
        <p:nvPicPr>
          <p:cNvPr id="5123" name="Picture 3" descr="M:\DCIM\101MSDCF\DSC05301~1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4365104"/>
            <a:ext cx="4064000" cy="2286000"/>
          </a:xfrm>
          <a:prstGeom prst="ellipse">
            <a:avLst/>
          </a:prstGeom>
          <a:ln w="190500" cap="rnd">
            <a:solidFill>
              <a:srgbClr val="C8C6BD"/>
            </a:solidFill>
            <a:prstDash val="solid"/>
          </a:ln>
          <a:effectLst>
            <a:outerShdw blurRad="127000" algn="bl" rotWithShape="0">
              <a:srgbClr val="000000"/>
            </a:outerShdw>
          </a:effectLst>
          <a:scene3d>
            <a:camera prst="perspectiveFront" fov="5400000"/>
            <a:lightRig rig="threePt" dir="t">
              <a:rot lat="0" lon="0" rev="192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th-TH" sz="7200" dirty="0" smtClean="0">
                <a:latin typeface="_Layiji MaHaNiYom V 1.2" pitchFamily="2" charset="0"/>
                <a:cs typeface="_Layiji MaHaNiYom V 1.2" pitchFamily="2" charset="0"/>
              </a:rPr>
              <a:t/>
            </a:r>
            <a:br>
              <a:rPr lang="th-TH" sz="7200" dirty="0" smtClean="0">
                <a:latin typeface="_Layiji MaHaNiYom V 1.2" pitchFamily="2" charset="0"/>
                <a:cs typeface="_Layiji MaHaNiYom V 1.2" pitchFamily="2" charset="0"/>
              </a:rPr>
            </a:br>
            <a:r>
              <a:rPr lang="th-TH" sz="7200" dirty="0">
                <a:latin typeface="_Layiji MaHaNiYom V 1.2" pitchFamily="2" charset="0"/>
                <a:cs typeface="_Layiji MaHaNiYom V 1.2" pitchFamily="2" charset="0"/>
              </a:rPr>
              <a:t/>
            </a:r>
            <a:br>
              <a:rPr lang="th-TH" sz="7200" dirty="0">
                <a:latin typeface="_Layiji MaHaNiYom V 1.2" pitchFamily="2" charset="0"/>
                <a:cs typeface="_Layiji MaHaNiYom V 1.2" pitchFamily="2" charset="0"/>
              </a:rPr>
            </a:br>
            <a:r>
              <a:rPr lang="th-TH" sz="7200" dirty="0" smtClean="0">
                <a:latin typeface="_Layiji MaHaNiYom V 1.2" pitchFamily="2" charset="0"/>
                <a:cs typeface="_Layiji MaHaNiYom V 1.2" pitchFamily="2" charset="0"/>
              </a:rPr>
              <a:t/>
            </a:r>
            <a:br>
              <a:rPr lang="th-TH" sz="7200" dirty="0" smtClean="0">
                <a:latin typeface="_Layiji MaHaNiYom V 1.2" pitchFamily="2" charset="0"/>
                <a:cs typeface="_Layiji MaHaNiYom V 1.2" pitchFamily="2" charset="0"/>
              </a:rPr>
            </a:br>
            <a:r>
              <a:rPr lang="th-TH" sz="6600" b="1" dirty="0" smtClean="0">
                <a:solidFill>
                  <a:srgbClr val="002060"/>
                </a:solidFill>
                <a:latin typeface="FontNongnam" pitchFamily="2" charset="0"/>
                <a:cs typeface="FontNongnam" pitchFamily="2" charset="0"/>
              </a:rPr>
              <a:t>เด็กๆผู้ชายมีโอกาสดีกว่า</a:t>
            </a:r>
            <a:br>
              <a:rPr lang="th-TH" sz="6600" b="1" dirty="0" smtClean="0">
                <a:solidFill>
                  <a:srgbClr val="002060"/>
                </a:solidFill>
                <a:latin typeface="FontNongnam" pitchFamily="2" charset="0"/>
                <a:cs typeface="FontNongnam" pitchFamily="2" charset="0"/>
              </a:rPr>
            </a:br>
            <a:r>
              <a:rPr lang="th-TH" sz="6600" b="1" dirty="0" smtClean="0">
                <a:solidFill>
                  <a:srgbClr val="00B050"/>
                </a:solidFill>
                <a:latin typeface="FontNongnam" pitchFamily="2" charset="0"/>
                <a:cs typeface="FontNongnam" pitchFamily="2" charset="0"/>
              </a:rPr>
              <a:t>เด็กหญิงที่มีโอกาส</a:t>
            </a:r>
            <a:r>
              <a:rPr lang="th-TH" sz="6600" b="1" dirty="0">
                <a:latin typeface="FontNongnam" pitchFamily="2" charset="0"/>
                <a:cs typeface="FontNongnam" pitchFamily="2" charset="0"/>
              </a:rPr>
              <a:t> </a:t>
            </a:r>
            <a:r>
              <a:rPr lang="th-TH" sz="6600" b="1" dirty="0" smtClean="0">
                <a:latin typeface="FontNongnam" pitchFamily="2" charset="0"/>
                <a:cs typeface="FontNongnam" pitchFamily="2" charset="0"/>
              </a:rPr>
              <a:t> </a:t>
            </a:r>
            <a:r>
              <a:rPr lang="th-TH" sz="6600" b="1" dirty="0" smtClean="0">
                <a:solidFill>
                  <a:srgbClr val="FFC000"/>
                </a:solidFill>
                <a:latin typeface="FontNongnam" pitchFamily="2" charset="0"/>
                <a:cs typeface="FontNongnam" pitchFamily="2" charset="0"/>
              </a:rPr>
              <a:t>บรรพชา</a:t>
            </a:r>
            <a:r>
              <a:rPr lang="th-TH" sz="6600" b="1" dirty="0" smtClean="0">
                <a:latin typeface="FontNongnam" pitchFamily="2" charset="0"/>
                <a:cs typeface="FontNongnam" pitchFamily="2" charset="0"/>
              </a:rPr>
              <a:t> </a:t>
            </a:r>
            <a:br>
              <a:rPr lang="th-TH" sz="6600" b="1" dirty="0" smtClean="0">
                <a:latin typeface="FontNongnam" pitchFamily="2" charset="0"/>
                <a:cs typeface="FontNongnam" pitchFamily="2" charset="0"/>
              </a:rPr>
            </a:br>
            <a:r>
              <a:rPr lang="th-TH" sz="6600" b="1" dirty="0" smtClean="0">
                <a:solidFill>
                  <a:srgbClr val="0070C0"/>
                </a:solidFill>
                <a:latin typeface="FontNongnam" pitchFamily="2" charset="0"/>
                <a:cs typeface="FontNongnam" pitchFamily="2" charset="0"/>
              </a:rPr>
              <a:t>เป็นสามเณรภาคฤดูร้อน</a:t>
            </a:r>
            <a:endParaRPr lang="th-TH" sz="6600" b="1" dirty="0">
              <a:solidFill>
                <a:srgbClr val="0070C0"/>
              </a:solidFill>
              <a:latin typeface="FontNongnam" pitchFamily="2" charset="0"/>
              <a:cs typeface="FontNongnam" pitchFamily="2" charset="0"/>
            </a:endParaRPr>
          </a:p>
        </p:txBody>
      </p:sp>
      <p:pic>
        <p:nvPicPr>
          <p:cNvPr id="3074" name="Picture 2" descr="M:\DCIM\101MSDCF\DSC05330~1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3568" y="4139952"/>
            <a:ext cx="7128792" cy="2718048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th-TH" sz="7200" dirty="0" smtClean="0">
                <a:latin typeface="_Layiji MaHaNiYom V 1.2" pitchFamily="2" charset="0"/>
                <a:cs typeface="_Layiji MaHaNiYom V 1.2" pitchFamily="2" charset="0"/>
              </a:rPr>
              <a:t/>
            </a:r>
            <a:br>
              <a:rPr lang="th-TH" sz="7200" dirty="0" smtClean="0">
                <a:latin typeface="_Layiji MaHaNiYom V 1.2" pitchFamily="2" charset="0"/>
                <a:cs typeface="_Layiji MaHaNiYom V 1.2" pitchFamily="2" charset="0"/>
              </a:rPr>
            </a:br>
            <a:r>
              <a:rPr lang="th-TH" sz="7200" dirty="0" smtClean="0">
                <a:latin typeface="_Layiji MaHaNiYom V 1.2" pitchFamily="2" charset="0"/>
                <a:cs typeface="_Layiji MaHaNiYom V 1.2" pitchFamily="2" charset="0"/>
              </a:rPr>
              <a:t/>
            </a:r>
            <a:br>
              <a:rPr lang="th-TH" sz="7200" dirty="0" smtClean="0">
                <a:latin typeface="_Layiji MaHaNiYom V 1.2" pitchFamily="2" charset="0"/>
                <a:cs typeface="_Layiji MaHaNiYom V 1.2" pitchFamily="2" charset="0"/>
              </a:rPr>
            </a:br>
            <a:r>
              <a:rPr lang="th-TH" sz="7200" b="1" dirty="0" smtClean="0">
                <a:solidFill>
                  <a:srgbClr val="00B050"/>
                </a:solidFill>
                <a:latin typeface="FontNongnam" pitchFamily="2" charset="0"/>
                <a:cs typeface="FontNongnam" pitchFamily="2" charset="0"/>
              </a:rPr>
              <a:t>ถือ</a:t>
            </a:r>
            <a:r>
              <a:rPr lang="th-TH" sz="7200" b="1" dirty="0" smtClean="0">
                <a:solidFill>
                  <a:srgbClr val="00B050"/>
                </a:solidFill>
                <a:latin typeface="FontNongnam" pitchFamily="2" charset="0"/>
                <a:cs typeface="FontNongnam" pitchFamily="2" charset="0"/>
              </a:rPr>
              <a:t>เป็นหนึ่ง </a:t>
            </a:r>
            <a:r>
              <a:rPr lang="th-TH" sz="7200" b="1" dirty="0" smtClean="0">
                <a:solidFill>
                  <a:srgbClr val="0070C0"/>
                </a:solidFill>
                <a:latin typeface="FontNongnam" pitchFamily="2" charset="0"/>
                <a:cs typeface="FontNongnam" pitchFamily="2" charset="0"/>
              </a:rPr>
              <a:t>ในการสร้างความเข็มแข้งให้แก่เด็กๆ  </a:t>
            </a:r>
            <a:r>
              <a:rPr lang="th-TH" sz="7200" b="1" dirty="0" smtClean="0">
                <a:solidFill>
                  <a:srgbClr val="FFC000"/>
                </a:solidFill>
                <a:latin typeface="FontNongnam" pitchFamily="2" charset="0"/>
                <a:cs typeface="FontNongnam" pitchFamily="2" charset="0"/>
              </a:rPr>
              <a:t>ได้ด้วยครับ</a:t>
            </a:r>
            <a:endParaRPr lang="th-TH" sz="7200" b="1" dirty="0">
              <a:solidFill>
                <a:srgbClr val="FFC000"/>
              </a:solidFill>
              <a:latin typeface="FontNongnam" pitchFamily="2" charset="0"/>
              <a:cs typeface="FontNongnam" pitchFamily="2" charset="0"/>
            </a:endParaRPr>
          </a:p>
        </p:txBody>
      </p:sp>
      <p:pic>
        <p:nvPicPr>
          <p:cNvPr id="4098" name="Picture 2" descr="M:\DCIM\101MSDCF\DSC05345~1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3284984"/>
            <a:ext cx="7704856" cy="3387019"/>
          </a:xfrm>
          <a:prstGeom prst="ellipse">
            <a:avLst/>
          </a:prstGeom>
          <a:ln w="190500" cap="rnd">
            <a:solidFill>
              <a:srgbClr val="C8C6BD"/>
            </a:solidFill>
            <a:prstDash val="solid"/>
          </a:ln>
          <a:effectLst>
            <a:outerShdw blurRad="127000" algn="bl" rotWithShape="0">
              <a:srgbClr val="000000"/>
            </a:outerShdw>
          </a:effectLst>
          <a:scene3d>
            <a:camera prst="perspectiveFront" fov="5400000"/>
            <a:lightRig rig="threePt" dir="t">
              <a:rot lat="0" lon="0" rev="192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ชุดรูปแบบของ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77</TotalTime>
  <Words>0</Words>
  <Application>Microsoft Office PowerPoint</Application>
  <PresentationFormat>นำเสนอทางหน้าจอ (4:3)</PresentationFormat>
  <Paragraphs>8</Paragraphs>
  <Slides>8</Slides>
  <Notes>0</Notes>
  <HiddenSlides>0</HiddenSlides>
  <MMClips>0</MMClips>
  <ScaleCrop>false</ScaleCrop>
  <HeadingPairs>
    <vt:vector size="4" baseType="variant">
      <vt:variant>
        <vt:lpstr>ชุดรูปแบบ</vt:lpstr>
      </vt:variant>
      <vt:variant>
        <vt:i4>1</vt:i4>
      </vt:variant>
      <vt:variant>
        <vt:lpstr>ชื่อเรื่องภาพนิ่ง</vt:lpstr>
      </vt:variant>
      <vt:variant>
        <vt:i4>8</vt:i4>
      </vt:variant>
    </vt:vector>
  </HeadingPairs>
  <TitlesOfParts>
    <vt:vector size="9" baseType="lpstr">
      <vt:lpstr>ชุดรูปแบบของ Office</vt:lpstr>
      <vt:lpstr> เดือน 5 ตรงกับวันที่ 13 เมษายนของทุก ๆ ปี เราเรียกวันนี้ว่า  “ วันสงกรานต์ ”  หรือวันปีใหม่ไทย</vt:lpstr>
      <vt:lpstr>  พวกเราชาวไทยในปัจจุบัน ถือวันที่ 14  เมษายน  ของทุกปี เป็นวันครอบครัว</vt:lpstr>
      <vt:lpstr>  ได้มีโอกาสนำครอบครัว ร่วมกิจกรรมดีๆหลายเรื่อง ในเทศกาลสงกรานต์ของไทย</vt:lpstr>
      <vt:lpstr>    ร่วมทั้งการความสะอาดบ้านเรือนและ อบต.  ได้จัดกิจกรรมวันผู้สูงอายุ  สืบสารวัฒนธรรมไทย  </vt:lpstr>
      <vt:lpstr>   นำบุตรหลานไปทำบุญที่วัด   หลังทำบุญถวายภัตราหารแด่พระสงฆ์ ทุกครอบครัวถือโอกาสพบญาติ ที่ไม่ค่อยได้เจอกัน มานั่งร่วมวงรับประทานอาหารร่วมกัน</vt:lpstr>
      <vt:lpstr>    ร่วมทำบุญปิดทองพระ  ก่อกองพระทรายตามประเพณีไทยๆ  นำเด็กร่วมกิจกรรมของ  อบต.สรงน้ำพระและ รดน้ำผู้ใหญ่ขอพรจากท่าน  รวมถึงการที่ครอบครัวร่วมกันบังสุกุลให้แก่ บรรพบุรุษ</vt:lpstr>
      <vt:lpstr>   เด็กๆผู้ชายมีโอกาสดีกว่า เด็กหญิงที่มีโอกาส  บรรพชา  เป็นสามเณรภาคฤดูร้อน</vt:lpstr>
      <vt:lpstr>  ถือเป็นหนึ่ง ในการสร้างความเข็มแข้งให้แก่เด็กๆ  ได้ด้วยครับ</vt:lpstr>
    </vt:vector>
  </TitlesOfParts>
  <Company>sKz Community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เดือน 5 ตรงกับวันที่ 13 เมษายนของทุก ๆ ปีเราเรียกวันนี้ว่า " วันสงกรานต์ “  หรือวันปีใหม่ไทย</dc:title>
  <dc:creator>sKzXP</dc:creator>
  <cp:lastModifiedBy>User Window8</cp:lastModifiedBy>
  <cp:revision>9</cp:revision>
  <dcterms:created xsi:type="dcterms:W3CDTF">2014-04-15T10:06:55Z</dcterms:created>
  <dcterms:modified xsi:type="dcterms:W3CDTF">2014-04-20T12:32:32Z</dcterms:modified>
</cp:coreProperties>
</file>