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63" r:id="rId7"/>
    <p:sldId id="259" r:id="rId8"/>
    <p:sldId id="262" r:id="rId9"/>
    <p:sldId id="261" r:id="rId10"/>
    <p:sldId id="268" r:id="rId11"/>
    <p:sldId id="265" r:id="rId12"/>
    <p:sldId id="264" r:id="rId13"/>
    <p:sldId id="266" r:id="rId14"/>
  </p:sldIdLst>
  <p:sldSz cx="9144000" cy="6858000" type="screen4x3"/>
  <p:notesSz cx="6797675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33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595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17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20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4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749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9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7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0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94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3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86C8-C90D-4F86-B81E-77484B8579BB}" type="datetimeFigureOut">
              <a:rPr lang="th-TH" smtClean="0"/>
              <a:t>17/03/57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1D0F-3569-4F80-BFD4-B90DAF9B8F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46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6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488832" cy="19442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โครงการพัฒนาคุณภาพน้ำนมดิบ</a:t>
            </a:r>
            <a:b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กลุ่มเกษตรกรรายย่อยบ้านห้วยเตย</a:t>
            </a:r>
            <a:b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จังหวัดขอนแก่น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5220072" y="4012351"/>
            <a:ext cx="3196709" cy="104219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th-TH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ศวพ</a:t>
            </a:r>
            <a:r>
              <a:rPr lang="th-TH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.ขอนแก่น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130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ปัญหาที่อาจเกิดในฟาร์มจากการตรวจเยี่ยมครั้งแรก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การจัดการด้านอาหารที่มีผลต่อสุขภาพโคนม 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ตย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.โรค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Acidosis,Ketosis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การเก็บรักษาน้ำนมดิบที่อุณหภูมิไม่คงที่ในถังนมรวมสหกรณ์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4697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ประวัติฟาร์มเกษตรกรก้าวหน้าเริ่มปี </a:t>
            </a:r>
            <a:r>
              <a:rPr lang="th-TH" dirty="0" err="1" smtClean="0"/>
              <a:t>พศ</a:t>
            </a:r>
            <a:r>
              <a:rPr lang="th-TH" dirty="0" smtClean="0"/>
              <a:t>.2534 </a:t>
            </a:r>
            <a:br>
              <a:rPr lang="th-TH" dirty="0" smtClean="0"/>
            </a:br>
            <a:r>
              <a:rPr lang="th-TH" dirty="0" smtClean="0"/>
              <a:t>กว่า 20 ปีจึงมาเป็นวันนี้..............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0217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เจ้าของฟาร์มและทีมงาน</a:t>
            </a:r>
            <a:r>
              <a:rPr lang="th-TH" dirty="0" err="1" smtClean="0"/>
              <a:t>ศวพ</a:t>
            </a:r>
            <a:r>
              <a:rPr lang="th-TH" dirty="0" smtClean="0"/>
              <a:t>.ขอนแก่นในการออกเยี่ยมฟาร์มครั้งแรก 19 </a:t>
            </a:r>
            <a:r>
              <a:rPr lang="th-TH" dirty="0" err="1" smtClean="0"/>
              <a:t>กพ</a:t>
            </a:r>
            <a:r>
              <a:rPr lang="th-TH" dirty="0" smtClean="0"/>
              <a:t>.57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173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ห้วยเตยโมเดล</a:t>
            </a:r>
            <a:r>
              <a:rPr lang="en-US" dirty="0" smtClean="0"/>
              <a:t>:</a:t>
            </a:r>
            <a:r>
              <a:rPr lang="th-TH" dirty="0" smtClean="0"/>
              <a:t>โครงการย่อยที่จะเกิด...........................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การศึกษาคุณภาพน้ำนมดิบกับคุณภาพและวัตถุดิบอาหารโคนม</a:t>
            </a:r>
          </a:p>
          <a:p>
            <a:r>
              <a:rPr lang="th-TH" b="1" dirty="0" smtClean="0"/>
              <a:t>การศึกษาชนิดและจำนวนเชื้อแบคทีเรียปนเปื้อนในน้ำนมดิบ</a:t>
            </a:r>
          </a:p>
          <a:p>
            <a:r>
              <a:rPr lang="th-TH" b="1" dirty="0" smtClean="0"/>
              <a:t>การศึกษาเชื้อก่อโรคเต้านมอักเสบในโคนมที่ระดับเซลล์โซมา</a:t>
            </a:r>
            <a:r>
              <a:rPr lang="th-TH" b="1" dirty="0" err="1" smtClean="0"/>
              <a:t>ติค</a:t>
            </a:r>
            <a:r>
              <a:rPr lang="th-TH" b="1" dirty="0" smtClean="0"/>
              <a:t>ที่แตกต่างกัน</a:t>
            </a:r>
          </a:p>
          <a:p>
            <a:r>
              <a:rPr lang="th-TH" b="1" dirty="0" smtClean="0"/>
              <a:t>การศึกษาสภาวะ</a:t>
            </a:r>
            <a:r>
              <a:rPr lang="th-TH" b="1" dirty="0" err="1" smtClean="0"/>
              <a:t>โรคคี</a:t>
            </a:r>
            <a:r>
              <a:rPr lang="th-TH" b="1" dirty="0" smtClean="0"/>
              <a:t>โต</a:t>
            </a:r>
            <a:r>
              <a:rPr lang="th-TH" b="1" dirty="0" err="1" smtClean="0"/>
              <a:t>ซิส</a:t>
            </a:r>
            <a:r>
              <a:rPr lang="th-TH" b="1" dirty="0" smtClean="0"/>
              <a:t>ในโคนมระยะหลังคลอด</a:t>
            </a:r>
          </a:p>
          <a:p>
            <a:r>
              <a:rPr lang="th-TH" b="1" dirty="0" smtClean="0"/>
              <a:t>การประยุกต์ใช้น้ำยาทดสอบ</a:t>
            </a:r>
            <a:r>
              <a:rPr lang="en-US" b="1" dirty="0" smtClean="0"/>
              <a:t>(CMT)</a:t>
            </a:r>
            <a:r>
              <a:rPr lang="th-TH" b="1" dirty="0" smtClean="0"/>
              <a:t>ในการประเมินระดับ</a:t>
            </a:r>
            <a:r>
              <a:rPr lang="en-US" b="1" dirty="0" smtClean="0"/>
              <a:t>SCC</a:t>
            </a:r>
            <a:r>
              <a:rPr lang="th-TH" b="1" dirty="0" smtClean="0"/>
              <a:t>ในน้ำนมดิบ</a:t>
            </a:r>
          </a:p>
          <a:p>
            <a:r>
              <a:rPr lang="th-TH" b="1" dirty="0" smtClean="0"/>
              <a:t>การศึกษาสภาวะโรคทางปรสิตภายในเลือดและในระบบทางเดินอาหารในโคนม</a:t>
            </a:r>
          </a:p>
          <a:p>
            <a:r>
              <a:rPr lang="th-TH" b="1" dirty="0" smtClean="0"/>
              <a:t>การผลิตสื่อในหัวข้อ </a:t>
            </a:r>
            <a:r>
              <a:rPr lang="th-TH" dirty="0" smtClean="0"/>
              <a:t> </a:t>
            </a:r>
            <a:r>
              <a:rPr lang="th-TH" b="1" dirty="0" smtClean="0"/>
              <a:t>การเลี้ยงและการจัดการในฟาร์มโคนมรายย่อยเพื่อให้ได้ผลผลิตที่ดีและมีคุณภาพ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8300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ที่มาของโครงการ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คุณภาพน้ำนมดิบพัฒนาได้ (</a:t>
            </a:r>
            <a:r>
              <a:rPr lang="en-US" dirty="0" smtClean="0"/>
              <a:t>Total solids </a:t>
            </a:r>
            <a:r>
              <a:rPr lang="th-TH" dirty="0" smtClean="0"/>
              <a:t>ต่ำ</a:t>
            </a:r>
            <a:r>
              <a:rPr lang="en-US" dirty="0" smtClean="0"/>
              <a:t>,</a:t>
            </a:r>
            <a:r>
              <a:rPr lang="en-US" dirty="0" err="1"/>
              <a:t>s</a:t>
            </a:r>
            <a:r>
              <a:rPr lang="en-US" dirty="0" err="1" smtClean="0"/>
              <a:t>cc</a:t>
            </a:r>
            <a:r>
              <a:rPr lang="th-TH" dirty="0" smtClean="0"/>
              <a:t>สูง......)</a:t>
            </a:r>
          </a:p>
          <a:p>
            <a:r>
              <a:rPr lang="th-TH" dirty="0" smtClean="0"/>
              <a:t>สุขภาพโคนมและสุขภาพเต้านมไปด้วยกัน</a:t>
            </a:r>
          </a:p>
          <a:p>
            <a:r>
              <a:rPr lang="th-TH" dirty="0" smtClean="0"/>
              <a:t>การจัดการด้านสุขลักษณะฟาร์มมีผลต่อ</a:t>
            </a:r>
            <a:r>
              <a:rPr lang="th-TH" b="1" dirty="0" smtClean="0"/>
              <a:t>คุณภาพน้ำนมและสุขภาพเต้านม</a:t>
            </a:r>
          </a:p>
          <a:p>
            <a:r>
              <a:rPr lang="th-TH" dirty="0" smtClean="0"/>
              <a:t>การจัดการด้านอาหารมีผลต่อ</a:t>
            </a:r>
            <a:r>
              <a:rPr lang="th-TH" b="1" dirty="0" smtClean="0"/>
              <a:t>ปริมาณและคุณภาพน้ำนมดิบ</a:t>
            </a:r>
          </a:p>
          <a:p>
            <a:r>
              <a:rPr lang="th-TH" dirty="0" smtClean="0"/>
              <a:t>การลดการใช้ยาที่ไม่จำเป็นมีผลไป</a:t>
            </a:r>
            <a:r>
              <a:rPr lang="th-TH" b="1" dirty="0" smtClean="0"/>
              <a:t>ลดการปนเปื้อน</a:t>
            </a:r>
            <a:r>
              <a:rPr lang="th-TH" dirty="0" smtClean="0"/>
              <a:t>ของสารเคมีตกค้างในน้ำนมดิบที่อาจเป็นอันตรายต่อผู้บริโภค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861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ปัญหาเบื้องต้นในฟาร์มจากการสอบถาม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h-TH" dirty="0" smtClean="0"/>
              <a:t>ค่าชั่วโมงการตรวจวัด</a:t>
            </a:r>
            <a:r>
              <a:rPr lang="en-US" dirty="0" smtClean="0"/>
              <a:t>MB</a:t>
            </a:r>
            <a:r>
              <a:rPr lang="th-TH" dirty="0" smtClean="0"/>
              <a:t>ต่ำ</a:t>
            </a:r>
          </a:p>
          <a:p>
            <a:r>
              <a:rPr lang="en-US" dirty="0" smtClean="0"/>
              <a:t>Ketosis </a:t>
            </a:r>
            <a:r>
              <a:rPr lang="th-TH" dirty="0" smtClean="0"/>
              <a:t>ในช่วงหลังคลอดไม่ยืนยันผลตรวจทางห้องปฏิบัติการ</a:t>
            </a:r>
            <a:endParaRPr lang="en-US" dirty="0" smtClean="0"/>
          </a:p>
          <a:p>
            <a:r>
              <a:rPr lang="th-TH" dirty="0" smtClean="0"/>
              <a:t>การเลือกชนิดยาปฏิชีวนะในการรักษาโรคเต้านมอักเสบ</a:t>
            </a:r>
          </a:p>
          <a:p>
            <a:r>
              <a:rPr lang="th-TH" dirty="0" smtClean="0"/>
              <a:t>โรคพยาธิในเลือดในช่วงหลังคลอด จากอาการไม่ยืนยัน</a:t>
            </a:r>
          </a:p>
          <a:p>
            <a:pPr marL="0" indent="0">
              <a:buNone/>
            </a:pPr>
            <a:r>
              <a:rPr lang="th-TH" sz="4000" b="1" dirty="0" smtClean="0"/>
              <a:t>การแก้ปัญหาเบื้องต้นของเกษตรกร</a:t>
            </a:r>
          </a:p>
          <a:p>
            <a:r>
              <a:rPr lang="th-TH" dirty="0" smtClean="0"/>
              <a:t>คัดโคมีปัญหาออกจากฟาร์มให้</a:t>
            </a:r>
            <a:r>
              <a:rPr lang="th-TH" dirty="0" err="1" smtClean="0"/>
              <a:t>เร็วตย</a:t>
            </a:r>
            <a:r>
              <a:rPr lang="th-TH" dirty="0" smtClean="0"/>
              <a:t>.ผสมติดยาก เต้านมอักเสบ..อื่นๆ</a:t>
            </a:r>
          </a:p>
          <a:p>
            <a:r>
              <a:rPr lang="th-TH" dirty="0" smtClean="0"/>
              <a:t>การฉีด</a:t>
            </a:r>
            <a:r>
              <a:rPr lang="th-TH" dirty="0" err="1" smtClean="0"/>
              <a:t>ยาเบ</a:t>
            </a:r>
            <a:r>
              <a:rPr lang="th-TH" dirty="0" smtClean="0"/>
              <a:t>รีนิลให้แม่โคในช่วงหลังคลอดเป็นงานประจำ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496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การจัดการอาหารหยาบและข้น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898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อาหาร</a:t>
            </a:r>
            <a:r>
              <a:rPr lang="th-TH" dirty="0" err="1" smtClean="0"/>
              <a:t>เสริมตย</a:t>
            </a:r>
            <a:r>
              <a:rPr lang="th-TH" dirty="0" smtClean="0"/>
              <a:t>. กากมัน ฝุ่นน้ำตาล น้ำหมักยีสต์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456384" cy="2592288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575125" cy="2681344"/>
          </a:xfr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ความสะอาดโรงเรือน คอกรีดนม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603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ความสะอาดอุปกรณ์เครื่องรีดนม น้ำยาจุ่มหัวนมหลังรีด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384376" cy="2538282"/>
          </a:xfr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การจดบันทึกข้อมูลฟาร์ม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127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สุขภาพโคและพันธุ์โคนม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6991623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387</Words>
  <Application>Microsoft Office PowerPoint</Application>
  <PresentationFormat>นำเสนอทางหน้าจอ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โครงการพัฒนาคุณภาพน้ำนมดิบ กลุ่มเกษตรกรรายย่อยบ้านห้วยเตย จังหวัดขอนแก่น</vt:lpstr>
      <vt:lpstr>ที่มาของโครงการ</vt:lpstr>
      <vt:lpstr>ปัญหาเบื้องต้นในฟาร์มจากการสอบถาม</vt:lpstr>
      <vt:lpstr>การจัดการอาหารหยาบและข้น</vt:lpstr>
      <vt:lpstr>อาหารเสริมตย. กากมัน ฝุ่นน้ำตาล น้ำหมักยีสต์</vt:lpstr>
      <vt:lpstr>ความสะอาดโรงเรือน คอกรีดนม</vt:lpstr>
      <vt:lpstr>ความสะอาดอุปกรณ์เครื่องรีดนม น้ำยาจุ่มหัวนมหลังรีด</vt:lpstr>
      <vt:lpstr>การจดบันทึกข้อมูลฟาร์ม</vt:lpstr>
      <vt:lpstr>สุขภาพโคและพันธุ์โคนม</vt:lpstr>
      <vt:lpstr>ปัญหาที่อาจเกิดในฟาร์มจากการตรวจเยี่ยมครั้งแรก</vt:lpstr>
      <vt:lpstr>ประวัติฟาร์มเกษตรกรก้าวหน้าเริ่มปี พศ.2534  กว่า 20 ปีจึงมาเป็นวันนี้..............</vt:lpstr>
      <vt:lpstr>เจ้าของฟาร์มและทีมงานศวพ.ขอนแก่นในการออกเยี่ยมฟาร์มครั้งแรก 19 กพ.57</vt:lpstr>
      <vt:lpstr>ห้วยเตยโมเดล:โครงการย่อยที่จะเกิด...........................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โครงการพัฒนาคุณภาพน้ำนมดิบกลุ่มเกษตรกรรายย่อยบ้านห้วยเตยจังหวัดขอนแก่น</dc:title>
  <dc:creator>Windows User</dc:creator>
  <cp:lastModifiedBy>Windows User</cp:lastModifiedBy>
  <cp:revision>28</cp:revision>
  <cp:lastPrinted>2014-02-24T06:41:11Z</cp:lastPrinted>
  <dcterms:created xsi:type="dcterms:W3CDTF">2014-02-24T02:15:25Z</dcterms:created>
  <dcterms:modified xsi:type="dcterms:W3CDTF">2014-03-17T07:26:37Z</dcterms:modified>
</cp:coreProperties>
</file>