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33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0A93-78F8-4B60-A5A9-4F5A8E068E9D}" type="datetimeFigureOut">
              <a:rPr lang="th-TH" smtClean="0"/>
              <a:t>12/02/57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748-A5D1-448F-A657-2D2BCCBC7E00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0A93-78F8-4B60-A5A9-4F5A8E068E9D}" type="datetimeFigureOut">
              <a:rPr lang="th-TH" smtClean="0"/>
              <a:t>12/02/57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748-A5D1-448F-A657-2D2BCCBC7E0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0A93-78F8-4B60-A5A9-4F5A8E068E9D}" type="datetimeFigureOut">
              <a:rPr lang="th-TH" smtClean="0"/>
              <a:t>12/02/57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748-A5D1-448F-A657-2D2BCCBC7E0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0A93-78F8-4B60-A5A9-4F5A8E068E9D}" type="datetimeFigureOut">
              <a:rPr lang="th-TH" smtClean="0"/>
              <a:t>12/02/57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748-A5D1-448F-A657-2D2BCCBC7E00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0A93-78F8-4B60-A5A9-4F5A8E068E9D}" type="datetimeFigureOut">
              <a:rPr lang="th-TH" smtClean="0"/>
              <a:t>12/02/57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748-A5D1-448F-A657-2D2BCCBC7E0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0A93-78F8-4B60-A5A9-4F5A8E068E9D}" type="datetimeFigureOut">
              <a:rPr lang="th-TH" smtClean="0"/>
              <a:t>12/02/57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748-A5D1-448F-A657-2D2BCCBC7E00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0A93-78F8-4B60-A5A9-4F5A8E068E9D}" type="datetimeFigureOut">
              <a:rPr lang="th-TH" smtClean="0"/>
              <a:t>12/02/57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748-A5D1-448F-A657-2D2BCCBC7E00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0A93-78F8-4B60-A5A9-4F5A8E068E9D}" type="datetimeFigureOut">
              <a:rPr lang="th-TH" smtClean="0"/>
              <a:t>12/02/57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748-A5D1-448F-A657-2D2BCCBC7E0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0A93-78F8-4B60-A5A9-4F5A8E068E9D}" type="datetimeFigureOut">
              <a:rPr lang="th-TH" smtClean="0"/>
              <a:t>12/02/57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748-A5D1-448F-A657-2D2BCCBC7E0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0A93-78F8-4B60-A5A9-4F5A8E068E9D}" type="datetimeFigureOut">
              <a:rPr lang="th-TH" smtClean="0"/>
              <a:t>12/02/57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748-A5D1-448F-A657-2D2BCCBC7E0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0A93-78F8-4B60-A5A9-4F5A8E068E9D}" type="datetimeFigureOut">
              <a:rPr lang="th-TH" smtClean="0"/>
              <a:t>12/02/57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748-A5D1-448F-A657-2D2BCCBC7E00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A90A93-78F8-4B60-A5A9-4F5A8E068E9D}" type="datetimeFigureOut">
              <a:rPr lang="th-TH" smtClean="0"/>
              <a:t>12/02/57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C3D748-A5D1-448F-A657-2D2BCCBC7E00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95536" y="476672"/>
            <a:ext cx="460851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1500" b="1" dirty="0">
                <a:latin typeface="BooK_R-luX [2006]" pitchFamily="2" charset="0"/>
                <a:cs typeface="BooK_R-luX [2006]" pitchFamily="2" charset="0"/>
              </a:rPr>
              <a:t>ประวัติส่วนตัว</a:t>
            </a:r>
            <a:endParaRPr lang="en-US" sz="11500" b="1" dirty="0">
              <a:latin typeface="BooK_R-luX [2006]" pitchFamily="2" charset="0"/>
              <a:cs typeface="BooK_R-luX [2006]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043608" y="1052736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ชื่อ             นางสาว</a:t>
            </a:r>
            <a:r>
              <a:rPr lang="th-TH" sz="4800" b="1" dirty="0" err="1">
                <a:latin typeface="BooK_R-luX [2006]" pitchFamily="2" charset="0"/>
                <a:cs typeface="BooK_R-luX [2006]" pitchFamily="2" charset="0"/>
              </a:rPr>
              <a:t>ภัท</a:t>
            </a:r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รา</a:t>
            </a:r>
            <a:r>
              <a:rPr lang="th-TH" sz="4800" b="1" dirty="0" err="1">
                <a:latin typeface="BooK_R-luX [2006]" pitchFamily="2" charset="0"/>
                <a:cs typeface="BooK_R-luX [2006]" pitchFamily="2" charset="0"/>
              </a:rPr>
              <a:t>นิษฐ์</a:t>
            </a:r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  ทานอก</a:t>
            </a:r>
            <a:endParaRPr lang="en-US" sz="4800" b="1" dirty="0">
              <a:latin typeface="BooK_R-luX [2006]" pitchFamily="2" charset="0"/>
              <a:cs typeface="BooK_R-luX [2006]" pitchFamily="2" charset="0"/>
            </a:endParaRPr>
          </a:p>
          <a:p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ว/ด/ป/เกิด  </a:t>
            </a:r>
            <a:r>
              <a:rPr lang="en-US" sz="4800" b="1" dirty="0">
                <a:latin typeface="BooK_R-luX [2006]" pitchFamily="2" charset="0"/>
                <a:cs typeface="BooK_R-luX [2006]" pitchFamily="2" charset="0"/>
              </a:rPr>
              <a:t>6</a:t>
            </a:r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 เมษายน </a:t>
            </a:r>
            <a:r>
              <a:rPr lang="en-US" sz="4800" b="1" dirty="0">
                <a:latin typeface="BooK_R-luX [2006]" pitchFamily="2" charset="0"/>
                <a:cs typeface="BooK_R-luX [2006]" pitchFamily="2" charset="0"/>
              </a:rPr>
              <a:t>2536    </a:t>
            </a:r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อายุ </a:t>
            </a:r>
            <a:r>
              <a:rPr lang="en-US" sz="4800" b="1" dirty="0">
                <a:latin typeface="BooK_R-luX [2006]" pitchFamily="2" charset="0"/>
                <a:cs typeface="BooK_R-luX [2006]" pitchFamily="2" charset="0"/>
              </a:rPr>
              <a:t>21</a:t>
            </a:r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 ปี</a:t>
            </a:r>
            <a:endParaRPr lang="en-US" sz="4800" b="1" dirty="0">
              <a:latin typeface="BooK_R-luX [2006]" pitchFamily="2" charset="0"/>
              <a:cs typeface="BooK_R-luX [2006]" pitchFamily="2" charset="0"/>
            </a:endParaRPr>
          </a:p>
          <a:p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ที่อยู่    </a:t>
            </a:r>
            <a:r>
              <a:rPr lang="en-US" sz="4800" b="1" dirty="0">
                <a:latin typeface="BooK_R-luX [2006]" pitchFamily="2" charset="0"/>
                <a:cs typeface="BooK_R-luX [2006]" pitchFamily="2" charset="0"/>
              </a:rPr>
              <a:t>124</a:t>
            </a:r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 ม. </a:t>
            </a:r>
            <a:r>
              <a:rPr lang="en-US" sz="4800" b="1" dirty="0">
                <a:latin typeface="BooK_R-luX [2006]" pitchFamily="2" charset="0"/>
                <a:cs typeface="BooK_R-luX [2006]" pitchFamily="2" charset="0"/>
              </a:rPr>
              <a:t>7</a:t>
            </a:r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 ต.หนองบัวแดง อ.หนองบัวแดง จ.ชัยภูมิ </a:t>
            </a:r>
            <a:r>
              <a:rPr lang="en-US" sz="4800" b="1" dirty="0">
                <a:latin typeface="BooK_R-luX [2006]" pitchFamily="2" charset="0"/>
                <a:cs typeface="BooK_R-luX [2006]" pitchFamily="2" charset="0"/>
              </a:rPr>
              <a:t>36210</a:t>
            </a:r>
          </a:p>
          <a:p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อาชีพ นักเรียน นักศึกษา</a:t>
            </a:r>
            <a:endParaRPr lang="en-US" sz="4800" b="1" dirty="0">
              <a:latin typeface="BooK_R-luX [2006]" pitchFamily="2" charset="0"/>
              <a:cs typeface="BooK_R-luX [2006]" pitchFamily="2" charset="0"/>
            </a:endParaRPr>
          </a:p>
          <a:p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กำลังศึกษาที่ วิทยาลัยอาชีวศึกษาไทเฉลิมราช ชัยภูมิ</a:t>
            </a:r>
            <a:endParaRPr lang="en-US" sz="4800" b="1" dirty="0">
              <a:latin typeface="BooK_R-luX [2006]" pitchFamily="2" charset="0"/>
              <a:cs typeface="BooK_R-luX [2006]" pitchFamily="2" charset="0"/>
            </a:endParaRPr>
          </a:p>
          <a:p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ระดับชั้น </a:t>
            </a:r>
            <a:r>
              <a:rPr lang="th-TH" sz="4800" b="1" dirty="0" err="1">
                <a:latin typeface="BooK_R-luX [2006]" pitchFamily="2" charset="0"/>
                <a:cs typeface="BooK_R-luX [2006]" pitchFamily="2" charset="0"/>
              </a:rPr>
              <a:t>ปวช</a:t>
            </a:r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.</a:t>
            </a:r>
            <a:r>
              <a:rPr lang="en-US" sz="4800" b="1" dirty="0">
                <a:latin typeface="BooK_R-luX [2006]" pitchFamily="2" charset="0"/>
                <a:cs typeface="BooK_R-luX [2006]" pitchFamily="2" charset="0"/>
              </a:rPr>
              <a:t>2</a:t>
            </a:r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 </a:t>
            </a:r>
            <a:r>
              <a:rPr lang="th-TH" sz="4800" b="1" dirty="0" smtClean="0">
                <a:latin typeface="BooK_R-luX [2006]" pitchFamily="2" charset="0"/>
                <a:cs typeface="BooK_R-luX [2006]" pitchFamily="2" charset="0"/>
              </a:rPr>
              <a:t>สาขาคอมพิวเตอร์ธุรกิจ</a:t>
            </a:r>
            <a:endParaRPr lang="en-US" sz="4800" b="1" dirty="0">
              <a:latin typeface="BooK_R-luX [2006]" pitchFamily="2" charset="0"/>
              <a:cs typeface="BooK_R-luX [2006]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8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1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7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</TotalTime>
  <Words>56</Words>
  <Application>Microsoft Office PowerPoint</Application>
  <PresentationFormat>นำเสนอทางหน้าจอ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สลิปสตรีม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2</cp:revision>
  <dcterms:created xsi:type="dcterms:W3CDTF">2014-02-12T03:00:45Z</dcterms:created>
  <dcterms:modified xsi:type="dcterms:W3CDTF">2014-02-12T03:13:49Z</dcterms:modified>
</cp:coreProperties>
</file>