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89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0" r:id="rId21"/>
    <p:sldId id="271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1" r:id="rId34"/>
    <p:sldId id="292" r:id="rId35"/>
    <p:sldId id="293" r:id="rId36"/>
    <p:sldId id="294" r:id="rId37"/>
    <p:sldId id="29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8C2AE-D6C5-2141-A4A7-D3096D9C364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E4270AE8-F94B-B94F-A80C-61458443D85D}">
      <dgm:prSet phldrT="[Text]" custT="1"/>
      <dgm:spPr/>
      <dgm:t>
        <a:bodyPr/>
        <a:lstStyle/>
        <a:p>
          <a:r>
            <a:rPr lang="th-TH" sz="2800" dirty="0" smtClean="0"/>
            <a:t>โลก</a:t>
          </a:r>
          <a:endParaRPr lang="en-US" sz="2800" dirty="0"/>
        </a:p>
      </dgm:t>
    </dgm:pt>
    <dgm:pt modelId="{042D5FF1-FAD4-624B-AC30-5D48BD9B1CBC}" type="parTrans" cxnId="{A24CAE3C-3644-084D-B3C4-B79E1AB7AE20}">
      <dgm:prSet/>
      <dgm:spPr/>
      <dgm:t>
        <a:bodyPr/>
        <a:lstStyle/>
        <a:p>
          <a:endParaRPr lang="en-US"/>
        </a:p>
      </dgm:t>
    </dgm:pt>
    <dgm:pt modelId="{18274D4B-E4E4-3B40-A54A-8F0A01279364}" type="sibTrans" cxnId="{A24CAE3C-3644-084D-B3C4-B79E1AB7AE20}">
      <dgm:prSet/>
      <dgm:spPr/>
      <dgm:t>
        <a:bodyPr/>
        <a:lstStyle/>
        <a:p>
          <a:endParaRPr lang="en-US"/>
        </a:p>
      </dgm:t>
    </dgm:pt>
    <dgm:pt modelId="{4C6B742B-8CE7-3441-B8EF-F59E75BBA4D6}">
      <dgm:prSet phldrT="[Text]" custT="1"/>
      <dgm:spPr/>
      <dgm:t>
        <a:bodyPr/>
        <a:lstStyle/>
        <a:p>
          <a:r>
            <a:rPr lang="th-TH" sz="2800" dirty="0" smtClean="0"/>
            <a:t>วิชาการ</a:t>
          </a:r>
          <a:endParaRPr lang="en-US" sz="2800" dirty="0"/>
        </a:p>
      </dgm:t>
    </dgm:pt>
    <dgm:pt modelId="{594397F3-05B5-F043-B323-47A25C5BC63B}" type="parTrans" cxnId="{9D1B871A-9DE9-4F4D-A610-DABCA2E9DB25}">
      <dgm:prSet/>
      <dgm:spPr/>
      <dgm:t>
        <a:bodyPr/>
        <a:lstStyle/>
        <a:p>
          <a:endParaRPr lang="en-US"/>
        </a:p>
      </dgm:t>
    </dgm:pt>
    <dgm:pt modelId="{FFC6858B-E8E9-8D4E-BC07-39C6C7F2E227}" type="sibTrans" cxnId="{9D1B871A-9DE9-4F4D-A610-DABCA2E9DB25}">
      <dgm:prSet/>
      <dgm:spPr/>
      <dgm:t>
        <a:bodyPr/>
        <a:lstStyle/>
        <a:p>
          <a:endParaRPr lang="en-US"/>
        </a:p>
      </dgm:t>
    </dgm:pt>
    <dgm:pt modelId="{1782AFC4-4286-0D49-A8EA-959BFE9A5FF5}">
      <dgm:prSet phldrT="[Text]" custT="1"/>
      <dgm:spPr/>
      <dgm:t>
        <a:bodyPr/>
        <a:lstStyle/>
        <a:p>
          <a:r>
            <a:rPr lang="th-TH" sz="2800" dirty="0" smtClean="0"/>
            <a:t>อื่นๆ</a:t>
          </a:r>
          <a:endParaRPr lang="en-US" sz="2800" dirty="0"/>
        </a:p>
      </dgm:t>
    </dgm:pt>
    <dgm:pt modelId="{E6EFB114-2736-8442-BBC6-574917E7DCAC}" type="parTrans" cxnId="{E9F73576-6735-EF42-983A-EFA7906FD7B9}">
      <dgm:prSet/>
      <dgm:spPr/>
      <dgm:t>
        <a:bodyPr/>
        <a:lstStyle/>
        <a:p>
          <a:endParaRPr lang="en-US"/>
        </a:p>
      </dgm:t>
    </dgm:pt>
    <dgm:pt modelId="{2AF246A5-8399-734F-9067-D5960947E90C}" type="sibTrans" cxnId="{E9F73576-6735-EF42-983A-EFA7906FD7B9}">
      <dgm:prSet/>
      <dgm:spPr/>
      <dgm:t>
        <a:bodyPr/>
        <a:lstStyle/>
        <a:p>
          <a:endParaRPr lang="en-US"/>
        </a:p>
      </dgm:t>
    </dgm:pt>
    <dgm:pt modelId="{E4403E17-3CAA-1940-A5A0-B3F014B5C64B}">
      <dgm:prSet custT="1"/>
      <dgm:spPr/>
      <dgm:t>
        <a:bodyPr/>
        <a:lstStyle/>
        <a:p>
          <a:r>
            <a:rPr lang="th-TH" sz="2800" dirty="0" smtClean="0"/>
            <a:t>สังคม</a:t>
          </a:r>
          <a:endParaRPr lang="en-US" sz="2800" dirty="0"/>
        </a:p>
      </dgm:t>
    </dgm:pt>
    <dgm:pt modelId="{A1DCAD64-F012-CA4C-9C52-FF0637BEB786}" type="parTrans" cxnId="{074BE45A-4C4F-7446-8887-1BAD299DD61F}">
      <dgm:prSet/>
      <dgm:spPr/>
      <dgm:t>
        <a:bodyPr/>
        <a:lstStyle/>
        <a:p>
          <a:endParaRPr lang="en-US"/>
        </a:p>
      </dgm:t>
    </dgm:pt>
    <dgm:pt modelId="{B958D8E4-4B43-FB4C-B451-A8018C98BC10}" type="sibTrans" cxnId="{074BE45A-4C4F-7446-8887-1BAD299DD61F}">
      <dgm:prSet/>
      <dgm:spPr/>
      <dgm:t>
        <a:bodyPr/>
        <a:lstStyle/>
        <a:p>
          <a:endParaRPr lang="en-US"/>
        </a:p>
      </dgm:t>
    </dgm:pt>
    <dgm:pt modelId="{BE46A3DB-E4D9-0041-9CE8-1B644BA9B5BB}">
      <dgm:prSet custT="1"/>
      <dgm:spPr/>
      <dgm:t>
        <a:bodyPr/>
        <a:lstStyle/>
        <a:p>
          <a:r>
            <a:rPr lang="th-TH" sz="2800" dirty="0" smtClean="0"/>
            <a:t>ตน</a:t>
          </a:r>
          <a:endParaRPr lang="en-US" sz="2800" dirty="0"/>
        </a:p>
      </dgm:t>
    </dgm:pt>
    <dgm:pt modelId="{A8505111-42DE-B849-8BFE-4552BD66D991}" type="parTrans" cxnId="{D084B572-5DFD-9B4F-B7EB-725375F22E6B}">
      <dgm:prSet/>
      <dgm:spPr/>
      <dgm:t>
        <a:bodyPr/>
        <a:lstStyle/>
        <a:p>
          <a:endParaRPr lang="en-US"/>
        </a:p>
      </dgm:t>
    </dgm:pt>
    <dgm:pt modelId="{E7555A1F-08BA-A34D-B0D7-1B86F62F5711}" type="sibTrans" cxnId="{D084B572-5DFD-9B4F-B7EB-725375F22E6B}">
      <dgm:prSet/>
      <dgm:spPr/>
      <dgm:t>
        <a:bodyPr/>
        <a:lstStyle/>
        <a:p>
          <a:endParaRPr lang="en-US"/>
        </a:p>
      </dgm:t>
    </dgm:pt>
    <dgm:pt modelId="{DB72490F-E833-7245-B832-19928302EF78}" type="pres">
      <dgm:prSet presAssocID="{1138C2AE-D6C5-2141-A4A7-D3096D9C3645}" presName="compositeShape" presStyleCnt="0">
        <dgm:presLayoutVars>
          <dgm:chMax val="7"/>
          <dgm:dir/>
          <dgm:resizeHandles val="exact"/>
        </dgm:presLayoutVars>
      </dgm:prSet>
      <dgm:spPr/>
    </dgm:pt>
    <dgm:pt modelId="{8107C35B-3852-EC44-8BA5-3A33AAAD806F}" type="pres">
      <dgm:prSet presAssocID="{E4270AE8-F94B-B94F-A80C-61458443D85D}" presName="circ1" presStyleLbl="vennNode1" presStyleIdx="0" presStyleCnt="5"/>
      <dgm:spPr/>
    </dgm:pt>
    <dgm:pt modelId="{5BE810B1-7538-C641-AF34-16EB7B889453}" type="pres">
      <dgm:prSet presAssocID="{E4270AE8-F94B-B94F-A80C-61458443D85D}" presName="circ1Tx" presStyleLbl="revTx" presStyleIdx="0" presStyleCnt="0" custLinFactNeighborY="67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3D31-F931-AF44-BBF2-257AA2036D54}" type="pres">
      <dgm:prSet presAssocID="{E4403E17-3CAA-1940-A5A0-B3F014B5C64B}" presName="circ2" presStyleLbl="vennNode1" presStyleIdx="1" presStyleCnt="5"/>
      <dgm:spPr/>
    </dgm:pt>
    <dgm:pt modelId="{C55718C9-8D95-9F4E-BCC8-1FBA435AF618}" type="pres">
      <dgm:prSet presAssocID="{E4403E17-3CAA-1940-A5A0-B3F014B5C64B}" presName="circ2Tx" presStyleLbl="revTx" presStyleIdx="0" presStyleCnt="0" custLinFactNeighborX="-53418" custLinFactNeighborY="24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F0E1D-1F74-D245-90E1-67A065C89FC2}" type="pres">
      <dgm:prSet presAssocID="{BE46A3DB-E4D9-0041-9CE8-1B644BA9B5BB}" presName="circ3" presStyleLbl="vennNode1" presStyleIdx="2" presStyleCnt="5"/>
      <dgm:spPr/>
    </dgm:pt>
    <dgm:pt modelId="{942A0BF6-8745-CF45-A8D9-A3003EF3E972}" type="pres">
      <dgm:prSet presAssocID="{BE46A3DB-E4D9-0041-9CE8-1B644BA9B5BB}" presName="circ3Tx" presStyleLbl="revTx" presStyleIdx="0" presStyleCnt="0" custLinFactNeighborX="-64470" custLinFactNeighborY="-30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7DC75-8A90-FC4A-9AE8-102AECE377FB}" type="pres">
      <dgm:prSet presAssocID="{4C6B742B-8CE7-3441-B8EF-F59E75BBA4D6}" presName="circ4" presStyleLbl="vennNode1" presStyleIdx="3" presStyleCnt="5"/>
      <dgm:spPr/>
    </dgm:pt>
    <dgm:pt modelId="{4FB1B5EC-AE6B-8042-9609-A14DD5E9363E}" type="pres">
      <dgm:prSet presAssocID="{4C6B742B-8CE7-3441-B8EF-F59E75BBA4D6}" presName="circ4Tx" presStyleLbl="revTx" presStyleIdx="0" presStyleCnt="0" custLinFactNeighborX="55260" custLinFactNeighborY="-22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EB18F-C4F1-EA4A-9FA0-573CD179CAF4}" type="pres">
      <dgm:prSet presAssocID="{1782AFC4-4286-0D49-A8EA-959BFE9A5FF5}" presName="circ5" presStyleLbl="vennNode1" presStyleIdx="4" presStyleCnt="5"/>
      <dgm:spPr/>
    </dgm:pt>
    <dgm:pt modelId="{F95A045A-F614-7B4B-BA89-D6C19051AD67}" type="pres">
      <dgm:prSet presAssocID="{1782AFC4-4286-0D49-A8EA-959BFE9A5FF5}" presName="circ5Tx" presStyleLbl="revTx" presStyleIdx="0" presStyleCnt="0" custLinFactNeighborX="58023" custLinFactNeighborY="38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F4257-4FCC-F24D-8DE2-53383FCC9322}" type="presOf" srcId="{1782AFC4-4286-0D49-A8EA-959BFE9A5FF5}" destId="{F95A045A-F614-7B4B-BA89-D6C19051AD67}" srcOrd="0" destOrd="0" presId="urn:microsoft.com/office/officeart/2005/8/layout/venn1"/>
    <dgm:cxn modelId="{074BE45A-4C4F-7446-8887-1BAD299DD61F}" srcId="{1138C2AE-D6C5-2141-A4A7-D3096D9C3645}" destId="{E4403E17-3CAA-1940-A5A0-B3F014B5C64B}" srcOrd="1" destOrd="0" parTransId="{A1DCAD64-F012-CA4C-9C52-FF0637BEB786}" sibTransId="{B958D8E4-4B43-FB4C-B451-A8018C98BC10}"/>
    <dgm:cxn modelId="{A24CAE3C-3644-084D-B3C4-B79E1AB7AE20}" srcId="{1138C2AE-D6C5-2141-A4A7-D3096D9C3645}" destId="{E4270AE8-F94B-B94F-A80C-61458443D85D}" srcOrd="0" destOrd="0" parTransId="{042D5FF1-FAD4-624B-AC30-5D48BD9B1CBC}" sibTransId="{18274D4B-E4E4-3B40-A54A-8F0A01279364}"/>
    <dgm:cxn modelId="{021C0E22-BB48-2B43-8F33-0B3010BF1AFB}" type="presOf" srcId="{BE46A3DB-E4D9-0041-9CE8-1B644BA9B5BB}" destId="{942A0BF6-8745-CF45-A8D9-A3003EF3E972}" srcOrd="0" destOrd="0" presId="urn:microsoft.com/office/officeart/2005/8/layout/venn1"/>
    <dgm:cxn modelId="{5219E2FB-D2E3-D249-8321-37CB7E989A42}" type="presOf" srcId="{E4270AE8-F94B-B94F-A80C-61458443D85D}" destId="{5BE810B1-7538-C641-AF34-16EB7B889453}" srcOrd="0" destOrd="0" presId="urn:microsoft.com/office/officeart/2005/8/layout/venn1"/>
    <dgm:cxn modelId="{9D1B871A-9DE9-4F4D-A610-DABCA2E9DB25}" srcId="{1138C2AE-D6C5-2141-A4A7-D3096D9C3645}" destId="{4C6B742B-8CE7-3441-B8EF-F59E75BBA4D6}" srcOrd="3" destOrd="0" parTransId="{594397F3-05B5-F043-B323-47A25C5BC63B}" sibTransId="{FFC6858B-E8E9-8D4E-BC07-39C6C7F2E227}"/>
    <dgm:cxn modelId="{02DECA79-2565-0D4C-9262-02CA5209544A}" type="presOf" srcId="{1138C2AE-D6C5-2141-A4A7-D3096D9C3645}" destId="{DB72490F-E833-7245-B832-19928302EF78}" srcOrd="0" destOrd="0" presId="urn:microsoft.com/office/officeart/2005/8/layout/venn1"/>
    <dgm:cxn modelId="{D084B572-5DFD-9B4F-B7EB-725375F22E6B}" srcId="{1138C2AE-D6C5-2141-A4A7-D3096D9C3645}" destId="{BE46A3DB-E4D9-0041-9CE8-1B644BA9B5BB}" srcOrd="2" destOrd="0" parTransId="{A8505111-42DE-B849-8BFE-4552BD66D991}" sibTransId="{E7555A1F-08BA-A34D-B0D7-1B86F62F5711}"/>
    <dgm:cxn modelId="{C014C8D8-5015-8542-B2EC-D07831938EAA}" type="presOf" srcId="{E4403E17-3CAA-1940-A5A0-B3F014B5C64B}" destId="{C55718C9-8D95-9F4E-BCC8-1FBA435AF618}" srcOrd="0" destOrd="0" presId="urn:microsoft.com/office/officeart/2005/8/layout/venn1"/>
    <dgm:cxn modelId="{E9F73576-6735-EF42-983A-EFA7906FD7B9}" srcId="{1138C2AE-D6C5-2141-A4A7-D3096D9C3645}" destId="{1782AFC4-4286-0D49-A8EA-959BFE9A5FF5}" srcOrd="4" destOrd="0" parTransId="{E6EFB114-2736-8442-BBC6-574917E7DCAC}" sibTransId="{2AF246A5-8399-734F-9067-D5960947E90C}"/>
    <dgm:cxn modelId="{69BBA39D-FC88-1D4E-88D5-29EBA57EBFC9}" type="presOf" srcId="{4C6B742B-8CE7-3441-B8EF-F59E75BBA4D6}" destId="{4FB1B5EC-AE6B-8042-9609-A14DD5E9363E}" srcOrd="0" destOrd="0" presId="urn:microsoft.com/office/officeart/2005/8/layout/venn1"/>
    <dgm:cxn modelId="{2E595D3A-4D03-FC4E-9CF1-8DA1AC2782A2}" type="presParOf" srcId="{DB72490F-E833-7245-B832-19928302EF78}" destId="{8107C35B-3852-EC44-8BA5-3A33AAAD806F}" srcOrd="0" destOrd="0" presId="urn:microsoft.com/office/officeart/2005/8/layout/venn1"/>
    <dgm:cxn modelId="{5E905D10-3659-AF44-9477-E8A54946AFC1}" type="presParOf" srcId="{DB72490F-E833-7245-B832-19928302EF78}" destId="{5BE810B1-7538-C641-AF34-16EB7B889453}" srcOrd="1" destOrd="0" presId="urn:microsoft.com/office/officeart/2005/8/layout/venn1"/>
    <dgm:cxn modelId="{CB6C1C5B-69EA-304F-9F1F-6E8C741E7F09}" type="presParOf" srcId="{DB72490F-E833-7245-B832-19928302EF78}" destId="{05183D31-F931-AF44-BBF2-257AA2036D54}" srcOrd="2" destOrd="0" presId="urn:microsoft.com/office/officeart/2005/8/layout/venn1"/>
    <dgm:cxn modelId="{EA332928-B640-6441-BBA3-157314808B45}" type="presParOf" srcId="{DB72490F-E833-7245-B832-19928302EF78}" destId="{C55718C9-8D95-9F4E-BCC8-1FBA435AF618}" srcOrd="3" destOrd="0" presId="urn:microsoft.com/office/officeart/2005/8/layout/venn1"/>
    <dgm:cxn modelId="{11FA798F-45E1-4C4A-9C92-E699A5807784}" type="presParOf" srcId="{DB72490F-E833-7245-B832-19928302EF78}" destId="{8C7F0E1D-1F74-D245-90E1-67A065C89FC2}" srcOrd="4" destOrd="0" presId="urn:microsoft.com/office/officeart/2005/8/layout/venn1"/>
    <dgm:cxn modelId="{CEA261CB-5A6E-3B49-9A6E-79055FA743F0}" type="presParOf" srcId="{DB72490F-E833-7245-B832-19928302EF78}" destId="{942A0BF6-8745-CF45-A8D9-A3003EF3E972}" srcOrd="5" destOrd="0" presId="urn:microsoft.com/office/officeart/2005/8/layout/venn1"/>
    <dgm:cxn modelId="{935A5485-3B24-724B-9ABD-81732340C047}" type="presParOf" srcId="{DB72490F-E833-7245-B832-19928302EF78}" destId="{41D7DC75-8A90-FC4A-9AE8-102AECE377FB}" srcOrd="6" destOrd="0" presId="urn:microsoft.com/office/officeart/2005/8/layout/venn1"/>
    <dgm:cxn modelId="{016FF988-2B04-C642-BDA4-F382C24132FF}" type="presParOf" srcId="{DB72490F-E833-7245-B832-19928302EF78}" destId="{4FB1B5EC-AE6B-8042-9609-A14DD5E9363E}" srcOrd="7" destOrd="0" presId="urn:microsoft.com/office/officeart/2005/8/layout/venn1"/>
    <dgm:cxn modelId="{9EC84BE4-FB4C-3744-B4A9-52F9F4037901}" type="presParOf" srcId="{DB72490F-E833-7245-B832-19928302EF78}" destId="{36DEB18F-C4F1-EA4A-9FA0-573CD179CAF4}" srcOrd="8" destOrd="0" presId="urn:microsoft.com/office/officeart/2005/8/layout/venn1"/>
    <dgm:cxn modelId="{9AFEFA33-C562-6545-8D7C-8077DF511F28}" type="presParOf" srcId="{DB72490F-E833-7245-B832-19928302EF78}" destId="{F95A045A-F614-7B4B-BA89-D6C19051AD6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8C2AE-D6C5-2141-A4A7-D3096D9C364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E4270AE8-F94B-B94F-A80C-61458443D85D}">
      <dgm:prSet phldrT="[Text]" custT="1"/>
      <dgm:spPr/>
      <dgm:t>
        <a:bodyPr/>
        <a:lstStyle/>
        <a:p>
          <a:r>
            <a:rPr lang="th-TH" sz="2800" dirty="0" smtClean="0"/>
            <a:t>โลก</a:t>
          </a:r>
          <a:endParaRPr lang="en-US" sz="2800" dirty="0"/>
        </a:p>
      </dgm:t>
    </dgm:pt>
    <dgm:pt modelId="{042D5FF1-FAD4-624B-AC30-5D48BD9B1CBC}" type="parTrans" cxnId="{A24CAE3C-3644-084D-B3C4-B79E1AB7AE20}">
      <dgm:prSet/>
      <dgm:spPr/>
      <dgm:t>
        <a:bodyPr/>
        <a:lstStyle/>
        <a:p>
          <a:endParaRPr lang="en-US"/>
        </a:p>
      </dgm:t>
    </dgm:pt>
    <dgm:pt modelId="{18274D4B-E4E4-3B40-A54A-8F0A01279364}" type="sibTrans" cxnId="{A24CAE3C-3644-084D-B3C4-B79E1AB7AE20}">
      <dgm:prSet/>
      <dgm:spPr/>
      <dgm:t>
        <a:bodyPr/>
        <a:lstStyle/>
        <a:p>
          <a:endParaRPr lang="en-US"/>
        </a:p>
      </dgm:t>
    </dgm:pt>
    <dgm:pt modelId="{4C6B742B-8CE7-3441-B8EF-F59E75BBA4D6}">
      <dgm:prSet phldrT="[Text]" custT="1"/>
      <dgm:spPr/>
      <dgm:t>
        <a:bodyPr/>
        <a:lstStyle/>
        <a:p>
          <a:r>
            <a:rPr lang="th-TH" sz="2800" dirty="0" smtClean="0"/>
            <a:t>วิชาการ</a:t>
          </a:r>
          <a:endParaRPr lang="en-US" sz="2800" dirty="0"/>
        </a:p>
      </dgm:t>
    </dgm:pt>
    <dgm:pt modelId="{594397F3-05B5-F043-B323-47A25C5BC63B}" type="parTrans" cxnId="{9D1B871A-9DE9-4F4D-A610-DABCA2E9DB25}">
      <dgm:prSet/>
      <dgm:spPr/>
      <dgm:t>
        <a:bodyPr/>
        <a:lstStyle/>
        <a:p>
          <a:endParaRPr lang="en-US"/>
        </a:p>
      </dgm:t>
    </dgm:pt>
    <dgm:pt modelId="{FFC6858B-E8E9-8D4E-BC07-39C6C7F2E227}" type="sibTrans" cxnId="{9D1B871A-9DE9-4F4D-A610-DABCA2E9DB25}">
      <dgm:prSet/>
      <dgm:spPr/>
      <dgm:t>
        <a:bodyPr/>
        <a:lstStyle/>
        <a:p>
          <a:endParaRPr lang="en-US"/>
        </a:p>
      </dgm:t>
    </dgm:pt>
    <dgm:pt modelId="{1782AFC4-4286-0D49-A8EA-959BFE9A5FF5}">
      <dgm:prSet phldrT="[Text]" custT="1"/>
      <dgm:spPr/>
      <dgm:t>
        <a:bodyPr/>
        <a:lstStyle/>
        <a:p>
          <a:r>
            <a:rPr lang="th-TH" sz="2800" dirty="0" smtClean="0"/>
            <a:t>อื่นๆ</a:t>
          </a:r>
          <a:endParaRPr lang="en-US" sz="2800" dirty="0"/>
        </a:p>
      </dgm:t>
    </dgm:pt>
    <dgm:pt modelId="{E6EFB114-2736-8442-BBC6-574917E7DCAC}" type="parTrans" cxnId="{E9F73576-6735-EF42-983A-EFA7906FD7B9}">
      <dgm:prSet/>
      <dgm:spPr/>
      <dgm:t>
        <a:bodyPr/>
        <a:lstStyle/>
        <a:p>
          <a:endParaRPr lang="en-US"/>
        </a:p>
      </dgm:t>
    </dgm:pt>
    <dgm:pt modelId="{2AF246A5-8399-734F-9067-D5960947E90C}" type="sibTrans" cxnId="{E9F73576-6735-EF42-983A-EFA7906FD7B9}">
      <dgm:prSet/>
      <dgm:spPr/>
      <dgm:t>
        <a:bodyPr/>
        <a:lstStyle/>
        <a:p>
          <a:endParaRPr lang="en-US"/>
        </a:p>
      </dgm:t>
    </dgm:pt>
    <dgm:pt modelId="{E4403E17-3CAA-1940-A5A0-B3F014B5C64B}">
      <dgm:prSet custT="1"/>
      <dgm:spPr/>
      <dgm:t>
        <a:bodyPr/>
        <a:lstStyle/>
        <a:p>
          <a:r>
            <a:rPr lang="th-TH" sz="2800" dirty="0" smtClean="0"/>
            <a:t>สังคม</a:t>
          </a:r>
          <a:endParaRPr lang="en-US" sz="2800" dirty="0"/>
        </a:p>
      </dgm:t>
    </dgm:pt>
    <dgm:pt modelId="{A1DCAD64-F012-CA4C-9C52-FF0637BEB786}" type="parTrans" cxnId="{074BE45A-4C4F-7446-8887-1BAD299DD61F}">
      <dgm:prSet/>
      <dgm:spPr/>
      <dgm:t>
        <a:bodyPr/>
        <a:lstStyle/>
        <a:p>
          <a:endParaRPr lang="en-US"/>
        </a:p>
      </dgm:t>
    </dgm:pt>
    <dgm:pt modelId="{B958D8E4-4B43-FB4C-B451-A8018C98BC10}" type="sibTrans" cxnId="{074BE45A-4C4F-7446-8887-1BAD299DD61F}">
      <dgm:prSet/>
      <dgm:spPr/>
      <dgm:t>
        <a:bodyPr/>
        <a:lstStyle/>
        <a:p>
          <a:endParaRPr lang="en-US"/>
        </a:p>
      </dgm:t>
    </dgm:pt>
    <dgm:pt modelId="{BE46A3DB-E4D9-0041-9CE8-1B644BA9B5BB}">
      <dgm:prSet custT="1"/>
      <dgm:spPr/>
      <dgm:t>
        <a:bodyPr/>
        <a:lstStyle/>
        <a:p>
          <a:r>
            <a:rPr lang="th-TH" sz="2800" dirty="0" smtClean="0"/>
            <a:t>ตน</a:t>
          </a:r>
          <a:endParaRPr lang="en-US" sz="2800" dirty="0"/>
        </a:p>
      </dgm:t>
    </dgm:pt>
    <dgm:pt modelId="{A8505111-42DE-B849-8BFE-4552BD66D991}" type="parTrans" cxnId="{D084B572-5DFD-9B4F-B7EB-725375F22E6B}">
      <dgm:prSet/>
      <dgm:spPr/>
      <dgm:t>
        <a:bodyPr/>
        <a:lstStyle/>
        <a:p>
          <a:endParaRPr lang="en-US"/>
        </a:p>
      </dgm:t>
    </dgm:pt>
    <dgm:pt modelId="{E7555A1F-08BA-A34D-B0D7-1B86F62F5711}" type="sibTrans" cxnId="{D084B572-5DFD-9B4F-B7EB-725375F22E6B}">
      <dgm:prSet/>
      <dgm:spPr/>
      <dgm:t>
        <a:bodyPr/>
        <a:lstStyle/>
        <a:p>
          <a:endParaRPr lang="en-US"/>
        </a:p>
      </dgm:t>
    </dgm:pt>
    <dgm:pt modelId="{DB72490F-E833-7245-B832-19928302EF78}" type="pres">
      <dgm:prSet presAssocID="{1138C2AE-D6C5-2141-A4A7-D3096D9C3645}" presName="compositeShape" presStyleCnt="0">
        <dgm:presLayoutVars>
          <dgm:chMax val="7"/>
          <dgm:dir/>
          <dgm:resizeHandles val="exact"/>
        </dgm:presLayoutVars>
      </dgm:prSet>
      <dgm:spPr/>
    </dgm:pt>
    <dgm:pt modelId="{8107C35B-3852-EC44-8BA5-3A33AAAD806F}" type="pres">
      <dgm:prSet presAssocID="{E4270AE8-F94B-B94F-A80C-61458443D85D}" presName="circ1" presStyleLbl="vennNode1" presStyleIdx="0" presStyleCnt="5"/>
      <dgm:spPr/>
    </dgm:pt>
    <dgm:pt modelId="{5BE810B1-7538-C641-AF34-16EB7B889453}" type="pres">
      <dgm:prSet presAssocID="{E4270AE8-F94B-B94F-A80C-61458443D85D}" presName="circ1Tx" presStyleLbl="revTx" presStyleIdx="0" presStyleCnt="0" custLinFactNeighborY="67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3D31-F931-AF44-BBF2-257AA2036D54}" type="pres">
      <dgm:prSet presAssocID="{E4403E17-3CAA-1940-A5A0-B3F014B5C64B}" presName="circ2" presStyleLbl="vennNode1" presStyleIdx="1" presStyleCnt="5"/>
      <dgm:spPr/>
    </dgm:pt>
    <dgm:pt modelId="{C55718C9-8D95-9F4E-BCC8-1FBA435AF618}" type="pres">
      <dgm:prSet presAssocID="{E4403E17-3CAA-1940-A5A0-B3F014B5C64B}" presName="circ2Tx" presStyleLbl="revTx" presStyleIdx="0" presStyleCnt="0" custLinFactNeighborX="-53418" custLinFactNeighborY="24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F0E1D-1F74-D245-90E1-67A065C89FC2}" type="pres">
      <dgm:prSet presAssocID="{BE46A3DB-E4D9-0041-9CE8-1B644BA9B5BB}" presName="circ3" presStyleLbl="vennNode1" presStyleIdx="2" presStyleCnt="5"/>
      <dgm:spPr/>
    </dgm:pt>
    <dgm:pt modelId="{942A0BF6-8745-CF45-A8D9-A3003EF3E972}" type="pres">
      <dgm:prSet presAssocID="{BE46A3DB-E4D9-0041-9CE8-1B644BA9B5BB}" presName="circ3Tx" presStyleLbl="revTx" presStyleIdx="0" presStyleCnt="0" custLinFactNeighborX="-64470" custLinFactNeighborY="-30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7DC75-8A90-FC4A-9AE8-102AECE377FB}" type="pres">
      <dgm:prSet presAssocID="{4C6B742B-8CE7-3441-B8EF-F59E75BBA4D6}" presName="circ4" presStyleLbl="vennNode1" presStyleIdx="3" presStyleCnt="5"/>
      <dgm:spPr/>
    </dgm:pt>
    <dgm:pt modelId="{4FB1B5EC-AE6B-8042-9609-A14DD5E9363E}" type="pres">
      <dgm:prSet presAssocID="{4C6B742B-8CE7-3441-B8EF-F59E75BBA4D6}" presName="circ4Tx" presStyleLbl="revTx" presStyleIdx="0" presStyleCnt="0" custLinFactNeighborX="55260" custLinFactNeighborY="-22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EB18F-C4F1-EA4A-9FA0-573CD179CAF4}" type="pres">
      <dgm:prSet presAssocID="{1782AFC4-4286-0D49-A8EA-959BFE9A5FF5}" presName="circ5" presStyleLbl="vennNode1" presStyleIdx="4" presStyleCnt="5"/>
      <dgm:spPr/>
    </dgm:pt>
    <dgm:pt modelId="{F95A045A-F614-7B4B-BA89-D6C19051AD67}" type="pres">
      <dgm:prSet presAssocID="{1782AFC4-4286-0D49-A8EA-959BFE9A5FF5}" presName="circ5Tx" presStyleLbl="revTx" presStyleIdx="0" presStyleCnt="0" custLinFactNeighborX="58023" custLinFactNeighborY="38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121E2-9B63-4E4E-8C77-C9CB1AA3E623}" type="presOf" srcId="{1782AFC4-4286-0D49-A8EA-959BFE9A5FF5}" destId="{F95A045A-F614-7B4B-BA89-D6C19051AD67}" srcOrd="0" destOrd="0" presId="urn:microsoft.com/office/officeart/2005/8/layout/venn1"/>
    <dgm:cxn modelId="{278BCFAF-3CE8-1F45-9D6B-18AF7B89E606}" type="presOf" srcId="{E4270AE8-F94B-B94F-A80C-61458443D85D}" destId="{5BE810B1-7538-C641-AF34-16EB7B889453}" srcOrd="0" destOrd="0" presId="urn:microsoft.com/office/officeart/2005/8/layout/venn1"/>
    <dgm:cxn modelId="{074BE45A-4C4F-7446-8887-1BAD299DD61F}" srcId="{1138C2AE-D6C5-2141-A4A7-D3096D9C3645}" destId="{E4403E17-3CAA-1940-A5A0-B3F014B5C64B}" srcOrd="1" destOrd="0" parTransId="{A1DCAD64-F012-CA4C-9C52-FF0637BEB786}" sibTransId="{B958D8E4-4B43-FB4C-B451-A8018C98BC10}"/>
    <dgm:cxn modelId="{88FF9370-0885-5D42-B2EE-9D93A491FFAB}" type="presOf" srcId="{BE46A3DB-E4D9-0041-9CE8-1B644BA9B5BB}" destId="{942A0BF6-8745-CF45-A8D9-A3003EF3E972}" srcOrd="0" destOrd="0" presId="urn:microsoft.com/office/officeart/2005/8/layout/venn1"/>
    <dgm:cxn modelId="{A24CAE3C-3644-084D-B3C4-B79E1AB7AE20}" srcId="{1138C2AE-D6C5-2141-A4A7-D3096D9C3645}" destId="{E4270AE8-F94B-B94F-A80C-61458443D85D}" srcOrd="0" destOrd="0" parTransId="{042D5FF1-FAD4-624B-AC30-5D48BD9B1CBC}" sibTransId="{18274D4B-E4E4-3B40-A54A-8F0A01279364}"/>
    <dgm:cxn modelId="{00C4AB0D-796B-264C-BC29-20AE82ECF0F8}" type="presOf" srcId="{1138C2AE-D6C5-2141-A4A7-D3096D9C3645}" destId="{DB72490F-E833-7245-B832-19928302EF78}" srcOrd="0" destOrd="0" presId="urn:microsoft.com/office/officeart/2005/8/layout/venn1"/>
    <dgm:cxn modelId="{AE237282-32AA-554D-805A-AFBBF50AFDF9}" type="presOf" srcId="{4C6B742B-8CE7-3441-B8EF-F59E75BBA4D6}" destId="{4FB1B5EC-AE6B-8042-9609-A14DD5E9363E}" srcOrd="0" destOrd="0" presId="urn:microsoft.com/office/officeart/2005/8/layout/venn1"/>
    <dgm:cxn modelId="{9D1B871A-9DE9-4F4D-A610-DABCA2E9DB25}" srcId="{1138C2AE-D6C5-2141-A4A7-D3096D9C3645}" destId="{4C6B742B-8CE7-3441-B8EF-F59E75BBA4D6}" srcOrd="3" destOrd="0" parTransId="{594397F3-05B5-F043-B323-47A25C5BC63B}" sibTransId="{FFC6858B-E8E9-8D4E-BC07-39C6C7F2E227}"/>
    <dgm:cxn modelId="{D084B572-5DFD-9B4F-B7EB-725375F22E6B}" srcId="{1138C2AE-D6C5-2141-A4A7-D3096D9C3645}" destId="{BE46A3DB-E4D9-0041-9CE8-1B644BA9B5BB}" srcOrd="2" destOrd="0" parTransId="{A8505111-42DE-B849-8BFE-4552BD66D991}" sibTransId="{E7555A1F-08BA-A34D-B0D7-1B86F62F5711}"/>
    <dgm:cxn modelId="{4A191C46-99D4-884C-A1D8-20FFA573A99C}" type="presOf" srcId="{E4403E17-3CAA-1940-A5A0-B3F014B5C64B}" destId="{C55718C9-8D95-9F4E-BCC8-1FBA435AF618}" srcOrd="0" destOrd="0" presId="urn:microsoft.com/office/officeart/2005/8/layout/venn1"/>
    <dgm:cxn modelId="{E9F73576-6735-EF42-983A-EFA7906FD7B9}" srcId="{1138C2AE-D6C5-2141-A4A7-D3096D9C3645}" destId="{1782AFC4-4286-0D49-A8EA-959BFE9A5FF5}" srcOrd="4" destOrd="0" parTransId="{E6EFB114-2736-8442-BBC6-574917E7DCAC}" sibTransId="{2AF246A5-8399-734F-9067-D5960947E90C}"/>
    <dgm:cxn modelId="{ED2BA60E-4258-D742-A842-F473C95AAAB3}" type="presParOf" srcId="{DB72490F-E833-7245-B832-19928302EF78}" destId="{8107C35B-3852-EC44-8BA5-3A33AAAD806F}" srcOrd="0" destOrd="0" presId="urn:microsoft.com/office/officeart/2005/8/layout/venn1"/>
    <dgm:cxn modelId="{34C72E71-29F6-534E-9587-585669ABC638}" type="presParOf" srcId="{DB72490F-E833-7245-B832-19928302EF78}" destId="{5BE810B1-7538-C641-AF34-16EB7B889453}" srcOrd="1" destOrd="0" presId="urn:microsoft.com/office/officeart/2005/8/layout/venn1"/>
    <dgm:cxn modelId="{0B2B1CD8-4AE7-2447-9139-955221A66CDB}" type="presParOf" srcId="{DB72490F-E833-7245-B832-19928302EF78}" destId="{05183D31-F931-AF44-BBF2-257AA2036D54}" srcOrd="2" destOrd="0" presId="urn:microsoft.com/office/officeart/2005/8/layout/venn1"/>
    <dgm:cxn modelId="{DBC79A65-FCBB-DD48-BABF-95D8AFCD21B2}" type="presParOf" srcId="{DB72490F-E833-7245-B832-19928302EF78}" destId="{C55718C9-8D95-9F4E-BCC8-1FBA435AF618}" srcOrd="3" destOrd="0" presId="urn:microsoft.com/office/officeart/2005/8/layout/venn1"/>
    <dgm:cxn modelId="{AFCF184C-F5C5-1F47-BC2D-3C41EAFB5F93}" type="presParOf" srcId="{DB72490F-E833-7245-B832-19928302EF78}" destId="{8C7F0E1D-1F74-D245-90E1-67A065C89FC2}" srcOrd="4" destOrd="0" presId="urn:microsoft.com/office/officeart/2005/8/layout/venn1"/>
    <dgm:cxn modelId="{12F7A0F0-48B7-BE48-9692-30B8C7BD7B1D}" type="presParOf" srcId="{DB72490F-E833-7245-B832-19928302EF78}" destId="{942A0BF6-8745-CF45-A8D9-A3003EF3E972}" srcOrd="5" destOrd="0" presId="urn:microsoft.com/office/officeart/2005/8/layout/venn1"/>
    <dgm:cxn modelId="{23F5A2B0-4B47-7346-A0E1-B6B7EAB37107}" type="presParOf" srcId="{DB72490F-E833-7245-B832-19928302EF78}" destId="{41D7DC75-8A90-FC4A-9AE8-102AECE377FB}" srcOrd="6" destOrd="0" presId="urn:microsoft.com/office/officeart/2005/8/layout/venn1"/>
    <dgm:cxn modelId="{231827DB-7C11-204C-A6DE-5284276237E0}" type="presParOf" srcId="{DB72490F-E833-7245-B832-19928302EF78}" destId="{4FB1B5EC-AE6B-8042-9609-A14DD5E9363E}" srcOrd="7" destOrd="0" presId="urn:microsoft.com/office/officeart/2005/8/layout/venn1"/>
    <dgm:cxn modelId="{295FC2E9-2CD2-C04D-9714-CF7881D6F929}" type="presParOf" srcId="{DB72490F-E833-7245-B832-19928302EF78}" destId="{36DEB18F-C4F1-EA4A-9FA0-573CD179CAF4}" srcOrd="8" destOrd="0" presId="urn:microsoft.com/office/officeart/2005/8/layout/venn1"/>
    <dgm:cxn modelId="{DE4727E2-6B8F-364F-A870-1B908E80D7EE}" type="presParOf" srcId="{DB72490F-E833-7245-B832-19928302EF78}" destId="{F95A045A-F614-7B4B-BA89-D6C19051AD6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A3B4F-7354-2C4A-9558-837758B58DF5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754C4E4A-926F-6F49-8AAE-7EF200190EF5}">
      <dgm:prSet phldrT="[Text]" custT="1"/>
      <dgm:spPr/>
      <dgm:t>
        <a:bodyPr/>
        <a:lstStyle/>
        <a:p>
          <a:r>
            <a:rPr lang="en-US" sz="2400" dirty="0" smtClean="0"/>
            <a:t>Green</a:t>
          </a:r>
          <a:endParaRPr lang="en-US" sz="2400" dirty="0"/>
        </a:p>
      </dgm:t>
    </dgm:pt>
    <dgm:pt modelId="{342771A6-9D6A-E347-8603-47D0DAE62359}" type="parTrans" cxnId="{CB4318B1-187B-EA47-A269-32DD014B47E0}">
      <dgm:prSet/>
      <dgm:spPr/>
      <dgm:t>
        <a:bodyPr/>
        <a:lstStyle/>
        <a:p>
          <a:endParaRPr lang="en-US"/>
        </a:p>
      </dgm:t>
    </dgm:pt>
    <dgm:pt modelId="{95121C0A-A6C1-D94C-A5D1-D32486E93FC5}" type="sibTrans" cxnId="{CB4318B1-187B-EA47-A269-32DD014B47E0}">
      <dgm:prSet/>
      <dgm:spPr/>
      <dgm:t>
        <a:bodyPr/>
        <a:lstStyle/>
        <a:p>
          <a:endParaRPr lang="en-US"/>
        </a:p>
      </dgm:t>
    </dgm:pt>
    <dgm:pt modelId="{A47459CF-FDA5-1547-B86E-EB6E4E2E3034}">
      <dgm:prSet phldrT="[Text]" custT="1"/>
      <dgm:spPr/>
      <dgm:t>
        <a:bodyPr/>
        <a:lstStyle/>
        <a:p>
          <a:r>
            <a:rPr lang="en-US" sz="2400" dirty="0" smtClean="0"/>
            <a:t>Inclusive</a:t>
          </a:r>
          <a:endParaRPr lang="en-US" sz="2400" dirty="0"/>
        </a:p>
      </dgm:t>
    </dgm:pt>
    <dgm:pt modelId="{FF404A5D-A399-D443-B692-7D4F402ED4FA}" type="parTrans" cxnId="{3A9B591C-B517-4C4A-ABC5-6E664D58ECA2}">
      <dgm:prSet/>
      <dgm:spPr/>
      <dgm:t>
        <a:bodyPr/>
        <a:lstStyle/>
        <a:p>
          <a:endParaRPr lang="en-US"/>
        </a:p>
      </dgm:t>
    </dgm:pt>
    <dgm:pt modelId="{1A6F369D-D8EF-FE4E-A533-38C266E2089D}" type="sibTrans" cxnId="{3A9B591C-B517-4C4A-ABC5-6E664D58ECA2}">
      <dgm:prSet/>
      <dgm:spPr/>
      <dgm:t>
        <a:bodyPr/>
        <a:lstStyle/>
        <a:p>
          <a:endParaRPr lang="en-US"/>
        </a:p>
      </dgm:t>
    </dgm:pt>
    <dgm:pt modelId="{AE7000F5-AB9F-AD46-B28C-3E38DF788B72}">
      <dgm:prSet phldrT="[Text]" custT="1"/>
      <dgm:spPr/>
      <dgm:t>
        <a:bodyPr/>
        <a:lstStyle/>
        <a:p>
          <a:r>
            <a:rPr lang="en-US" sz="2400" dirty="0" smtClean="0"/>
            <a:t>Sustainable</a:t>
          </a:r>
          <a:endParaRPr lang="en-US" sz="2400" dirty="0"/>
        </a:p>
      </dgm:t>
    </dgm:pt>
    <dgm:pt modelId="{D8870BDD-D8A4-F143-8C53-D4397A9A8032}" type="parTrans" cxnId="{8F21FA6D-5337-2E41-BAB2-7892986D741D}">
      <dgm:prSet/>
      <dgm:spPr/>
      <dgm:t>
        <a:bodyPr/>
        <a:lstStyle/>
        <a:p>
          <a:endParaRPr lang="en-US"/>
        </a:p>
      </dgm:t>
    </dgm:pt>
    <dgm:pt modelId="{DFFD4171-4BBC-0B40-AE87-3AF50D3CC0F5}" type="sibTrans" cxnId="{8F21FA6D-5337-2E41-BAB2-7892986D741D}">
      <dgm:prSet/>
      <dgm:spPr/>
      <dgm:t>
        <a:bodyPr/>
        <a:lstStyle/>
        <a:p>
          <a:endParaRPr lang="en-US"/>
        </a:p>
      </dgm:t>
    </dgm:pt>
    <dgm:pt modelId="{32FBB260-B1F4-8342-B77C-86794470E964}" type="pres">
      <dgm:prSet presAssocID="{EDAA3B4F-7354-2C4A-9558-837758B58DF5}" presName="compositeShape" presStyleCnt="0">
        <dgm:presLayoutVars>
          <dgm:chMax val="7"/>
          <dgm:dir/>
          <dgm:resizeHandles val="exact"/>
        </dgm:presLayoutVars>
      </dgm:prSet>
      <dgm:spPr/>
    </dgm:pt>
    <dgm:pt modelId="{E27174AD-DC92-0147-A269-9B06C4AC6FAC}" type="pres">
      <dgm:prSet presAssocID="{754C4E4A-926F-6F49-8AAE-7EF200190EF5}" presName="circ1" presStyleLbl="vennNode1" presStyleIdx="0" presStyleCnt="3"/>
      <dgm:spPr/>
      <dgm:t>
        <a:bodyPr/>
        <a:lstStyle/>
        <a:p>
          <a:endParaRPr lang="en-US"/>
        </a:p>
      </dgm:t>
    </dgm:pt>
    <dgm:pt modelId="{7BFE5CD8-DC61-7444-9805-050220ABC0E9}" type="pres">
      <dgm:prSet presAssocID="{754C4E4A-926F-6F49-8AAE-7EF200190E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A640-896B-0B49-A18E-0A4DE91558A6}" type="pres">
      <dgm:prSet presAssocID="{A47459CF-FDA5-1547-B86E-EB6E4E2E3034}" presName="circ2" presStyleLbl="vennNode1" presStyleIdx="1" presStyleCnt="3"/>
      <dgm:spPr/>
      <dgm:t>
        <a:bodyPr/>
        <a:lstStyle/>
        <a:p>
          <a:endParaRPr lang="en-US"/>
        </a:p>
      </dgm:t>
    </dgm:pt>
    <dgm:pt modelId="{FE5B1581-EE3F-F64D-840A-3846A8C29674}" type="pres">
      <dgm:prSet presAssocID="{A47459CF-FDA5-1547-B86E-EB6E4E2E30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6E4B8-D64F-974A-805C-EA6AC28B1B50}" type="pres">
      <dgm:prSet presAssocID="{AE7000F5-AB9F-AD46-B28C-3E38DF788B72}" presName="circ3" presStyleLbl="vennNode1" presStyleIdx="2" presStyleCnt="3"/>
      <dgm:spPr/>
      <dgm:t>
        <a:bodyPr/>
        <a:lstStyle/>
        <a:p>
          <a:endParaRPr lang="en-US"/>
        </a:p>
      </dgm:t>
    </dgm:pt>
    <dgm:pt modelId="{DF6660C3-E70E-5040-B17B-3E20BBC0F198}" type="pres">
      <dgm:prSet presAssocID="{AE7000F5-AB9F-AD46-B28C-3E38DF788B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C556C-14CA-2049-A0CA-358D943E6105}" type="presOf" srcId="{754C4E4A-926F-6F49-8AAE-7EF200190EF5}" destId="{E27174AD-DC92-0147-A269-9B06C4AC6FAC}" srcOrd="0" destOrd="0" presId="urn:microsoft.com/office/officeart/2005/8/layout/venn1"/>
    <dgm:cxn modelId="{3A9B591C-B517-4C4A-ABC5-6E664D58ECA2}" srcId="{EDAA3B4F-7354-2C4A-9558-837758B58DF5}" destId="{A47459CF-FDA5-1547-B86E-EB6E4E2E3034}" srcOrd="1" destOrd="0" parTransId="{FF404A5D-A399-D443-B692-7D4F402ED4FA}" sibTransId="{1A6F369D-D8EF-FE4E-A533-38C266E2089D}"/>
    <dgm:cxn modelId="{4E99138E-BC3E-4B4E-AA0E-B86ED137E2FF}" type="presOf" srcId="{AE7000F5-AB9F-AD46-B28C-3E38DF788B72}" destId="{4256E4B8-D64F-974A-805C-EA6AC28B1B50}" srcOrd="0" destOrd="0" presId="urn:microsoft.com/office/officeart/2005/8/layout/venn1"/>
    <dgm:cxn modelId="{A36EEA37-FBBF-CF43-A842-090E7F0BCB83}" type="presOf" srcId="{A47459CF-FDA5-1547-B86E-EB6E4E2E3034}" destId="{5FE9A640-896B-0B49-A18E-0A4DE91558A6}" srcOrd="0" destOrd="0" presId="urn:microsoft.com/office/officeart/2005/8/layout/venn1"/>
    <dgm:cxn modelId="{8F21FA6D-5337-2E41-BAB2-7892986D741D}" srcId="{EDAA3B4F-7354-2C4A-9558-837758B58DF5}" destId="{AE7000F5-AB9F-AD46-B28C-3E38DF788B72}" srcOrd="2" destOrd="0" parTransId="{D8870BDD-D8A4-F143-8C53-D4397A9A8032}" sibTransId="{DFFD4171-4BBC-0B40-AE87-3AF50D3CC0F5}"/>
    <dgm:cxn modelId="{CB4318B1-187B-EA47-A269-32DD014B47E0}" srcId="{EDAA3B4F-7354-2C4A-9558-837758B58DF5}" destId="{754C4E4A-926F-6F49-8AAE-7EF200190EF5}" srcOrd="0" destOrd="0" parTransId="{342771A6-9D6A-E347-8603-47D0DAE62359}" sibTransId="{95121C0A-A6C1-D94C-A5D1-D32486E93FC5}"/>
    <dgm:cxn modelId="{6EC0F6C7-D7B8-0645-A9F8-B113AB103522}" type="presOf" srcId="{AE7000F5-AB9F-AD46-B28C-3E38DF788B72}" destId="{DF6660C3-E70E-5040-B17B-3E20BBC0F198}" srcOrd="1" destOrd="0" presId="urn:microsoft.com/office/officeart/2005/8/layout/venn1"/>
    <dgm:cxn modelId="{4875EBBB-8135-3C4B-A3B0-32E9CC44945F}" type="presOf" srcId="{754C4E4A-926F-6F49-8AAE-7EF200190EF5}" destId="{7BFE5CD8-DC61-7444-9805-050220ABC0E9}" srcOrd="1" destOrd="0" presId="urn:microsoft.com/office/officeart/2005/8/layout/venn1"/>
    <dgm:cxn modelId="{D96774B2-674D-D44A-A693-88B3DAE9330B}" type="presOf" srcId="{EDAA3B4F-7354-2C4A-9558-837758B58DF5}" destId="{32FBB260-B1F4-8342-B77C-86794470E964}" srcOrd="0" destOrd="0" presId="urn:microsoft.com/office/officeart/2005/8/layout/venn1"/>
    <dgm:cxn modelId="{E174DE91-7D3B-3345-8CCE-460E84032297}" type="presOf" srcId="{A47459CF-FDA5-1547-B86E-EB6E4E2E3034}" destId="{FE5B1581-EE3F-F64D-840A-3846A8C29674}" srcOrd="1" destOrd="0" presId="urn:microsoft.com/office/officeart/2005/8/layout/venn1"/>
    <dgm:cxn modelId="{7CFA2CE2-C107-0A48-8251-5500FBEFFFF2}" type="presParOf" srcId="{32FBB260-B1F4-8342-B77C-86794470E964}" destId="{E27174AD-DC92-0147-A269-9B06C4AC6FAC}" srcOrd="0" destOrd="0" presId="urn:microsoft.com/office/officeart/2005/8/layout/venn1"/>
    <dgm:cxn modelId="{41F6717E-B856-FE42-8C49-00C85EEF53AB}" type="presParOf" srcId="{32FBB260-B1F4-8342-B77C-86794470E964}" destId="{7BFE5CD8-DC61-7444-9805-050220ABC0E9}" srcOrd="1" destOrd="0" presId="urn:microsoft.com/office/officeart/2005/8/layout/venn1"/>
    <dgm:cxn modelId="{FC7098E8-4B58-3C45-8746-0A3190D9E783}" type="presParOf" srcId="{32FBB260-B1F4-8342-B77C-86794470E964}" destId="{5FE9A640-896B-0B49-A18E-0A4DE91558A6}" srcOrd="2" destOrd="0" presId="urn:microsoft.com/office/officeart/2005/8/layout/venn1"/>
    <dgm:cxn modelId="{345B3FA3-F45F-D347-9226-D4DE52604F9E}" type="presParOf" srcId="{32FBB260-B1F4-8342-B77C-86794470E964}" destId="{FE5B1581-EE3F-F64D-840A-3846A8C29674}" srcOrd="3" destOrd="0" presId="urn:microsoft.com/office/officeart/2005/8/layout/venn1"/>
    <dgm:cxn modelId="{517DA896-44D5-DC46-BB63-F21D23DA82D5}" type="presParOf" srcId="{32FBB260-B1F4-8342-B77C-86794470E964}" destId="{4256E4B8-D64F-974A-805C-EA6AC28B1B50}" srcOrd="4" destOrd="0" presId="urn:microsoft.com/office/officeart/2005/8/layout/venn1"/>
    <dgm:cxn modelId="{24DC922C-35AC-C84A-9F20-BC61363669C9}" type="presParOf" srcId="{32FBB260-B1F4-8342-B77C-86794470E964}" destId="{DF6660C3-E70E-5040-B17B-3E20BBC0F19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82B7E-836C-5347-B7E0-161EE355BA4B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93B3B6-945B-0D43-97A8-67B04ED68148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3200" dirty="0" smtClean="0"/>
            <a:t>HC</a:t>
          </a:r>
          <a:endParaRPr lang="en-US" sz="3200" dirty="0"/>
        </a:p>
      </dgm:t>
    </dgm:pt>
    <dgm:pt modelId="{A6DE5D0F-9882-CF4A-AA38-B50744BF20C7}" type="parTrans" cxnId="{0F0961A0-CF4B-4F4C-98A4-55E3705CA560}">
      <dgm:prSet/>
      <dgm:spPr/>
      <dgm:t>
        <a:bodyPr/>
        <a:lstStyle/>
        <a:p>
          <a:endParaRPr lang="en-US"/>
        </a:p>
      </dgm:t>
    </dgm:pt>
    <dgm:pt modelId="{C9427632-1708-C342-B804-A4C10FDF242D}" type="sibTrans" cxnId="{0F0961A0-CF4B-4F4C-98A4-55E3705CA560}">
      <dgm:prSet/>
      <dgm:spPr/>
      <dgm:t>
        <a:bodyPr/>
        <a:lstStyle/>
        <a:p>
          <a:endParaRPr lang="en-US"/>
        </a:p>
      </dgm:t>
    </dgm:pt>
    <dgm:pt modelId="{1AB28F37-9F68-084A-8988-1E0A60BB864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 smtClean="0"/>
            <a:t>RS</a:t>
          </a:r>
          <a:endParaRPr lang="en-US" sz="3200" dirty="0"/>
        </a:p>
      </dgm:t>
    </dgm:pt>
    <dgm:pt modelId="{8BCBCAAD-EF8E-EA4D-B0CB-EB75307C8D6B}" type="parTrans" cxnId="{7475A7C6-554D-C643-B3CC-4F5D7863FC0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EFE32DF-50F8-274E-94E9-962810A2064A}" type="sibTrans" cxnId="{7475A7C6-554D-C643-B3CC-4F5D7863FC0B}">
      <dgm:prSet/>
      <dgm:spPr/>
      <dgm:t>
        <a:bodyPr/>
        <a:lstStyle/>
        <a:p>
          <a:endParaRPr lang="en-US"/>
        </a:p>
      </dgm:t>
    </dgm:pt>
    <dgm:pt modelId="{79682501-77E2-3845-816F-16A109042D7A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3200" dirty="0" smtClean="0"/>
            <a:t>TS</a:t>
          </a:r>
          <a:endParaRPr lang="en-US" sz="3200" dirty="0"/>
        </a:p>
      </dgm:t>
    </dgm:pt>
    <dgm:pt modelId="{F0E72B18-7616-714E-9F9A-3FBF18EC144D}" type="parTrans" cxnId="{7E0B8A46-BE22-CD42-9BB2-9C83ADD1E28B}">
      <dgm:prSet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DB82B151-FCC2-6946-AEBE-3BD50B2F1FC8}" type="sibTrans" cxnId="{7E0B8A46-BE22-CD42-9BB2-9C83ADD1E28B}">
      <dgm:prSet/>
      <dgm:spPr/>
      <dgm:t>
        <a:bodyPr/>
        <a:lstStyle/>
        <a:p>
          <a:endParaRPr lang="en-US"/>
        </a:p>
      </dgm:t>
    </dgm:pt>
    <dgm:pt modelId="{920D3691-5113-C24D-B726-56A3EBFCEEF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200" dirty="0" smtClean="0"/>
            <a:t>LS</a:t>
          </a:r>
          <a:endParaRPr lang="en-US" sz="3200" dirty="0"/>
        </a:p>
      </dgm:t>
    </dgm:pt>
    <dgm:pt modelId="{69E0EB60-6FBA-D946-8357-7286419F3982}" type="parTrans" cxnId="{AE2951C4-BD19-D146-8E1A-4E28CA15512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1FE55FC-D49F-334D-98AE-1FC698997DDF}" type="sibTrans" cxnId="{AE2951C4-BD19-D146-8E1A-4E28CA15512B}">
      <dgm:prSet/>
      <dgm:spPr/>
      <dgm:t>
        <a:bodyPr/>
        <a:lstStyle/>
        <a:p>
          <a:endParaRPr lang="en-US"/>
        </a:p>
      </dgm:t>
    </dgm:pt>
    <dgm:pt modelId="{18904629-28F8-5344-845D-378BE793FBB4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3200" dirty="0" smtClean="0"/>
            <a:t>ES</a:t>
          </a:r>
          <a:endParaRPr lang="en-US" sz="3200" dirty="0"/>
        </a:p>
      </dgm:t>
    </dgm:pt>
    <dgm:pt modelId="{4A0570C8-3C50-874D-8B96-2068163DCDA9}" type="parTrans" cxnId="{ADF4DDDF-0A5D-5B44-80A8-CE4B46F23C2E}">
      <dgm:prSet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D5E43DAB-836C-5443-B2E4-7C04088480ED}" type="sibTrans" cxnId="{ADF4DDDF-0A5D-5B44-80A8-CE4B46F23C2E}">
      <dgm:prSet/>
      <dgm:spPr/>
      <dgm:t>
        <a:bodyPr/>
        <a:lstStyle/>
        <a:p>
          <a:endParaRPr lang="en-US"/>
        </a:p>
      </dgm:t>
    </dgm:pt>
    <dgm:pt modelId="{1CFF2FA8-BAC4-AE42-997A-0B2FEBE6029D}" type="pres">
      <dgm:prSet presAssocID="{7C282B7E-836C-5347-B7E0-161EE355BA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074C3C-47FF-CE42-A571-D48BB65FAE7D}" type="pres">
      <dgm:prSet presAssocID="{AB93B3B6-945B-0D43-97A8-67B04ED68148}" presName="centerShape" presStyleLbl="node0" presStyleIdx="0" presStyleCnt="1"/>
      <dgm:spPr/>
      <dgm:t>
        <a:bodyPr/>
        <a:lstStyle/>
        <a:p>
          <a:endParaRPr lang="en-US"/>
        </a:p>
      </dgm:t>
    </dgm:pt>
    <dgm:pt modelId="{1C069F82-B388-4D45-A815-0A0B81975CA9}" type="pres">
      <dgm:prSet presAssocID="{8BCBCAAD-EF8E-EA4D-B0CB-EB75307C8D6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48E6CF8-664F-3549-B982-6C91A54A24F3}" type="pres">
      <dgm:prSet presAssocID="{8BCBCAAD-EF8E-EA4D-B0CB-EB75307C8D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925DEB-2CAE-4E44-994F-9B7D132E1D21}" type="pres">
      <dgm:prSet presAssocID="{1AB28F37-9F68-084A-8988-1E0A60BB86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D5394-CD7E-794E-B587-08941D3F9D33}" type="pres">
      <dgm:prSet presAssocID="{F0E72B18-7616-714E-9F9A-3FBF18EC144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C9763A4-B75E-134F-8213-086E6ADA3A9B}" type="pres">
      <dgm:prSet presAssocID="{F0E72B18-7616-714E-9F9A-3FBF18EC144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3CD56E0-CB69-CB48-A315-0FD5C793B641}" type="pres">
      <dgm:prSet presAssocID="{79682501-77E2-3845-816F-16A109042D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D2A76-0E29-2F48-BE2C-CB53D19F15D4}" type="pres">
      <dgm:prSet presAssocID="{69E0EB60-6FBA-D946-8357-7286419F398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5B313BE-5C13-0D46-96CC-B53002D3314C}" type="pres">
      <dgm:prSet presAssocID="{69E0EB60-6FBA-D946-8357-7286419F398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EFFF0B-95E6-5043-81C4-C15FD16C4802}" type="pres">
      <dgm:prSet presAssocID="{920D3691-5113-C24D-B726-56A3EBFCEE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BA544-DBCD-6E48-A6EF-67843499750D}" type="pres">
      <dgm:prSet presAssocID="{4A0570C8-3C50-874D-8B96-2068163DCDA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F027B49-063C-8249-BEDC-E2A09C74C9A3}" type="pres">
      <dgm:prSet presAssocID="{4A0570C8-3C50-874D-8B96-2068163DCDA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FC8D21B-18F7-9245-BB56-C66641F39D43}" type="pres">
      <dgm:prSet presAssocID="{18904629-28F8-5344-845D-378BE793FB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4A702-4150-814F-9594-FBBDE3B3E556}" type="presOf" srcId="{1AB28F37-9F68-084A-8988-1E0A60BB864D}" destId="{B7925DEB-2CAE-4E44-994F-9B7D132E1D21}" srcOrd="0" destOrd="0" presId="urn:microsoft.com/office/officeart/2005/8/layout/radial5"/>
    <dgm:cxn modelId="{E2F2B6C0-9749-BB45-8750-47015EC0C793}" type="presOf" srcId="{69E0EB60-6FBA-D946-8357-7286419F3982}" destId="{7E7D2A76-0E29-2F48-BE2C-CB53D19F15D4}" srcOrd="0" destOrd="0" presId="urn:microsoft.com/office/officeart/2005/8/layout/radial5"/>
    <dgm:cxn modelId="{ADF4DDDF-0A5D-5B44-80A8-CE4B46F23C2E}" srcId="{AB93B3B6-945B-0D43-97A8-67B04ED68148}" destId="{18904629-28F8-5344-845D-378BE793FBB4}" srcOrd="3" destOrd="0" parTransId="{4A0570C8-3C50-874D-8B96-2068163DCDA9}" sibTransId="{D5E43DAB-836C-5443-B2E4-7C04088480ED}"/>
    <dgm:cxn modelId="{2AD5F73D-897C-0F4B-9C78-BA750B0B19B6}" type="presOf" srcId="{69E0EB60-6FBA-D946-8357-7286419F3982}" destId="{65B313BE-5C13-0D46-96CC-B53002D3314C}" srcOrd="1" destOrd="0" presId="urn:microsoft.com/office/officeart/2005/8/layout/radial5"/>
    <dgm:cxn modelId="{80A953BC-6A3E-AA4C-BE13-E0A88CD101EF}" type="presOf" srcId="{4A0570C8-3C50-874D-8B96-2068163DCDA9}" destId="{DF027B49-063C-8249-BEDC-E2A09C74C9A3}" srcOrd="1" destOrd="0" presId="urn:microsoft.com/office/officeart/2005/8/layout/radial5"/>
    <dgm:cxn modelId="{05C640DE-7A91-9246-8B67-F95BD5343969}" type="presOf" srcId="{F0E72B18-7616-714E-9F9A-3FBF18EC144D}" destId="{903D5394-CD7E-794E-B587-08941D3F9D33}" srcOrd="0" destOrd="0" presId="urn:microsoft.com/office/officeart/2005/8/layout/radial5"/>
    <dgm:cxn modelId="{AE2951C4-BD19-D146-8E1A-4E28CA15512B}" srcId="{AB93B3B6-945B-0D43-97A8-67B04ED68148}" destId="{920D3691-5113-C24D-B726-56A3EBFCEEFD}" srcOrd="2" destOrd="0" parTransId="{69E0EB60-6FBA-D946-8357-7286419F3982}" sibTransId="{C1FE55FC-D49F-334D-98AE-1FC698997DDF}"/>
    <dgm:cxn modelId="{9E0FD632-632E-EF46-BD40-7777F3C6FF4E}" type="presOf" srcId="{18904629-28F8-5344-845D-378BE793FBB4}" destId="{0FC8D21B-18F7-9245-BB56-C66641F39D43}" srcOrd="0" destOrd="0" presId="urn:microsoft.com/office/officeart/2005/8/layout/radial5"/>
    <dgm:cxn modelId="{AE8BC41A-4D06-6145-949C-95DA76B81A2D}" type="presOf" srcId="{920D3691-5113-C24D-B726-56A3EBFCEEFD}" destId="{A6EFFF0B-95E6-5043-81C4-C15FD16C4802}" srcOrd="0" destOrd="0" presId="urn:microsoft.com/office/officeart/2005/8/layout/radial5"/>
    <dgm:cxn modelId="{9F198103-B531-DD41-BBC5-FA528C12A920}" type="presOf" srcId="{8BCBCAAD-EF8E-EA4D-B0CB-EB75307C8D6B}" destId="{C48E6CF8-664F-3549-B982-6C91A54A24F3}" srcOrd="1" destOrd="0" presId="urn:microsoft.com/office/officeart/2005/8/layout/radial5"/>
    <dgm:cxn modelId="{A71563A8-E063-A446-98A5-255014136D59}" type="presOf" srcId="{AB93B3B6-945B-0D43-97A8-67B04ED68148}" destId="{61074C3C-47FF-CE42-A571-D48BB65FAE7D}" srcOrd="0" destOrd="0" presId="urn:microsoft.com/office/officeart/2005/8/layout/radial5"/>
    <dgm:cxn modelId="{7E0B8A46-BE22-CD42-9BB2-9C83ADD1E28B}" srcId="{AB93B3B6-945B-0D43-97A8-67B04ED68148}" destId="{79682501-77E2-3845-816F-16A109042D7A}" srcOrd="1" destOrd="0" parTransId="{F0E72B18-7616-714E-9F9A-3FBF18EC144D}" sibTransId="{DB82B151-FCC2-6946-AEBE-3BD50B2F1FC8}"/>
    <dgm:cxn modelId="{7475A7C6-554D-C643-B3CC-4F5D7863FC0B}" srcId="{AB93B3B6-945B-0D43-97A8-67B04ED68148}" destId="{1AB28F37-9F68-084A-8988-1E0A60BB864D}" srcOrd="0" destOrd="0" parTransId="{8BCBCAAD-EF8E-EA4D-B0CB-EB75307C8D6B}" sibTransId="{CEFE32DF-50F8-274E-94E9-962810A2064A}"/>
    <dgm:cxn modelId="{09F173C3-90B8-2042-8E52-DEA4118341D1}" type="presOf" srcId="{8BCBCAAD-EF8E-EA4D-B0CB-EB75307C8D6B}" destId="{1C069F82-B388-4D45-A815-0A0B81975CA9}" srcOrd="0" destOrd="0" presId="urn:microsoft.com/office/officeart/2005/8/layout/radial5"/>
    <dgm:cxn modelId="{6CB7A44D-B0EE-5F46-B315-4484CB5F267A}" type="presOf" srcId="{7C282B7E-836C-5347-B7E0-161EE355BA4B}" destId="{1CFF2FA8-BAC4-AE42-997A-0B2FEBE6029D}" srcOrd="0" destOrd="0" presId="urn:microsoft.com/office/officeart/2005/8/layout/radial5"/>
    <dgm:cxn modelId="{C6F2FC75-4403-7445-92E6-1CB532E77FD0}" type="presOf" srcId="{79682501-77E2-3845-816F-16A109042D7A}" destId="{43CD56E0-CB69-CB48-A315-0FD5C793B641}" srcOrd="0" destOrd="0" presId="urn:microsoft.com/office/officeart/2005/8/layout/radial5"/>
    <dgm:cxn modelId="{932803DE-64B0-5B4A-B108-547A2F5514C9}" type="presOf" srcId="{4A0570C8-3C50-874D-8B96-2068163DCDA9}" destId="{601BA544-DBCD-6E48-A6EF-67843499750D}" srcOrd="0" destOrd="0" presId="urn:microsoft.com/office/officeart/2005/8/layout/radial5"/>
    <dgm:cxn modelId="{231AA23A-B379-5644-A847-DEAB3CA1D480}" type="presOf" srcId="{F0E72B18-7616-714E-9F9A-3FBF18EC144D}" destId="{BC9763A4-B75E-134F-8213-086E6ADA3A9B}" srcOrd="1" destOrd="0" presId="urn:microsoft.com/office/officeart/2005/8/layout/radial5"/>
    <dgm:cxn modelId="{0F0961A0-CF4B-4F4C-98A4-55E3705CA560}" srcId="{7C282B7E-836C-5347-B7E0-161EE355BA4B}" destId="{AB93B3B6-945B-0D43-97A8-67B04ED68148}" srcOrd="0" destOrd="0" parTransId="{A6DE5D0F-9882-CF4A-AA38-B50744BF20C7}" sibTransId="{C9427632-1708-C342-B804-A4C10FDF242D}"/>
    <dgm:cxn modelId="{B36FA179-029C-874C-83FC-155A77A9D6F7}" type="presParOf" srcId="{1CFF2FA8-BAC4-AE42-997A-0B2FEBE6029D}" destId="{61074C3C-47FF-CE42-A571-D48BB65FAE7D}" srcOrd="0" destOrd="0" presId="urn:microsoft.com/office/officeart/2005/8/layout/radial5"/>
    <dgm:cxn modelId="{F666E8CD-2B43-3149-BE1A-4D81744A39DD}" type="presParOf" srcId="{1CFF2FA8-BAC4-AE42-997A-0B2FEBE6029D}" destId="{1C069F82-B388-4D45-A815-0A0B81975CA9}" srcOrd="1" destOrd="0" presId="urn:microsoft.com/office/officeart/2005/8/layout/radial5"/>
    <dgm:cxn modelId="{0E1470C5-DE7D-2949-B070-F83AFF9EC885}" type="presParOf" srcId="{1C069F82-B388-4D45-A815-0A0B81975CA9}" destId="{C48E6CF8-664F-3549-B982-6C91A54A24F3}" srcOrd="0" destOrd="0" presId="urn:microsoft.com/office/officeart/2005/8/layout/radial5"/>
    <dgm:cxn modelId="{2BAF4C55-46CD-6644-8BBD-9E335503CB03}" type="presParOf" srcId="{1CFF2FA8-BAC4-AE42-997A-0B2FEBE6029D}" destId="{B7925DEB-2CAE-4E44-994F-9B7D132E1D21}" srcOrd="2" destOrd="0" presId="urn:microsoft.com/office/officeart/2005/8/layout/radial5"/>
    <dgm:cxn modelId="{00123A15-5D8E-B345-83FB-21708BA02B76}" type="presParOf" srcId="{1CFF2FA8-BAC4-AE42-997A-0B2FEBE6029D}" destId="{903D5394-CD7E-794E-B587-08941D3F9D33}" srcOrd="3" destOrd="0" presId="urn:microsoft.com/office/officeart/2005/8/layout/radial5"/>
    <dgm:cxn modelId="{57BE1024-EFCF-4641-881F-814E0C2554B4}" type="presParOf" srcId="{903D5394-CD7E-794E-B587-08941D3F9D33}" destId="{BC9763A4-B75E-134F-8213-086E6ADA3A9B}" srcOrd="0" destOrd="0" presId="urn:microsoft.com/office/officeart/2005/8/layout/radial5"/>
    <dgm:cxn modelId="{9F47254A-C2FF-CD40-86ED-36AECACD5EA7}" type="presParOf" srcId="{1CFF2FA8-BAC4-AE42-997A-0B2FEBE6029D}" destId="{43CD56E0-CB69-CB48-A315-0FD5C793B641}" srcOrd="4" destOrd="0" presId="urn:microsoft.com/office/officeart/2005/8/layout/radial5"/>
    <dgm:cxn modelId="{6C54C5A0-F7D5-9E44-9561-45DEE15903F1}" type="presParOf" srcId="{1CFF2FA8-BAC4-AE42-997A-0B2FEBE6029D}" destId="{7E7D2A76-0E29-2F48-BE2C-CB53D19F15D4}" srcOrd="5" destOrd="0" presId="urn:microsoft.com/office/officeart/2005/8/layout/radial5"/>
    <dgm:cxn modelId="{032832B0-1966-1A41-98FD-7E10A79AE4A2}" type="presParOf" srcId="{7E7D2A76-0E29-2F48-BE2C-CB53D19F15D4}" destId="{65B313BE-5C13-0D46-96CC-B53002D3314C}" srcOrd="0" destOrd="0" presId="urn:microsoft.com/office/officeart/2005/8/layout/radial5"/>
    <dgm:cxn modelId="{CDE711D9-AC66-7F42-B6AC-D812DAE50AB2}" type="presParOf" srcId="{1CFF2FA8-BAC4-AE42-997A-0B2FEBE6029D}" destId="{A6EFFF0B-95E6-5043-81C4-C15FD16C4802}" srcOrd="6" destOrd="0" presId="urn:microsoft.com/office/officeart/2005/8/layout/radial5"/>
    <dgm:cxn modelId="{2A8E5C40-708D-9F42-A11A-1110A1553422}" type="presParOf" srcId="{1CFF2FA8-BAC4-AE42-997A-0B2FEBE6029D}" destId="{601BA544-DBCD-6E48-A6EF-67843499750D}" srcOrd="7" destOrd="0" presId="urn:microsoft.com/office/officeart/2005/8/layout/radial5"/>
    <dgm:cxn modelId="{F00D3226-0464-ED47-A31D-CFD536B486AB}" type="presParOf" srcId="{601BA544-DBCD-6E48-A6EF-67843499750D}" destId="{DF027B49-063C-8249-BEDC-E2A09C74C9A3}" srcOrd="0" destOrd="0" presId="urn:microsoft.com/office/officeart/2005/8/layout/radial5"/>
    <dgm:cxn modelId="{C9DF967D-DF8B-7841-A141-121037A70480}" type="presParOf" srcId="{1CFF2FA8-BAC4-AE42-997A-0B2FEBE6029D}" destId="{0FC8D21B-18F7-9245-BB56-C66641F39D4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50B3CA-B915-E649-BBD4-9E2972E004AC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BD9769C3-F60F-F843-893E-3F814BAC1E9B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ปัญญา</a:t>
          </a:r>
          <a:endParaRPr lang="en-US" dirty="0"/>
        </a:p>
      </dgm:t>
    </dgm:pt>
    <dgm:pt modelId="{E6C2648F-89B8-A543-A91E-C49C57C38E90}" type="parTrans" cxnId="{2FC31021-7316-1F48-B92E-48A7BEDEE29A}">
      <dgm:prSet/>
      <dgm:spPr/>
      <dgm:t>
        <a:bodyPr/>
        <a:lstStyle/>
        <a:p>
          <a:endParaRPr lang="en-US"/>
        </a:p>
      </dgm:t>
    </dgm:pt>
    <dgm:pt modelId="{86F61548-9A0A-2E46-91F9-09ED8BA8EB21}" type="sibTrans" cxnId="{2FC31021-7316-1F48-B92E-48A7BEDEE29A}">
      <dgm:prSet/>
      <dgm:spPr/>
      <dgm:t>
        <a:bodyPr/>
        <a:lstStyle/>
        <a:p>
          <a:endParaRPr lang="en-US"/>
        </a:p>
      </dgm:t>
    </dgm:pt>
    <dgm:pt modelId="{275FD92D-3B54-EC4F-A6BE-134435D189D8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อารมณ์</a:t>
          </a:r>
          <a:endParaRPr lang="en-US" dirty="0"/>
        </a:p>
      </dgm:t>
    </dgm:pt>
    <dgm:pt modelId="{BD9A74A5-9915-224B-ACAD-C6DAB537822E}" type="parTrans" cxnId="{38085F41-D443-CA43-BE9C-DCC9D7E65195}">
      <dgm:prSet/>
      <dgm:spPr/>
      <dgm:t>
        <a:bodyPr/>
        <a:lstStyle/>
        <a:p>
          <a:endParaRPr lang="en-US"/>
        </a:p>
      </dgm:t>
    </dgm:pt>
    <dgm:pt modelId="{A528D69F-216E-694C-B376-30B4AA4EB3BD}" type="sibTrans" cxnId="{38085F41-D443-CA43-BE9C-DCC9D7E65195}">
      <dgm:prSet/>
      <dgm:spPr/>
      <dgm:t>
        <a:bodyPr/>
        <a:lstStyle/>
        <a:p>
          <a:endParaRPr lang="en-US"/>
        </a:p>
      </dgm:t>
    </dgm:pt>
    <dgm:pt modelId="{89D0CF21-5056-1147-985B-F074553DF318}">
      <dgm:prSet phldrT="[Text]"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สังคม</a:t>
          </a:r>
          <a:endParaRPr lang="en-US" dirty="0"/>
        </a:p>
      </dgm:t>
    </dgm:pt>
    <dgm:pt modelId="{1503C2AE-E770-B340-88E2-39A96AA7627B}" type="parTrans" cxnId="{C8EFC309-813C-B345-BC89-AFD9493CE3C8}">
      <dgm:prSet/>
      <dgm:spPr/>
      <dgm:t>
        <a:bodyPr/>
        <a:lstStyle/>
        <a:p>
          <a:endParaRPr lang="en-US"/>
        </a:p>
      </dgm:t>
    </dgm:pt>
    <dgm:pt modelId="{0C33827A-6F8A-274E-9308-902A8108F767}" type="sibTrans" cxnId="{C8EFC309-813C-B345-BC89-AFD9493CE3C8}">
      <dgm:prSet/>
      <dgm:spPr/>
      <dgm:t>
        <a:bodyPr/>
        <a:lstStyle/>
        <a:p>
          <a:endParaRPr lang="en-US"/>
        </a:p>
      </dgm:t>
    </dgm:pt>
    <dgm:pt modelId="{5009BBC3-1739-D74C-B778-2B6ECC60E6A1}">
      <dgm:prSet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จิตวิญญาณ</a:t>
          </a:r>
          <a:endParaRPr lang="en-US" dirty="0"/>
        </a:p>
      </dgm:t>
    </dgm:pt>
    <dgm:pt modelId="{B99F8E71-B27C-B343-B083-21A1489D795C}" type="parTrans" cxnId="{78DFF738-243C-3240-BAEA-4CC6BDC47569}">
      <dgm:prSet/>
      <dgm:spPr/>
      <dgm:t>
        <a:bodyPr/>
        <a:lstStyle/>
        <a:p>
          <a:endParaRPr lang="en-US"/>
        </a:p>
      </dgm:t>
    </dgm:pt>
    <dgm:pt modelId="{156230C5-4E9A-864C-AD1B-2E3B8BFBD4F6}" type="sibTrans" cxnId="{78DFF738-243C-3240-BAEA-4CC6BDC47569}">
      <dgm:prSet/>
      <dgm:spPr/>
      <dgm:t>
        <a:bodyPr/>
        <a:lstStyle/>
        <a:p>
          <a:endParaRPr lang="en-US"/>
        </a:p>
      </dgm:t>
    </dgm:pt>
    <dgm:pt modelId="{B60CD00D-3FB2-B34B-9DC8-DB6916D2C90A}">
      <dgm:prSet/>
      <dgm:spPr>
        <a:solidFill>
          <a:srgbClr val="800000"/>
        </a:solidFill>
      </dgm:spPr>
      <dgm:t>
        <a:bodyPr/>
        <a:lstStyle/>
        <a:p>
          <a:r>
            <a:rPr lang="th-TH" dirty="0" smtClean="0"/>
            <a:t>กาย</a:t>
          </a:r>
          <a:endParaRPr lang="en-US" dirty="0"/>
        </a:p>
      </dgm:t>
    </dgm:pt>
    <dgm:pt modelId="{DE028BE3-8BA6-744C-A295-F3517891460B}" type="parTrans" cxnId="{77EC3ED9-7B84-A94B-AE8E-0802D49D2F55}">
      <dgm:prSet/>
      <dgm:spPr/>
      <dgm:t>
        <a:bodyPr/>
        <a:lstStyle/>
        <a:p>
          <a:endParaRPr lang="en-US"/>
        </a:p>
      </dgm:t>
    </dgm:pt>
    <dgm:pt modelId="{F7F84DAC-7847-694A-B12B-DE96D0180B14}" type="sibTrans" cxnId="{77EC3ED9-7B84-A94B-AE8E-0802D49D2F55}">
      <dgm:prSet/>
      <dgm:spPr/>
      <dgm:t>
        <a:bodyPr/>
        <a:lstStyle/>
        <a:p>
          <a:endParaRPr lang="en-US"/>
        </a:p>
      </dgm:t>
    </dgm:pt>
    <dgm:pt modelId="{77AD1143-18CD-8F41-AC2B-432C21AEAA61}" type="pres">
      <dgm:prSet presAssocID="{E250B3CA-B915-E649-BBD4-9E2972E004AC}" presName="compositeShape" presStyleCnt="0">
        <dgm:presLayoutVars>
          <dgm:chMax val="7"/>
          <dgm:dir/>
          <dgm:resizeHandles val="exact"/>
        </dgm:presLayoutVars>
      </dgm:prSet>
      <dgm:spPr/>
    </dgm:pt>
    <dgm:pt modelId="{44D2BEF0-626A-3A4C-B514-E6FC96BC8D55}" type="pres">
      <dgm:prSet presAssocID="{E250B3CA-B915-E649-BBD4-9E2972E004AC}" presName="wedge1" presStyleLbl="node1" presStyleIdx="0" presStyleCnt="5"/>
      <dgm:spPr/>
      <dgm:t>
        <a:bodyPr/>
        <a:lstStyle/>
        <a:p>
          <a:endParaRPr lang="en-US"/>
        </a:p>
      </dgm:t>
    </dgm:pt>
    <dgm:pt modelId="{180A947F-9E8B-D147-9266-9151668FB72B}" type="pres">
      <dgm:prSet presAssocID="{E250B3CA-B915-E649-BBD4-9E2972E004AC}" presName="dummy1a" presStyleCnt="0"/>
      <dgm:spPr/>
    </dgm:pt>
    <dgm:pt modelId="{02E8095F-479F-4D4E-9210-44FF99EE4740}" type="pres">
      <dgm:prSet presAssocID="{E250B3CA-B915-E649-BBD4-9E2972E004AC}" presName="dummy1b" presStyleCnt="0"/>
      <dgm:spPr/>
    </dgm:pt>
    <dgm:pt modelId="{6691BFBD-B38F-1341-88CB-DB5BA0A7B7AA}" type="pres">
      <dgm:prSet presAssocID="{E250B3CA-B915-E649-BBD4-9E2972E004A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F574C-857C-CB48-8DB7-DDBEA3277A32}" type="pres">
      <dgm:prSet presAssocID="{E250B3CA-B915-E649-BBD4-9E2972E004AC}" presName="wedge2" presStyleLbl="node1" presStyleIdx="1" presStyleCnt="5"/>
      <dgm:spPr/>
      <dgm:t>
        <a:bodyPr/>
        <a:lstStyle/>
        <a:p>
          <a:endParaRPr lang="en-US"/>
        </a:p>
      </dgm:t>
    </dgm:pt>
    <dgm:pt modelId="{D1B9D61F-AD56-B44E-9BF9-0FBE7188D2FF}" type="pres">
      <dgm:prSet presAssocID="{E250B3CA-B915-E649-BBD4-9E2972E004AC}" presName="dummy2a" presStyleCnt="0"/>
      <dgm:spPr/>
    </dgm:pt>
    <dgm:pt modelId="{D85A0E2F-E671-594E-8777-AB7D455F406B}" type="pres">
      <dgm:prSet presAssocID="{E250B3CA-B915-E649-BBD4-9E2972E004AC}" presName="dummy2b" presStyleCnt="0"/>
      <dgm:spPr/>
    </dgm:pt>
    <dgm:pt modelId="{5A078F57-2336-F843-B6C0-68629FBC53C7}" type="pres">
      <dgm:prSet presAssocID="{E250B3CA-B915-E649-BBD4-9E2972E004A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C9905-5B65-AF44-A18E-B8F332F36D96}" type="pres">
      <dgm:prSet presAssocID="{E250B3CA-B915-E649-BBD4-9E2972E004AC}" presName="wedge3" presStyleLbl="node1" presStyleIdx="2" presStyleCnt="5"/>
      <dgm:spPr/>
      <dgm:t>
        <a:bodyPr/>
        <a:lstStyle/>
        <a:p>
          <a:endParaRPr lang="en-US"/>
        </a:p>
      </dgm:t>
    </dgm:pt>
    <dgm:pt modelId="{DEF313B0-0076-6C4F-A7A0-B6C0C392B037}" type="pres">
      <dgm:prSet presAssocID="{E250B3CA-B915-E649-BBD4-9E2972E004AC}" presName="dummy3a" presStyleCnt="0"/>
      <dgm:spPr/>
    </dgm:pt>
    <dgm:pt modelId="{7224E9BC-9C33-9748-B8A0-1654B2C83394}" type="pres">
      <dgm:prSet presAssocID="{E250B3CA-B915-E649-BBD4-9E2972E004AC}" presName="dummy3b" presStyleCnt="0"/>
      <dgm:spPr/>
    </dgm:pt>
    <dgm:pt modelId="{7E474203-1F4F-414A-8EF3-4B328D4F074F}" type="pres">
      <dgm:prSet presAssocID="{E250B3CA-B915-E649-BBD4-9E2972E004A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FBAAE-F748-C84B-B9FD-50404F04243F}" type="pres">
      <dgm:prSet presAssocID="{E250B3CA-B915-E649-BBD4-9E2972E004AC}" presName="wedge4" presStyleLbl="node1" presStyleIdx="3" presStyleCnt="5"/>
      <dgm:spPr/>
      <dgm:t>
        <a:bodyPr/>
        <a:lstStyle/>
        <a:p>
          <a:endParaRPr lang="en-US"/>
        </a:p>
      </dgm:t>
    </dgm:pt>
    <dgm:pt modelId="{58A152AA-F32D-F94F-AB4A-5D7827E33CCD}" type="pres">
      <dgm:prSet presAssocID="{E250B3CA-B915-E649-BBD4-9E2972E004AC}" presName="dummy4a" presStyleCnt="0"/>
      <dgm:spPr/>
    </dgm:pt>
    <dgm:pt modelId="{24CF18B7-2F04-8249-9A95-5F59CE3A987A}" type="pres">
      <dgm:prSet presAssocID="{E250B3CA-B915-E649-BBD4-9E2972E004AC}" presName="dummy4b" presStyleCnt="0"/>
      <dgm:spPr/>
    </dgm:pt>
    <dgm:pt modelId="{C700EC84-D48A-5244-8587-79D36B4CE521}" type="pres">
      <dgm:prSet presAssocID="{E250B3CA-B915-E649-BBD4-9E2972E004A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62B9D-E23C-E247-B807-D3519024005F}" type="pres">
      <dgm:prSet presAssocID="{E250B3CA-B915-E649-BBD4-9E2972E004AC}" presName="wedge5" presStyleLbl="node1" presStyleIdx="4" presStyleCnt="5"/>
      <dgm:spPr/>
      <dgm:t>
        <a:bodyPr/>
        <a:lstStyle/>
        <a:p>
          <a:endParaRPr lang="en-US"/>
        </a:p>
      </dgm:t>
    </dgm:pt>
    <dgm:pt modelId="{31317232-DD3D-4040-99D6-3A6B1086DDC0}" type="pres">
      <dgm:prSet presAssocID="{E250B3CA-B915-E649-BBD4-9E2972E004AC}" presName="dummy5a" presStyleCnt="0"/>
      <dgm:spPr/>
    </dgm:pt>
    <dgm:pt modelId="{7E10A82E-3D00-7F4D-AC52-7EC5C541C44E}" type="pres">
      <dgm:prSet presAssocID="{E250B3CA-B915-E649-BBD4-9E2972E004AC}" presName="dummy5b" presStyleCnt="0"/>
      <dgm:spPr/>
    </dgm:pt>
    <dgm:pt modelId="{4098D024-9C3B-5B4F-9B47-DBC024B586AB}" type="pres">
      <dgm:prSet presAssocID="{E250B3CA-B915-E649-BBD4-9E2972E004A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3F73-E0E3-BA44-8787-41938CFEEF8D}" type="pres">
      <dgm:prSet presAssocID="{86F61548-9A0A-2E46-91F9-09ED8BA8EB21}" presName="arrowWedge1" presStyleLbl="fgSibTrans2D1" presStyleIdx="0" presStyleCnt="5"/>
      <dgm:spPr>
        <a:solidFill>
          <a:srgbClr val="008000"/>
        </a:solidFill>
      </dgm:spPr>
    </dgm:pt>
    <dgm:pt modelId="{44860577-DA85-AB46-8CF6-8B354153D2E3}" type="pres">
      <dgm:prSet presAssocID="{A528D69F-216E-694C-B376-30B4AA4EB3BD}" presName="arrowWedge2" presStyleLbl="fgSibTrans2D1" presStyleIdx="1" presStyleCnt="5"/>
      <dgm:spPr>
        <a:solidFill>
          <a:srgbClr val="008000"/>
        </a:solidFill>
      </dgm:spPr>
    </dgm:pt>
    <dgm:pt modelId="{217621F3-979C-E641-9ABA-6D715E6CD8F8}" type="pres">
      <dgm:prSet presAssocID="{0C33827A-6F8A-274E-9308-902A8108F767}" presName="arrowWedge3" presStyleLbl="fgSibTrans2D1" presStyleIdx="2" presStyleCnt="5"/>
      <dgm:spPr>
        <a:solidFill>
          <a:srgbClr val="008000"/>
        </a:solidFill>
      </dgm:spPr>
    </dgm:pt>
    <dgm:pt modelId="{A722C1C6-5641-C045-BAE9-96379CDDA0D9}" type="pres">
      <dgm:prSet presAssocID="{156230C5-4E9A-864C-AD1B-2E3B8BFBD4F6}" presName="arrowWedge4" presStyleLbl="fgSibTrans2D1" presStyleIdx="3" presStyleCnt="5"/>
      <dgm:spPr>
        <a:solidFill>
          <a:srgbClr val="008000"/>
        </a:solidFill>
      </dgm:spPr>
    </dgm:pt>
    <dgm:pt modelId="{C4BD7D34-50D0-6143-9361-6DD28A1E4CC1}" type="pres">
      <dgm:prSet presAssocID="{F7F84DAC-7847-694A-B12B-DE96D0180B14}" presName="arrowWedge5" presStyleLbl="fgSibTrans2D1" presStyleIdx="4" presStyleCnt="5"/>
      <dgm:spPr>
        <a:solidFill>
          <a:srgbClr val="008000"/>
        </a:solidFill>
      </dgm:spPr>
    </dgm:pt>
  </dgm:ptLst>
  <dgm:cxnLst>
    <dgm:cxn modelId="{A94ABB8F-19B2-5A47-B4E3-496ED133D8C0}" type="presOf" srcId="{275FD92D-3B54-EC4F-A6BE-134435D189D8}" destId="{EDFF574C-857C-CB48-8DB7-DDBEA3277A32}" srcOrd="0" destOrd="0" presId="urn:microsoft.com/office/officeart/2005/8/layout/cycle8"/>
    <dgm:cxn modelId="{C8EFC309-813C-B345-BC89-AFD9493CE3C8}" srcId="{E250B3CA-B915-E649-BBD4-9E2972E004AC}" destId="{89D0CF21-5056-1147-985B-F074553DF318}" srcOrd="2" destOrd="0" parTransId="{1503C2AE-E770-B340-88E2-39A96AA7627B}" sibTransId="{0C33827A-6F8A-274E-9308-902A8108F767}"/>
    <dgm:cxn modelId="{09A9BE80-EDAF-BD48-8364-00637F525C09}" type="presOf" srcId="{89D0CF21-5056-1147-985B-F074553DF318}" destId="{7E474203-1F4F-414A-8EF3-4B328D4F074F}" srcOrd="1" destOrd="0" presId="urn:microsoft.com/office/officeart/2005/8/layout/cycle8"/>
    <dgm:cxn modelId="{3163287F-9C2F-2648-A984-B53FF362DF72}" type="presOf" srcId="{89D0CF21-5056-1147-985B-F074553DF318}" destId="{9B0C9905-5B65-AF44-A18E-B8F332F36D96}" srcOrd="0" destOrd="0" presId="urn:microsoft.com/office/officeart/2005/8/layout/cycle8"/>
    <dgm:cxn modelId="{64C43EC0-013A-6B4B-A71E-7176C1628722}" type="presOf" srcId="{B60CD00D-3FB2-B34B-9DC8-DB6916D2C90A}" destId="{12762B9D-E23C-E247-B807-D3519024005F}" srcOrd="0" destOrd="0" presId="urn:microsoft.com/office/officeart/2005/8/layout/cycle8"/>
    <dgm:cxn modelId="{78DFF738-243C-3240-BAEA-4CC6BDC47569}" srcId="{E250B3CA-B915-E649-BBD4-9E2972E004AC}" destId="{5009BBC3-1739-D74C-B778-2B6ECC60E6A1}" srcOrd="3" destOrd="0" parTransId="{B99F8E71-B27C-B343-B083-21A1489D795C}" sibTransId="{156230C5-4E9A-864C-AD1B-2E3B8BFBD4F6}"/>
    <dgm:cxn modelId="{063FB020-CBFB-CD4F-BB55-7EC2E492B24C}" type="presOf" srcId="{275FD92D-3B54-EC4F-A6BE-134435D189D8}" destId="{5A078F57-2336-F843-B6C0-68629FBC53C7}" srcOrd="1" destOrd="0" presId="urn:microsoft.com/office/officeart/2005/8/layout/cycle8"/>
    <dgm:cxn modelId="{38085F41-D443-CA43-BE9C-DCC9D7E65195}" srcId="{E250B3CA-B915-E649-BBD4-9E2972E004AC}" destId="{275FD92D-3B54-EC4F-A6BE-134435D189D8}" srcOrd="1" destOrd="0" parTransId="{BD9A74A5-9915-224B-ACAD-C6DAB537822E}" sibTransId="{A528D69F-216E-694C-B376-30B4AA4EB3BD}"/>
    <dgm:cxn modelId="{2FC31021-7316-1F48-B92E-48A7BEDEE29A}" srcId="{E250B3CA-B915-E649-BBD4-9E2972E004AC}" destId="{BD9769C3-F60F-F843-893E-3F814BAC1E9B}" srcOrd="0" destOrd="0" parTransId="{E6C2648F-89B8-A543-A91E-C49C57C38E90}" sibTransId="{86F61548-9A0A-2E46-91F9-09ED8BA8EB21}"/>
    <dgm:cxn modelId="{83C5877A-552A-B34B-856F-7B5FBBE8DDA0}" type="presOf" srcId="{B60CD00D-3FB2-B34B-9DC8-DB6916D2C90A}" destId="{4098D024-9C3B-5B4F-9B47-DBC024B586AB}" srcOrd="1" destOrd="0" presId="urn:microsoft.com/office/officeart/2005/8/layout/cycle8"/>
    <dgm:cxn modelId="{96E1DA47-9A9D-854E-BDB7-F0C6CC634052}" type="presOf" srcId="{5009BBC3-1739-D74C-B778-2B6ECC60E6A1}" destId="{C700EC84-D48A-5244-8587-79D36B4CE521}" srcOrd="1" destOrd="0" presId="urn:microsoft.com/office/officeart/2005/8/layout/cycle8"/>
    <dgm:cxn modelId="{4D5D0CF9-A079-1E4D-BBA2-AB68D6471CD6}" type="presOf" srcId="{BD9769C3-F60F-F843-893E-3F814BAC1E9B}" destId="{44D2BEF0-626A-3A4C-B514-E6FC96BC8D55}" srcOrd="0" destOrd="0" presId="urn:microsoft.com/office/officeart/2005/8/layout/cycle8"/>
    <dgm:cxn modelId="{43A290C9-DBC8-0040-82F2-CE0E9A2C9031}" type="presOf" srcId="{BD9769C3-F60F-F843-893E-3F814BAC1E9B}" destId="{6691BFBD-B38F-1341-88CB-DB5BA0A7B7AA}" srcOrd="1" destOrd="0" presId="urn:microsoft.com/office/officeart/2005/8/layout/cycle8"/>
    <dgm:cxn modelId="{79E382B6-A7B7-1A4B-87F5-1D93258BE180}" type="presOf" srcId="{E250B3CA-B915-E649-BBD4-9E2972E004AC}" destId="{77AD1143-18CD-8F41-AC2B-432C21AEAA61}" srcOrd="0" destOrd="0" presId="urn:microsoft.com/office/officeart/2005/8/layout/cycle8"/>
    <dgm:cxn modelId="{7D049345-EF2F-0140-8854-3645A7AEB804}" type="presOf" srcId="{5009BBC3-1739-D74C-B778-2B6ECC60E6A1}" destId="{34CFBAAE-F748-C84B-B9FD-50404F04243F}" srcOrd="0" destOrd="0" presId="urn:microsoft.com/office/officeart/2005/8/layout/cycle8"/>
    <dgm:cxn modelId="{77EC3ED9-7B84-A94B-AE8E-0802D49D2F55}" srcId="{E250B3CA-B915-E649-BBD4-9E2972E004AC}" destId="{B60CD00D-3FB2-B34B-9DC8-DB6916D2C90A}" srcOrd="4" destOrd="0" parTransId="{DE028BE3-8BA6-744C-A295-F3517891460B}" sibTransId="{F7F84DAC-7847-694A-B12B-DE96D0180B14}"/>
    <dgm:cxn modelId="{3D965169-3DD7-884C-B138-E09CB1F23EB5}" type="presParOf" srcId="{77AD1143-18CD-8F41-AC2B-432C21AEAA61}" destId="{44D2BEF0-626A-3A4C-B514-E6FC96BC8D55}" srcOrd="0" destOrd="0" presId="urn:microsoft.com/office/officeart/2005/8/layout/cycle8"/>
    <dgm:cxn modelId="{89762CEB-8C2D-0948-AFB8-409F0463F1A8}" type="presParOf" srcId="{77AD1143-18CD-8F41-AC2B-432C21AEAA61}" destId="{180A947F-9E8B-D147-9266-9151668FB72B}" srcOrd="1" destOrd="0" presId="urn:microsoft.com/office/officeart/2005/8/layout/cycle8"/>
    <dgm:cxn modelId="{216BADD0-DE0C-3D45-AAF6-1E9E4C4EE030}" type="presParOf" srcId="{77AD1143-18CD-8F41-AC2B-432C21AEAA61}" destId="{02E8095F-479F-4D4E-9210-44FF99EE4740}" srcOrd="2" destOrd="0" presId="urn:microsoft.com/office/officeart/2005/8/layout/cycle8"/>
    <dgm:cxn modelId="{7A32AACC-C528-834F-80AB-3DB7474A292E}" type="presParOf" srcId="{77AD1143-18CD-8F41-AC2B-432C21AEAA61}" destId="{6691BFBD-B38F-1341-88CB-DB5BA0A7B7AA}" srcOrd="3" destOrd="0" presId="urn:microsoft.com/office/officeart/2005/8/layout/cycle8"/>
    <dgm:cxn modelId="{A6CD0D9D-30D4-6041-8C0C-D05D010433BE}" type="presParOf" srcId="{77AD1143-18CD-8F41-AC2B-432C21AEAA61}" destId="{EDFF574C-857C-CB48-8DB7-DDBEA3277A32}" srcOrd="4" destOrd="0" presId="urn:microsoft.com/office/officeart/2005/8/layout/cycle8"/>
    <dgm:cxn modelId="{43B34005-DDF4-AF4F-856B-DAD2CB162BBE}" type="presParOf" srcId="{77AD1143-18CD-8F41-AC2B-432C21AEAA61}" destId="{D1B9D61F-AD56-B44E-9BF9-0FBE7188D2FF}" srcOrd="5" destOrd="0" presId="urn:microsoft.com/office/officeart/2005/8/layout/cycle8"/>
    <dgm:cxn modelId="{D32C01EA-0B13-E04F-A6A2-5F11CF5CD2C4}" type="presParOf" srcId="{77AD1143-18CD-8F41-AC2B-432C21AEAA61}" destId="{D85A0E2F-E671-594E-8777-AB7D455F406B}" srcOrd="6" destOrd="0" presId="urn:microsoft.com/office/officeart/2005/8/layout/cycle8"/>
    <dgm:cxn modelId="{C995881B-6013-9042-8457-FD72E2EC00AD}" type="presParOf" srcId="{77AD1143-18CD-8F41-AC2B-432C21AEAA61}" destId="{5A078F57-2336-F843-B6C0-68629FBC53C7}" srcOrd="7" destOrd="0" presId="urn:microsoft.com/office/officeart/2005/8/layout/cycle8"/>
    <dgm:cxn modelId="{699A221B-427C-3940-8529-02216075CA0C}" type="presParOf" srcId="{77AD1143-18CD-8F41-AC2B-432C21AEAA61}" destId="{9B0C9905-5B65-AF44-A18E-B8F332F36D96}" srcOrd="8" destOrd="0" presId="urn:microsoft.com/office/officeart/2005/8/layout/cycle8"/>
    <dgm:cxn modelId="{B503708C-C9F3-7142-9AF7-DF33858A68D6}" type="presParOf" srcId="{77AD1143-18CD-8F41-AC2B-432C21AEAA61}" destId="{DEF313B0-0076-6C4F-A7A0-B6C0C392B037}" srcOrd="9" destOrd="0" presId="urn:microsoft.com/office/officeart/2005/8/layout/cycle8"/>
    <dgm:cxn modelId="{7D575C11-30E2-A847-91D3-69D2CCB97710}" type="presParOf" srcId="{77AD1143-18CD-8F41-AC2B-432C21AEAA61}" destId="{7224E9BC-9C33-9748-B8A0-1654B2C83394}" srcOrd="10" destOrd="0" presId="urn:microsoft.com/office/officeart/2005/8/layout/cycle8"/>
    <dgm:cxn modelId="{E1A714EA-87AE-C34C-8CD9-E95ECE1B7F6E}" type="presParOf" srcId="{77AD1143-18CD-8F41-AC2B-432C21AEAA61}" destId="{7E474203-1F4F-414A-8EF3-4B328D4F074F}" srcOrd="11" destOrd="0" presId="urn:microsoft.com/office/officeart/2005/8/layout/cycle8"/>
    <dgm:cxn modelId="{40620A56-590A-E647-A4A5-305EF5541BF1}" type="presParOf" srcId="{77AD1143-18CD-8F41-AC2B-432C21AEAA61}" destId="{34CFBAAE-F748-C84B-B9FD-50404F04243F}" srcOrd="12" destOrd="0" presId="urn:microsoft.com/office/officeart/2005/8/layout/cycle8"/>
    <dgm:cxn modelId="{595E454E-6273-4A46-A685-5CF1A855B223}" type="presParOf" srcId="{77AD1143-18CD-8F41-AC2B-432C21AEAA61}" destId="{58A152AA-F32D-F94F-AB4A-5D7827E33CCD}" srcOrd="13" destOrd="0" presId="urn:microsoft.com/office/officeart/2005/8/layout/cycle8"/>
    <dgm:cxn modelId="{D0639593-0C6E-1145-B7F0-7E6A1AC29A72}" type="presParOf" srcId="{77AD1143-18CD-8F41-AC2B-432C21AEAA61}" destId="{24CF18B7-2F04-8249-9A95-5F59CE3A987A}" srcOrd="14" destOrd="0" presId="urn:microsoft.com/office/officeart/2005/8/layout/cycle8"/>
    <dgm:cxn modelId="{0886E045-FAC1-E040-8B83-995D319A9184}" type="presParOf" srcId="{77AD1143-18CD-8F41-AC2B-432C21AEAA61}" destId="{C700EC84-D48A-5244-8587-79D36B4CE521}" srcOrd="15" destOrd="0" presId="urn:microsoft.com/office/officeart/2005/8/layout/cycle8"/>
    <dgm:cxn modelId="{6354C4BC-8895-F34B-B4CA-2984B6B02822}" type="presParOf" srcId="{77AD1143-18CD-8F41-AC2B-432C21AEAA61}" destId="{12762B9D-E23C-E247-B807-D3519024005F}" srcOrd="16" destOrd="0" presId="urn:microsoft.com/office/officeart/2005/8/layout/cycle8"/>
    <dgm:cxn modelId="{8ADA7D5A-A388-4841-A8FA-3BD11EEB52E3}" type="presParOf" srcId="{77AD1143-18CD-8F41-AC2B-432C21AEAA61}" destId="{31317232-DD3D-4040-99D6-3A6B1086DDC0}" srcOrd="17" destOrd="0" presId="urn:microsoft.com/office/officeart/2005/8/layout/cycle8"/>
    <dgm:cxn modelId="{52399460-D5A0-1B4E-B9CA-09153BA61A3B}" type="presParOf" srcId="{77AD1143-18CD-8F41-AC2B-432C21AEAA61}" destId="{7E10A82E-3D00-7F4D-AC52-7EC5C541C44E}" srcOrd="18" destOrd="0" presId="urn:microsoft.com/office/officeart/2005/8/layout/cycle8"/>
    <dgm:cxn modelId="{8480754C-B4D5-CA47-A286-68814E61522E}" type="presParOf" srcId="{77AD1143-18CD-8F41-AC2B-432C21AEAA61}" destId="{4098D024-9C3B-5B4F-9B47-DBC024B586AB}" srcOrd="19" destOrd="0" presId="urn:microsoft.com/office/officeart/2005/8/layout/cycle8"/>
    <dgm:cxn modelId="{43CD16B0-5ABD-B244-875C-2786134AA2AA}" type="presParOf" srcId="{77AD1143-18CD-8F41-AC2B-432C21AEAA61}" destId="{C7763F73-E0E3-BA44-8787-41938CFEEF8D}" srcOrd="20" destOrd="0" presId="urn:microsoft.com/office/officeart/2005/8/layout/cycle8"/>
    <dgm:cxn modelId="{8BE798AE-DAE0-0B46-BC57-BD4A4616D8DD}" type="presParOf" srcId="{77AD1143-18CD-8F41-AC2B-432C21AEAA61}" destId="{44860577-DA85-AB46-8CF6-8B354153D2E3}" srcOrd="21" destOrd="0" presId="urn:microsoft.com/office/officeart/2005/8/layout/cycle8"/>
    <dgm:cxn modelId="{0AD1A7AB-8728-694D-8C0E-7CB9B8AAD0F8}" type="presParOf" srcId="{77AD1143-18CD-8F41-AC2B-432C21AEAA61}" destId="{217621F3-979C-E641-9ABA-6D715E6CD8F8}" srcOrd="22" destOrd="0" presId="urn:microsoft.com/office/officeart/2005/8/layout/cycle8"/>
    <dgm:cxn modelId="{7A85024A-633C-A647-A0AF-2F3D1EC53354}" type="presParOf" srcId="{77AD1143-18CD-8F41-AC2B-432C21AEAA61}" destId="{A722C1C6-5641-C045-BAE9-96379CDDA0D9}" srcOrd="23" destOrd="0" presId="urn:microsoft.com/office/officeart/2005/8/layout/cycle8"/>
    <dgm:cxn modelId="{C7C0A205-2482-CB44-8460-3D8DEFE53197}" type="presParOf" srcId="{77AD1143-18CD-8F41-AC2B-432C21AEAA61}" destId="{C4BD7D34-50D0-6143-9361-6DD28A1E4CC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05B23-EFC8-EF42-8048-51E371BB028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E1D8F56-609B-E042-ACD2-204BDB8751C7}">
      <dgm:prSet phldrT="[Text]" custT="1"/>
      <dgm:spPr>
        <a:solidFill>
          <a:srgbClr val="660066">
            <a:alpha val="50000"/>
          </a:srgbClr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คน</a:t>
          </a:r>
          <a:endParaRPr lang="en-US" sz="2400" dirty="0">
            <a:solidFill>
              <a:schemeClr val="tx1"/>
            </a:solidFill>
          </a:endParaRPr>
        </a:p>
      </dgm:t>
    </dgm:pt>
    <dgm:pt modelId="{EABA22F3-30CF-944A-B8A8-AB51493CBCC4}" type="parTrans" cxnId="{B9F0988E-CCC4-7545-A35D-FED33B917AA5}">
      <dgm:prSet/>
      <dgm:spPr/>
      <dgm:t>
        <a:bodyPr/>
        <a:lstStyle/>
        <a:p>
          <a:endParaRPr lang="en-US"/>
        </a:p>
      </dgm:t>
    </dgm:pt>
    <dgm:pt modelId="{8E813AD0-198D-8B4C-8D59-B819DE6AC7E9}" type="sibTrans" cxnId="{B9F0988E-CCC4-7545-A35D-FED33B917AA5}">
      <dgm:prSet/>
      <dgm:spPr/>
      <dgm:t>
        <a:bodyPr/>
        <a:lstStyle/>
        <a:p>
          <a:endParaRPr lang="en-US"/>
        </a:p>
      </dgm:t>
    </dgm:pt>
    <dgm:pt modelId="{637B3E2C-2A81-C547-A70C-0B4FA2DC9FFF}">
      <dgm:prSet phldrT="[Text]" custT="1"/>
      <dgm:spPr>
        <a:solidFill>
          <a:srgbClr val="008000"/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ความรู้</a:t>
          </a:r>
          <a:endParaRPr lang="en-US" sz="2400" dirty="0">
            <a:solidFill>
              <a:schemeClr val="tx1"/>
            </a:solidFill>
          </a:endParaRPr>
        </a:p>
      </dgm:t>
    </dgm:pt>
    <dgm:pt modelId="{567F3A48-4C37-E247-B6C3-10F443E30089}" type="parTrans" cxnId="{33A08951-4DDD-434C-8001-EBD584C61998}">
      <dgm:prSet/>
      <dgm:spPr/>
      <dgm:t>
        <a:bodyPr/>
        <a:lstStyle/>
        <a:p>
          <a:endParaRPr lang="en-US"/>
        </a:p>
      </dgm:t>
    </dgm:pt>
    <dgm:pt modelId="{C6D0A90A-12DC-244F-A092-5B00C46D072F}" type="sibTrans" cxnId="{33A08951-4DDD-434C-8001-EBD584C61998}">
      <dgm:prSet/>
      <dgm:spPr/>
      <dgm:t>
        <a:bodyPr/>
        <a:lstStyle/>
        <a:p>
          <a:endParaRPr lang="en-US"/>
        </a:p>
      </dgm:t>
    </dgm:pt>
    <dgm:pt modelId="{5610746A-58B7-984A-8B41-9BF85F1F6A31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กระบวนทัศน์</a:t>
          </a:r>
          <a:endParaRPr lang="en-US" sz="2400" dirty="0">
            <a:solidFill>
              <a:schemeClr val="tx1"/>
            </a:solidFill>
          </a:endParaRPr>
        </a:p>
      </dgm:t>
    </dgm:pt>
    <dgm:pt modelId="{E196F346-7C8D-5742-B8A9-F163DDD6D4CB}" type="parTrans" cxnId="{6FCF009E-3F0F-644F-AB9C-31F74BD363F7}">
      <dgm:prSet/>
      <dgm:spPr/>
      <dgm:t>
        <a:bodyPr/>
        <a:lstStyle/>
        <a:p>
          <a:endParaRPr lang="en-US"/>
        </a:p>
      </dgm:t>
    </dgm:pt>
    <dgm:pt modelId="{D104BB10-3390-834A-808E-669C416EA07E}" type="sibTrans" cxnId="{6FCF009E-3F0F-644F-AB9C-31F74BD363F7}">
      <dgm:prSet/>
      <dgm:spPr/>
      <dgm:t>
        <a:bodyPr/>
        <a:lstStyle/>
        <a:p>
          <a:endParaRPr lang="en-US"/>
        </a:p>
      </dgm:t>
    </dgm:pt>
    <dgm:pt modelId="{8A47D3B0-A3DE-7643-BAE9-390F30DB02D2}">
      <dgm:prSet custT="1"/>
      <dgm:spPr>
        <a:solidFill>
          <a:srgbClr val="000090"/>
        </a:solidFill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งาน/อาชีพ</a:t>
          </a:r>
          <a:endParaRPr lang="en-US" sz="2400" dirty="0">
            <a:solidFill>
              <a:schemeClr val="tx1"/>
            </a:solidFill>
          </a:endParaRPr>
        </a:p>
      </dgm:t>
    </dgm:pt>
    <dgm:pt modelId="{37483F11-E7A6-C54D-861E-027725F62AC3}" type="parTrans" cxnId="{DA4F1E3D-873D-B546-980F-084B0FE7D4A4}">
      <dgm:prSet/>
      <dgm:spPr/>
      <dgm:t>
        <a:bodyPr/>
        <a:lstStyle/>
        <a:p>
          <a:endParaRPr lang="en-US"/>
        </a:p>
      </dgm:t>
    </dgm:pt>
    <dgm:pt modelId="{43F27AB9-A9AA-9A4D-9888-CEB0A29571C5}" type="sibTrans" cxnId="{DA4F1E3D-873D-B546-980F-084B0FE7D4A4}">
      <dgm:prSet/>
      <dgm:spPr/>
      <dgm:t>
        <a:bodyPr/>
        <a:lstStyle/>
        <a:p>
          <a:endParaRPr lang="en-US"/>
        </a:p>
      </dgm:t>
    </dgm:pt>
    <dgm:pt modelId="{E2401739-615E-D64B-B840-C90C14DE2C2A}">
      <dgm:prSet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ทรัพยากร</a:t>
          </a:r>
          <a:endParaRPr lang="en-US" sz="2400" dirty="0">
            <a:solidFill>
              <a:schemeClr val="tx1"/>
            </a:solidFill>
          </a:endParaRPr>
        </a:p>
      </dgm:t>
    </dgm:pt>
    <dgm:pt modelId="{D11321D7-C10D-2446-ADE1-60533E12B67A}" type="parTrans" cxnId="{425E514A-BACE-D949-BF2F-8C6DC74DBAFE}">
      <dgm:prSet/>
      <dgm:spPr/>
      <dgm:t>
        <a:bodyPr/>
        <a:lstStyle/>
        <a:p>
          <a:endParaRPr lang="en-US"/>
        </a:p>
      </dgm:t>
    </dgm:pt>
    <dgm:pt modelId="{7F097554-C322-6340-A9D6-32F5D49C4886}" type="sibTrans" cxnId="{425E514A-BACE-D949-BF2F-8C6DC74DBAFE}">
      <dgm:prSet/>
      <dgm:spPr/>
      <dgm:t>
        <a:bodyPr/>
        <a:lstStyle/>
        <a:p>
          <a:endParaRPr lang="en-US"/>
        </a:p>
      </dgm:t>
    </dgm:pt>
    <dgm:pt modelId="{D65B5AE1-99EF-7F4C-8719-CB33E0247D91}" type="pres">
      <dgm:prSet presAssocID="{AE205B23-EFC8-EF42-8048-51E371BB0283}" presName="compositeShape" presStyleCnt="0">
        <dgm:presLayoutVars>
          <dgm:chMax val="7"/>
          <dgm:dir/>
          <dgm:resizeHandles val="exact"/>
        </dgm:presLayoutVars>
      </dgm:prSet>
      <dgm:spPr/>
    </dgm:pt>
    <dgm:pt modelId="{D5BE3936-1CD7-3E43-B071-29125748C882}" type="pres">
      <dgm:prSet presAssocID="{AE1D8F56-609B-E042-ACD2-204BDB8751C7}" presName="circ1" presStyleLbl="vennNode1" presStyleIdx="0" presStyleCnt="5"/>
      <dgm:spPr/>
    </dgm:pt>
    <dgm:pt modelId="{EFBC7CB8-0046-3A43-825D-3FA6E3843835}" type="pres">
      <dgm:prSet presAssocID="{AE1D8F56-609B-E042-ACD2-204BDB8751C7}" presName="circ1Tx" presStyleLbl="revTx" presStyleIdx="0" presStyleCnt="0" custLinFactNeighborY="50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5F55F-A606-084C-AE39-9AE150748C2A}" type="pres">
      <dgm:prSet presAssocID="{8A47D3B0-A3DE-7643-BAE9-390F30DB02D2}" presName="circ2" presStyleLbl="vennNode1" presStyleIdx="1" presStyleCnt="5"/>
      <dgm:spPr/>
    </dgm:pt>
    <dgm:pt modelId="{586DC3B5-C8C9-734A-B789-45FE364857A9}" type="pres">
      <dgm:prSet presAssocID="{8A47D3B0-A3DE-7643-BAE9-390F30DB02D2}" presName="circ2Tx" presStyleLbl="revTx" presStyleIdx="0" presStyleCnt="0" custLinFactNeighborX="-16998" custLinFactNeighborY="43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6BAAC-71BD-8D4A-910A-63B33FAB681D}" type="pres">
      <dgm:prSet presAssocID="{637B3E2C-2A81-C547-A70C-0B4FA2DC9FFF}" presName="circ3" presStyleLbl="vennNode1" presStyleIdx="2" presStyleCnt="5"/>
      <dgm:spPr/>
    </dgm:pt>
    <dgm:pt modelId="{880328D1-EC83-B14E-A183-08108A53664C}" type="pres">
      <dgm:prSet presAssocID="{637B3E2C-2A81-C547-A70C-0B4FA2DC9FFF}" presName="circ3Tx" presStyleLbl="revTx" presStyleIdx="0" presStyleCnt="0" custLinFactNeighborX="-28106" custLinFactNeighborY="-20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95860-C2F7-434E-B473-334DEB1330A9}" type="pres">
      <dgm:prSet presAssocID="{5610746A-58B7-984A-8B41-9BF85F1F6A31}" presName="circ4" presStyleLbl="vennNode1" presStyleIdx="3" presStyleCnt="5"/>
      <dgm:spPr/>
    </dgm:pt>
    <dgm:pt modelId="{2AF3E4DB-61E5-9649-BE8B-0D1CDFB4F03C}" type="pres">
      <dgm:prSet presAssocID="{5610746A-58B7-984A-8B41-9BF85F1F6A31}" presName="circ4Tx" presStyleLbl="revTx" presStyleIdx="0" presStyleCnt="0" custLinFactNeighborX="2280" custLinFactNeighborY="-35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7F675-FE5A-F941-83FF-C00120346176}" type="pres">
      <dgm:prSet presAssocID="{E2401739-615E-D64B-B840-C90C14DE2C2A}" presName="circ5" presStyleLbl="vennNode1" presStyleIdx="4" presStyleCnt="5" custScaleX="111141" custScaleY="102388"/>
      <dgm:spPr/>
    </dgm:pt>
    <dgm:pt modelId="{E7A59415-5F5C-CA41-B2E9-D1DBECE8B548}" type="pres">
      <dgm:prSet presAssocID="{E2401739-615E-D64B-B840-C90C14DE2C2A}" presName="circ5Tx" presStyleLbl="revTx" presStyleIdx="0" presStyleCnt="0" custLinFactNeighborX="6486" custLinFactNeighborY="41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2DE36-5C7B-6740-BDEB-97F413FFC49F}" type="presOf" srcId="{637B3E2C-2A81-C547-A70C-0B4FA2DC9FFF}" destId="{880328D1-EC83-B14E-A183-08108A53664C}" srcOrd="0" destOrd="0" presId="urn:microsoft.com/office/officeart/2005/8/layout/venn1"/>
    <dgm:cxn modelId="{310B5D16-345E-F649-B02C-3AFD3C3451BB}" type="presOf" srcId="{8A47D3B0-A3DE-7643-BAE9-390F30DB02D2}" destId="{586DC3B5-C8C9-734A-B789-45FE364857A9}" srcOrd="0" destOrd="0" presId="urn:microsoft.com/office/officeart/2005/8/layout/venn1"/>
    <dgm:cxn modelId="{B9F0988E-CCC4-7545-A35D-FED33B917AA5}" srcId="{AE205B23-EFC8-EF42-8048-51E371BB0283}" destId="{AE1D8F56-609B-E042-ACD2-204BDB8751C7}" srcOrd="0" destOrd="0" parTransId="{EABA22F3-30CF-944A-B8A8-AB51493CBCC4}" sibTransId="{8E813AD0-198D-8B4C-8D59-B819DE6AC7E9}"/>
    <dgm:cxn modelId="{B48DFB5E-D8FA-1340-B677-524AE7C34A17}" type="presOf" srcId="{E2401739-615E-D64B-B840-C90C14DE2C2A}" destId="{E7A59415-5F5C-CA41-B2E9-D1DBECE8B548}" srcOrd="0" destOrd="0" presId="urn:microsoft.com/office/officeart/2005/8/layout/venn1"/>
    <dgm:cxn modelId="{6FCF009E-3F0F-644F-AB9C-31F74BD363F7}" srcId="{AE205B23-EFC8-EF42-8048-51E371BB0283}" destId="{5610746A-58B7-984A-8B41-9BF85F1F6A31}" srcOrd="3" destOrd="0" parTransId="{E196F346-7C8D-5742-B8A9-F163DDD6D4CB}" sibTransId="{D104BB10-3390-834A-808E-669C416EA07E}"/>
    <dgm:cxn modelId="{AE012C1E-A264-4946-AD58-468276BD4D54}" type="presOf" srcId="{5610746A-58B7-984A-8B41-9BF85F1F6A31}" destId="{2AF3E4DB-61E5-9649-BE8B-0D1CDFB4F03C}" srcOrd="0" destOrd="0" presId="urn:microsoft.com/office/officeart/2005/8/layout/venn1"/>
    <dgm:cxn modelId="{AF0ABCF8-5B81-B84F-B698-030BCDCA0963}" type="presOf" srcId="{AE1D8F56-609B-E042-ACD2-204BDB8751C7}" destId="{EFBC7CB8-0046-3A43-825D-3FA6E3843835}" srcOrd="0" destOrd="0" presId="urn:microsoft.com/office/officeart/2005/8/layout/venn1"/>
    <dgm:cxn modelId="{425E514A-BACE-D949-BF2F-8C6DC74DBAFE}" srcId="{AE205B23-EFC8-EF42-8048-51E371BB0283}" destId="{E2401739-615E-D64B-B840-C90C14DE2C2A}" srcOrd="4" destOrd="0" parTransId="{D11321D7-C10D-2446-ADE1-60533E12B67A}" sibTransId="{7F097554-C322-6340-A9D6-32F5D49C4886}"/>
    <dgm:cxn modelId="{1E93265A-3F98-1D46-AB6B-C78B0E9CC94D}" type="presOf" srcId="{AE205B23-EFC8-EF42-8048-51E371BB0283}" destId="{D65B5AE1-99EF-7F4C-8719-CB33E0247D91}" srcOrd="0" destOrd="0" presId="urn:microsoft.com/office/officeart/2005/8/layout/venn1"/>
    <dgm:cxn modelId="{DA4F1E3D-873D-B546-980F-084B0FE7D4A4}" srcId="{AE205B23-EFC8-EF42-8048-51E371BB0283}" destId="{8A47D3B0-A3DE-7643-BAE9-390F30DB02D2}" srcOrd="1" destOrd="0" parTransId="{37483F11-E7A6-C54D-861E-027725F62AC3}" sibTransId="{43F27AB9-A9AA-9A4D-9888-CEB0A29571C5}"/>
    <dgm:cxn modelId="{33A08951-4DDD-434C-8001-EBD584C61998}" srcId="{AE205B23-EFC8-EF42-8048-51E371BB0283}" destId="{637B3E2C-2A81-C547-A70C-0B4FA2DC9FFF}" srcOrd="2" destOrd="0" parTransId="{567F3A48-4C37-E247-B6C3-10F443E30089}" sibTransId="{C6D0A90A-12DC-244F-A092-5B00C46D072F}"/>
    <dgm:cxn modelId="{6B5154B2-0F35-A443-9D12-09E8B92BADF2}" type="presParOf" srcId="{D65B5AE1-99EF-7F4C-8719-CB33E0247D91}" destId="{D5BE3936-1CD7-3E43-B071-29125748C882}" srcOrd="0" destOrd="0" presId="urn:microsoft.com/office/officeart/2005/8/layout/venn1"/>
    <dgm:cxn modelId="{F66F9E27-79BA-8A43-B403-94E27CEA5B2A}" type="presParOf" srcId="{D65B5AE1-99EF-7F4C-8719-CB33E0247D91}" destId="{EFBC7CB8-0046-3A43-825D-3FA6E3843835}" srcOrd="1" destOrd="0" presId="urn:microsoft.com/office/officeart/2005/8/layout/venn1"/>
    <dgm:cxn modelId="{198E6B49-6BA4-D54E-B816-31AEA13D5B3F}" type="presParOf" srcId="{D65B5AE1-99EF-7F4C-8719-CB33E0247D91}" destId="{5C85F55F-A606-084C-AE39-9AE150748C2A}" srcOrd="2" destOrd="0" presId="urn:microsoft.com/office/officeart/2005/8/layout/venn1"/>
    <dgm:cxn modelId="{9D192BFF-2095-9B47-BB15-83AA9FC98CD2}" type="presParOf" srcId="{D65B5AE1-99EF-7F4C-8719-CB33E0247D91}" destId="{586DC3B5-C8C9-734A-B789-45FE364857A9}" srcOrd="3" destOrd="0" presId="urn:microsoft.com/office/officeart/2005/8/layout/venn1"/>
    <dgm:cxn modelId="{42D07488-74BD-9D4B-80FC-DBB78CA0837C}" type="presParOf" srcId="{D65B5AE1-99EF-7F4C-8719-CB33E0247D91}" destId="{0136BAAC-71BD-8D4A-910A-63B33FAB681D}" srcOrd="4" destOrd="0" presId="urn:microsoft.com/office/officeart/2005/8/layout/venn1"/>
    <dgm:cxn modelId="{CB040677-2F0F-2648-8286-D618CFC8AC8A}" type="presParOf" srcId="{D65B5AE1-99EF-7F4C-8719-CB33E0247D91}" destId="{880328D1-EC83-B14E-A183-08108A53664C}" srcOrd="5" destOrd="0" presId="urn:microsoft.com/office/officeart/2005/8/layout/venn1"/>
    <dgm:cxn modelId="{56863D5F-6148-8846-BD76-3D638561B274}" type="presParOf" srcId="{D65B5AE1-99EF-7F4C-8719-CB33E0247D91}" destId="{34095860-C2F7-434E-B473-334DEB1330A9}" srcOrd="6" destOrd="0" presId="urn:microsoft.com/office/officeart/2005/8/layout/venn1"/>
    <dgm:cxn modelId="{BDA0B596-4AE4-3B4D-8884-1DF7075D055E}" type="presParOf" srcId="{D65B5AE1-99EF-7F4C-8719-CB33E0247D91}" destId="{2AF3E4DB-61E5-9649-BE8B-0D1CDFB4F03C}" srcOrd="7" destOrd="0" presId="urn:microsoft.com/office/officeart/2005/8/layout/venn1"/>
    <dgm:cxn modelId="{F11F5A62-3A02-0943-B74B-7B32E736ED5D}" type="presParOf" srcId="{D65B5AE1-99EF-7F4C-8719-CB33E0247D91}" destId="{7047F675-FE5A-F941-83FF-C00120346176}" srcOrd="8" destOrd="0" presId="urn:microsoft.com/office/officeart/2005/8/layout/venn1"/>
    <dgm:cxn modelId="{0732A7C0-3FBC-CB49-8D53-98A6273D418C}" type="presParOf" srcId="{D65B5AE1-99EF-7F4C-8719-CB33E0247D91}" destId="{E7A59415-5F5C-CA41-B2E9-D1DBECE8B54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A2AB06-7D63-7E44-8AC1-F8B56CB8F228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375BD-D6AA-6F43-A364-AD8284E1560A}">
      <dgm:prSet phldrT="[Text]" custT="1"/>
      <dgm:spPr>
        <a:solidFill>
          <a:srgbClr val="0000FF"/>
        </a:solidFill>
      </dgm:spPr>
      <dgm:t>
        <a:bodyPr/>
        <a:lstStyle/>
        <a:p>
          <a:r>
            <a:rPr lang="th-TH" sz="2400" dirty="0" smtClean="0"/>
            <a:t>โลก</a:t>
          </a:r>
          <a:endParaRPr lang="en-US" sz="2400" dirty="0"/>
        </a:p>
      </dgm:t>
    </dgm:pt>
    <dgm:pt modelId="{8D0F75D4-7299-A94A-B7C6-06A74A29BF94}" type="parTrans" cxnId="{50DB61BE-970A-BC4F-A5A3-3AF12BBF2565}">
      <dgm:prSet/>
      <dgm:spPr/>
      <dgm:t>
        <a:bodyPr/>
        <a:lstStyle/>
        <a:p>
          <a:endParaRPr lang="en-US"/>
        </a:p>
      </dgm:t>
    </dgm:pt>
    <dgm:pt modelId="{C4CDA4F4-5F59-7D4C-B288-F9DD9697DC98}" type="sibTrans" cxnId="{50DB61BE-970A-BC4F-A5A3-3AF12BBF2565}">
      <dgm:prSet/>
      <dgm:spPr/>
      <dgm:t>
        <a:bodyPr/>
        <a:lstStyle/>
        <a:p>
          <a:endParaRPr lang="en-US"/>
        </a:p>
      </dgm:t>
    </dgm:pt>
    <dgm:pt modelId="{5BF4F864-4BA4-3543-9833-7F0025299C0E}">
      <dgm:prSet phldrT="[Text]" custT="1"/>
      <dgm:spPr>
        <a:solidFill>
          <a:srgbClr val="000090"/>
        </a:solidFill>
      </dgm:spPr>
      <dgm:t>
        <a:bodyPr/>
        <a:lstStyle/>
        <a:p>
          <a:r>
            <a:rPr lang="th-TH" sz="2400" dirty="0" smtClean="0"/>
            <a:t>ชาติ</a:t>
          </a:r>
          <a:endParaRPr lang="en-US" sz="2400" dirty="0"/>
        </a:p>
      </dgm:t>
    </dgm:pt>
    <dgm:pt modelId="{4846F69D-0E63-834B-BE6A-E00B5ED6BE97}" type="parTrans" cxnId="{55DCA035-FAFE-6C49-8BF3-C38DF0A32426}">
      <dgm:prSet/>
      <dgm:spPr/>
      <dgm:t>
        <a:bodyPr/>
        <a:lstStyle/>
        <a:p>
          <a:endParaRPr lang="en-US"/>
        </a:p>
      </dgm:t>
    </dgm:pt>
    <dgm:pt modelId="{BDAD6370-2F35-7349-8AB8-1CB0D0E2E8FC}" type="sibTrans" cxnId="{55DCA035-FAFE-6C49-8BF3-C38DF0A32426}">
      <dgm:prSet/>
      <dgm:spPr/>
      <dgm:t>
        <a:bodyPr/>
        <a:lstStyle/>
        <a:p>
          <a:endParaRPr lang="en-US"/>
        </a:p>
      </dgm:t>
    </dgm:pt>
    <dgm:pt modelId="{47841BC1-D61D-C44D-9B53-76FC0D79F878}">
      <dgm:prSet phldrT="[Text]" custT="1"/>
      <dgm:spPr>
        <a:solidFill>
          <a:srgbClr val="660066"/>
        </a:solidFill>
      </dgm:spPr>
      <dgm:t>
        <a:bodyPr/>
        <a:lstStyle/>
        <a:p>
          <a:r>
            <a:rPr lang="th-TH" sz="2000" dirty="0" smtClean="0">
              <a:solidFill>
                <a:srgbClr val="FFFFFF"/>
              </a:solidFill>
            </a:rPr>
            <a:t>ท้องถิ่น</a:t>
          </a:r>
          <a:endParaRPr lang="en-US" sz="2000" dirty="0">
            <a:solidFill>
              <a:srgbClr val="FFFFFF"/>
            </a:solidFill>
          </a:endParaRPr>
        </a:p>
      </dgm:t>
    </dgm:pt>
    <dgm:pt modelId="{F3963731-BAC0-8049-B94A-9EACE5B973BD}" type="parTrans" cxnId="{F542663F-7EB5-4E4A-BD40-55A06E436135}">
      <dgm:prSet/>
      <dgm:spPr/>
      <dgm:t>
        <a:bodyPr/>
        <a:lstStyle/>
        <a:p>
          <a:endParaRPr lang="en-US"/>
        </a:p>
      </dgm:t>
    </dgm:pt>
    <dgm:pt modelId="{BE8CA7DB-A4B5-9346-A0F1-283088F88C05}" type="sibTrans" cxnId="{F542663F-7EB5-4E4A-BD40-55A06E436135}">
      <dgm:prSet/>
      <dgm:spPr/>
      <dgm:t>
        <a:bodyPr/>
        <a:lstStyle/>
        <a:p>
          <a:endParaRPr lang="en-US"/>
        </a:p>
      </dgm:t>
    </dgm:pt>
    <dgm:pt modelId="{41A51063-D4F2-7B4E-ABA4-8FAEDD50A715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2800" dirty="0" smtClean="0">
              <a:solidFill>
                <a:srgbClr val="FFFFFF"/>
              </a:solidFill>
            </a:rPr>
            <a:t>มรภ.</a:t>
          </a:r>
          <a:endParaRPr lang="en-US" sz="2800" dirty="0">
            <a:solidFill>
              <a:srgbClr val="FFFFFF"/>
            </a:solidFill>
          </a:endParaRPr>
        </a:p>
      </dgm:t>
    </dgm:pt>
    <dgm:pt modelId="{C433D6E4-838A-E541-BD41-610BDAB13D8A}" type="parTrans" cxnId="{6DD039D9-5747-F048-818D-22C381792559}">
      <dgm:prSet/>
      <dgm:spPr/>
      <dgm:t>
        <a:bodyPr/>
        <a:lstStyle/>
        <a:p>
          <a:endParaRPr lang="en-US"/>
        </a:p>
      </dgm:t>
    </dgm:pt>
    <dgm:pt modelId="{EBC7E913-2128-0D40-8142-BFB0F5636BA1}" type="sibTrans" cxnId="{6DD039D9-5747-F048-818D-22C381792559}">
      <dgm:prSet/>
      <dgm:spPr/>
      <dgm:t>
        <a:bodyPr/>
        <a:lstStyle/>
        <a:p>
          <a:endParaRPr lang="en-US"/>
        </a:p>
      </dgm:t>
    </dgm:pt>
    <dgm:pt modelId="{75E7FE75-780F-DD41-BBBD-B43F5F752429}">
      <dgm:prSet custT="1"/>
      <dgm:spPr>
        <a:solidFill>
          <a:srgbClr val="008000"/>
        </a:solidFill>
      </dgm:spPr>
      <dgm:t>
        <a:bodyPr/>
        <a:lstStyle/>
        <a:p>
          <a:r>
            <a:rPr lang="th-TH" sz="2400" dirty="0" smtClean="0"/>
            <a:t>ภูมิภาค</a:t>
          </a:r>
          <a:endParaRPr lang="en-US" sz="2400" dirty="0"/>
        </a:p>
      </dgm:t>
    </dgm:pt>
    <dgm:pt modelId="{E0C89852-5A09-144B-B8AD-A9A7D8CBE56B}" type="parTrans" cxnId="{69D1D032-EE6F-1E4D-9C55-928CB553BF42}">
      <dgm:prSet/>
      <dgm:spPr/>
      <dgm:t>
        <a:bodyPr/>
        <a:lstStyle/>
        <a:p>
          <a:endParaRPr lang="en-US"/>
        </a:p>
      </dgm:t>
    </dgm:pt>
    <dgm:pt modelId="{442D882E-C2F0-074D-8EBF-3DBE86E6CBB9}" type="sibTrans" cxnId="{69D1D032-EE6F-1E4D-9C55-928CB553BF42}">
      <dgm:prSet/>
      <dgm:spPr/>
      <dgm:t>
        <a:bodyPr/>
        <a:lstStyle/>
        <a:p>
          <a:endParaRPr lang="en-US"/>
        </a:p>
      </dgm:t>
    </dgm:pt>
    <dgm:pt modelId="{E1EFA05D-C1EB-0E43-AF54-E71667A7A8B7}" type="pres">
      <dgm:prSet presAssocID="{EFA2AB06-7D63-7E44-8AC1-F8B56CB8F22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0A22F-A14D-8646-8893-6D3CAA56946B}" type="pres">
      <dgm:prSet presAssocID="{EFA2AB06-7D63-7E44-8AC1-F8B56CB8F228}" presName="comp1" presStyleCnt="0"/>
      <dgm:spPr/>
    </dgm:pt>
    <dgm:pt modelId="{A78026FA-CA92-1D43-851D-D774BF798A19}" type="pres">
      <dgm:prSet presAssocID="{EFA2AB06-7D63-7E44-8AC1-F8B56CB8F228}" presName="circle1" presStyleLbl="node1" presStyleIdx="0" presStyleCnt="5"/>
      <dgm:spPr/>
      <dgm:t>
        <a:bodyPr/>
        <a:lstStyle/>
        <a:p>
          <a:endParaRPr lang="en-US"/>
        </a:p>
      </dgm:t>
    </dgm:pt>
    <dgm:pt modelId="{8BFBF87B-28AF-604B-BA01-455DEE8F8C68}" type="pres">
      <dgm:prSet presAssocID="{EFA2AB06-7D63-7E44-8AC1-F8B56CB8F22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6E3C5-9A35-CB4E-A536-0087BDF2E64A}" type="pres">
      <dgm:prSet presAssocID="{EFA2AB06-7D63-7E44-8AC1-F8B56CB8F228}" presName="comp2" presStyleCnt="0"/>
      <dgm:spPr/>
    </dgm:pt>
    <dgm:pt modelId="{01B2EDA7-712E-5444-990C-DE6B31E4E2A7}" type="pres">
      <dgm:prSet presAssocID="{EFA2AB06-7D63-7E44-8AC1-F8B56CB8F228}" presName="circle2" presStyleLbl="node1" presStyleIdx="1" presStyleCnt="5"/>
      <dgm:spPr/>
      <dgm:t>
        <a:bodyPr/>
        <a:lstStyle/>
        <a:p>
          <a:endParaRPr lang="en-US"/>
        </a:p>
      </dgm:t>
    </dgm:pt>
    <dgm:pt modelId="{8803F1E5-9B11-B746-8E77-FFA479B072CD}" type="pres">
      <dgm:prSet presAssocID="{EFA2AB06-7D63-7E44-8AC1-F8B56CB8F22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3D2F6-EE00-8046-A0B1-E757D2E00ED9}" type="pres">
      <dgm:prSet presAssocID="{EFA2AB06-7D63-7E44-8AC1-F8B56CB8F228}" presName="comp3" presStyleCnt="0"/>
      <dgm:spPr/>
    </dgm:pt>
    <dgm:pt modelId="{4D05D402-4D23-6E4F-8799-095A1896E3E6}" type="pres">
      <dgm:prSet presAssocID="{EFA2AB06-7D63-7E44-8AC1-F8B56CB8F228}" presName="circle3" presStyleLbl="node1" presStyleIdx="2" presStyleCnt="5"/>
      <dgm:spPr/>
      <dgm:t>
        <a:bodyPr/>
        <a:lstStyle/>
        <a:p>
          <a:endParaRPr lang="en-US"/>
        </a:p>
      </dgm:t>
    </dgm:pt>
    <dgm:pt modelId="{23702ADF-3D41-7049-A298-86D73302C55A}" type="pres">
      <dgm:prSet presAssocID="{EFA2AB06-7D63-7E44-8AC1-F8B56CB8F22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813B8-CF12-BB49-B84C-59D80B049E0B}" type="pres">
      <dgm:prSet presAssocID="{EFA2AB06-7D63-7E44-8AC1-F8B56CB8F228}" presName="comp4" presStyleCnt="0"/>
      <dgm:spPr/>
    </dgm:pt>
    <dgm:pt modelId="{DE2D7426-14A0-394A-AEBD-F2AEF4186EB2}" type="pres">
      <dgm:prSet presAssocID="{EFA2AB06-7D63-7E44-8AC1-F8B56CB8F228}" presName="circle4" presStyleLbl="node1" presStyleIdx="3" presStyleCnt="5"/>
      <dgm:spPr/>
      <dgm:t>
        <a:bodyPr/>
        <a:lstStyle/>
        <a:p>
          <a:endParaRPr lang="en-US"/>
        </a:p>
      </dgm:t>
    </dgm:pt>
    <dgm:pt modelId="{EA102B8C-B3E8-9241-A534-38B3CE20AE74}" type="pres">
      <dgm:prSet presAssocID="{EFA2AB06-7D63-7E44-8AC1-F8B56CB8F22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594AF-BEF6-834A-B405-C9DA75B72D42}" type="pres">
      <dgm:prSet presAssocID="{EFA2AB06-7D63-7E44-8AC1-F8B56CB8F228}" presName="comp5" presStyleCnt="0"/>
      <dgm:spPr/>
    </dgm:pt>
    <dgm:pt modelId="{428C82E4-3B1E-C54C-8A03-AD0D3F62F6C7}" type="pres">
      <dgm:prSet presAssocID="{EFA2AB06-7D63-7E44-8AC1-F8B56CB8F228}" presName="circle5" presStyleLbl="node1" presStyleIdx="4" presStyleCnt="5"/>
      <dgm:spPr/>
      <dgm:t>
        <a:bodyPr/>
        <a:lstStyle/>
        <a:p>
          <a:endParaRPr lang="en-US"/>
        </a:p>
      </dgm:t>
    </dgm:pt>
    <dgm:pt modelId="{329BF584-DAAF-CA48-BEC4-8FBB54B25416}" type="pres">
      <dgm:prSet presAssocID="{EFA2AB06-7D63-7E44-8AC1-F8B56CB8F22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8032F-43A7-4F47-A683-FE35953160FC}" type="presOf" srcId="{5BF4F864-4BA4-3543-9833-7F0025299C0E}" destId="{4D05D402-4D23-6E4F-8799-095A1896E3E6}" srcOrd="0" destOrd="0" presId="urn:microsoft.com/office/officeart/2005/8/layout/venn2"/>
    <dgm:cxn modelId="{F542663F-7EB5-4E4A-BD40-55A06E436135}" srcId="{EFA2AB06-7D63-7E44-8AC1-F8B56CB8F228}" destId="{47841BC1-D61D-C44D-9B53-76FC0D79F878}" srcOrd="3" destOrd="0" parTransId="{F3963731-BAC0-8049-B94A-9EACE5B973BD}" sibTransId="{BE8CA7DB-A4B5-9346-A0F1-283088F88C05}"/>
    <dgm:cxn modelId="{94B17D08-A779-4E42-8C98-9946C03CE164}" type="presOf" srcId="{47841BC1-D61D-C44D-9B53-76FC0D79F878}" destId="{DE2D7426-14A0-394A-AEBD-F2AEF4186EB2}" srcOrd="0" destOrd="0" presId="urn:microsoft.com/office/officeart/2005/8/layout/venn2"/>
    <dgm:cxn modelId="{11E4AE92-29F9-8C43-916C-FA25CAF7C2BC}" type="presOf" srcId="{75E7FE75-780F-DD41-BBBD-B43F5F752429}" destId="{8803F1E5-9B11-B746-8E77-FFA479B072CD}" srcOrd="1" destOrd="0" presId="urn:microsoft.com/office/officeart/2005/8/layout/venn2"/>
    <dgm:cxn modelId="{C50F6FA3-E6C9-A64D-BB44-5EBC820561D7}" type="presOf" srcId="{47841BC1-D61D-C44D-9B53-76FC0D79F878}" destId="{EA102B8C-B3E8-9241-A534-38B3CE20AE74}" srcOrd="1" destOrd="0" presId="urn:microsoft.com/office/officeart/2005/8/layout/venn2"/>
    <dgm:cxn modelId="{69D1D032-EE6F-1E4D-9C55-928CB553BF42}" srcId="{EFA2AB06-7D63-7E44-8AC1-F8B56CB8F228}" destId="{75E7FE75-780F-DD41-BBBD-B43F5F752429}" srcOrd="1" destOrd="0" parTransId="{E0C89852-5A09-144B-B8AD-A9A7D8CBE56B}" sibTransId="{442D882E-C2F0-074D-8EBF-3DBE86E6CBB9}"/>
    <dgm:cxn modelId="{50DB61BE-970A-BC4F-A5A3-3AF12BBF2565}" srcId="{EFA2AB06-7D63-7E44-8AC1-F8B56CB8F228}" destId="{299375BD-D6AA-6F43-A364-AD8284E1560A}" srcOrd="0" destOrd="0" parTransId="{8D0F75D4-7299-A94A-B7C6-06A74A29BF94}" sibTransId="{C4CDA4F4-5F59-7D4C-B288-F9DD9697DC98}"/>
    <dgm:cxn modelId="{55DCA035-FAFE-6C49-8BF3-C38DF0A32426}" srcId="{EFA2AB06-7D63-7E44-8AC1-F8B56CB8F228}" destId="{5BF4F864-4BA4-3543-9833-7F0025299C0E}" srcOrd="2" destOrd="0" parTransId="{4846F69D-0E63-834B-BE6A-E00B5ED6BE97}" sibTransId="{BDAD6370-2F35-7349-8AB8-1CB0D0E2E8FC}"/>
    <dgm:cxn modelId="{6DD039D9-5747-F048-818D-22C381792559}" srcId="{EFA2AB06-7D63-7E44-8AC1-F8B56CB8F228}" destId="{41A51063-D4F2-7B4E-ABA4-8FAEDD50A715}" srcOrd="4" destOrd="0" parTransId="{C433D6E4-838A-E541-BD41-610BDAB13D8A}" sibTransId="{EBC7E913-2128-0D40-8142-BFB0F5636BA1}"/>
    <dgm:cxn modelId="{43745D3F-50E2-5146-BD98-0C57158B8224}" type="presOf" srcId="{41A51063-D4F2-7B4E-ABA4-8FAEDD50A715}" destId="{329BF584-DAAF-CA48-BEC4-8FBB54B25416}" srcOrd="1" destOrd="0" presId="urn:microsoft.com/office/officeart/2005/8/layout/venn2"/>
    <dgm:cxn modelId="{30A1BAB3-3806-1448-B37F-E56AC54820C5}" type="presOf" srcId="{EFA2AB06-7D63-7E44-8AC1-F8B56CB8F228}" destId="{E1EFA05D-C1EB-0E43-AF54-E71667A7A8B7}" srcOrd="0" destOrd="0" presId="urn:microsoft.com/office/officeart/2005/8/layout/venn2"/>
    <dgm:cxn modelId="{7CCB755E-30C5-5241-861C-C637D98162A4}" type="presOf" srcId="{75E7FE75-780F-DD41-BBBD-B43F5F752429}" destId="{01B2EDA7-712E-5444-990C-DE6B31E4E2A7}" srcOrd="0" destOrd="0" presId="urn:microsoft.com/office/officeart/2005/8/layout/venn2"/>
    <dgm:cxn modelId="{5286BA5C-07EF-274A-893A-62D1AECDA5D2}" type="presOf" srcId="{41A51063-D4F2-7B4E-ABA4-8FAEDD50A715}" destId="{428C82E4-3B1E-C54C-8A03-AD0D3F62F6C7}" srcOrd="0" destOrd="0" presId="urn:microsoft.com/office/officeart/2005/8/layout/venn2"/>
    <dgm:cxn modelId="{047B4B99-0212-ED4E-B9A5-EF434A66DB3D}" type="presOf" srcId="{5BF4F864-4BA4-3543-9833-7F0025299C0E}" destId="{23702ADF-3D41-7049-A298-86D73302C55A}" srcOrd="1" destOrd="0" presId="urn:microsoft.com/office/officeart/2005/8/layout/venn2"/>
    <dgm:cxn modelId="{35A727AE-6336-8E4E-80A7-5F0EA2A2B017}" type="presOf" srcId="{299375BD-D6AA-6F43-A364-AD8284E1560A}" destId="{8BFBF87B-28AF-604B-BA01-455DEE8F8C68}" srcOrd="1" destOrd="0" presId="urn:microsoft.com/office/officeart/2005/8/layout/venn2"/>
    <dgm:cxn modelId="{14C65C6E-5620-9249-959D-2F5F39EB94BC}" type="presOf" srcId="{299375BD-D6AA-6F43-A364-AD8284E1560A}" destId="{A78026FA-CA92-1D43-851D-D774BF798A19}" srcOrd="0" destOrd="0" presId="urn:microsoft.com/office/officeart/2005/8/layout/venn2"/>
    <dgm:cxn modelId="{22917E38-04ED-814D-BA96-5C708A7F2608}" type="presParOf" srcId="{E1EFA05D-C1EB-0E43-AF54-E71667A7A8B7}" destId="{D470A22F-A14D-8646-8893-6D3CAA56946B}" srcOrd="0" destOrd="0" presId="urn:microsoft.com/office/officeart/2005/8/layout/venn2"/>
    <dgm:cxn modelId="{93829A0F-A817-DB48-9283-DE0315688F24}" type="presParOf" srcId="{D470A22F-A14D-8646-8893-6D3CAA56946B}" destId="{A78026FA-CA92-1D43-851D-D774BF798A19}" srcOrd="0" destOrd="0" presId="urn:microsoft.com/office/officeart/2005/8/layout/venn2"/>
    <dgm:cxn modelId="{0A52DE3D-AABE-D94F-9F20-28CA7A6E2EBC}" type="presParOf" srcId="{D470A22F-A14D-8646-8893-6D3CAA56946B}" destId="{8BFBF87B-28AF-604B-BA01-455DEE8F8C68}" srcOrd="1" destOrd="0" presId="urn:microsoft.com/office/officeart/2005/8/layout/venn2"/>
    <dgm:cxn modelId="{1EF49D5C-C0F0-094A-B9F2-76B621BA4FDF}" type="presParOf" srcId="{E1EFA05D-C1EB-0E43-AF54-E71667A7A8B7}" destId="{C6B6E3C5-9A35-CB4E-A536-0087BDF2E64A}" srcOrd="1" destOrd="0" presId="urn:microsoft.com/office/officeart/2005/8/layout/venn2"/>
    <dgm:cxn modelId="{E1A02359-20E8-6941-AAF9-DC108D69436B}" type="presParOf" srcId="{C6B6E3C5-9A35-CB4E-A536-0087BDF2E64A}" destId="{01B2EDA7-712E-5444-990C-DE6B31E4E2A7}" srcOrd="0" destOrd="0" presId="urn:microsoft.com/office/officeart/2005/8/layout/venn2"/>
    <dgm:cxn modelId="{A93D07BF-8167-8548-B8C0-83DDAA3B4617}" type="presParOf" srcId="{C6B6E3C5-9A35-CB4E-A536-0087BDF2E64A}" destId="{8803F1E5-9B11-B746-8E77-FFA479B072CD}" srcOrd="1" destOrd="0" presId="urn:microsoft.com/office/officeart/2005/8/layout/venn2"/>
    <dgm:cxn modelId="{5020C6C7-9957-E24E-B3BC-5421E70225E8}" type="presParOf" srcId="{E1EFA05D-C1EB-0E43-AF54-E71667A7A8B7}" destId="{FDC3D2F6-EE00-8046-A0B1-E757D2E00ED9}" srcOrd="2" destOrd="0" presId="urn:microsoft.com/office/officeart/2005/8/layout/venn2"/>
    <dgm:cxn modelId="{A9F15040-FE2D-1E45-AB2B-283FEDD8EB37}" type="presParOf" srcId="{FDC3D2F6-EE00-8046-A0B1-E757D2E00ED9}" destId="{4D05D402-4D23-6E4F-8799-095A1896E3E6}" srcOrd="0" destOrd="0" presId="urn:microsoft.com/office/officeart/2005/8/layout/venn2"/>
    <dgm:cxn modelId="{48C2C40D-DFFF-ED40-9BF8-EA75D1CD3A0D}" type="presParOf" srcId="{FDC3D2F6-EE00-8046-A0B1-E757D2E00ED9}" destId="{23702ADF-3D41-7049-A298-86D73302C55A}" srcOrd="1" destOrd="0" presId="urn:microsoft.com/office/officeart/2005/8/layout/venn2"/>
    <dgm:cxn modelId="{FB4CCB8F-15E5-3048-9BF8-151A9DE35023}" type="presParOf" srcId="{E1EFA05D-C1EB-0E43-AF54-E71667A7A8B7}" destId="{463813B8-CF12-BB49-B84C-59D80B049E0B}" srcOrd="3" destOrd="0" presId="urn:microsoft.com/office/officeart/2005/8/layout/venn2"/>
    <dgm:cxn modelId="{C6CFDF46-FFF2-5B4E-84F0-4D5C5EBFA6BC}" type="presParOf" srcId="{463813B8-CF12-BB49-B84C-59D80B049E0B}" destId="{DE2D7426-14A0-394A-AEBD-F2AEF4186EB2}" srcOrd="0" destOrd="0" presId="urn:microsoft.com/office/officeart/2005/8/layout/venn2"/>
    <dgm:cxn modelId="{2406DFF1-039F-ED4C-B747-1CB72C4B19E8}" type="presParOf" srcId="{463813B8-CF12-BB49-B84C-59D80B049E0B}" destId="{EA102B8C-B3E8-9241-A534-38B3CE20AE74}" srcOrd="1" destOrd="0" presId="urn:microsoft.com/office/officeart/2005/8/layout/venn2"/>
    <dgm:cxn modelId="{4FE37D25-62B6-4244-8AFA-4AA81EDC3D44}" type="presParOf" srcId="{E1EFA05D-C1EB-0E43-AF54-E71667A7A8B7}" destId="{ABC594AF-BEF6-834A-B405-C9DA75B72D42}" srcOrd="4" destOrd="0" presId="urn:microsoft.com/office/officeart/2005/8/layout/venn2"/>
    <dgm:cxn modelId="{8DA7B61A-E7AE-DB40-922C-892E170A3438}" type="presParOf" srcId="{ABC594AF-BEF6-834A-B405-C9DA75B72D42}" destId="{428C82E4-3B1E-C54C-8A03-AD0D3F62F6C7}" srcOrd="0" destOrd="0" presId="urn:microsoft.com/office/officeart/2005/8/layout/venn2"/>
    <dgm:cxn modelId="{A531638E-1CF4-5044-87CE-4496943D5A15}" type="presParOf" srcId="{ABC594AF-BEF6-834A-B405-C9DA75B72D42}" destId="{329BF584-DAAF-CA48-BEC4-8FBB54B2541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8301BA-A91D-A04F-B7AB-29F97F1CDF4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D55E9-F7B4-CE4C-B5A5-A11ABEF3C9F5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200" dirty="0" smtClean="0"/>
            <a:t>ครู</a:t>
          </a:r>
          <a:endParaRPr lang="en-US" sz="3200" dirty="0"/>
        </a:p>
      </dgm:t>
    </dgm:pt>
    <dgm:pt modelId="{E7400093-B4A4-3B40-AAC6-B0864F20337F}" type="parTrans" cxnId="{4CB3482A-4C2B-B943-BA63-A75ECFA0F671}">
      <dgm:prSet/>
      <dgm:spPr/>
      <dgm:t>
        <a:bodyPr/>
        <a:lstStyle/>
        <a:p>
          <a:endParaRPr lang="en-US"/>
        </a:p>
      </dgm:t>
    </dgm:pt>
    <dgm:pt modelId="{3A9199A2-F61E-C345-860A-1E4A0DC3331B}" type="sibTrans" cxnId="{4CB3482A-4C2B-B943-BA63-A75ECFA0F671}">
      <dgm:prSet/>
      <dgm:spPr/>
      <dgm:t>
        <a:bodyPr/>
        <a:lstStyle/>
        <a:p>
          <a:endParaRPr lang="en-US"/>
        </a:p>
      </dgm:t>
    </dgm:pt>
    <dgm:pt modelId="{360D1458-7E55-7548-A00C-5A4EF0C59B4D}">
      <dgm:prSet phldrT="[Text]" custT="1"/>
      <dgm:spPr>
        <a:solidFill>
          <a:srgbClr val="000090"/>
        </a:solidFill>
      </dgm:spPr>
      <dgm:t>
        <a:bodyPr/>
        <a:lstStyle/>
        <a:p>
          <a:r>
            <a:rPr lang="th-TH" sz="3200" dirty="0" smtClean="0"/>
            <a:t>รร.</a:t>
          </a:r>
          <a:endParaRPr lang="en-US" sz="3200" dirty="0"/>
        </a:p>
      </dgm:t>
    </dgm:pt>
    <dgm:pt modelId="{CD652727-BF22-3E4C-AFA6-C42B1EAA10AD}" type="parTrans" cxnId="{53FD46FE-2CBC-AB45-A566-088DC5987937}">
      <dgm:prSet/>
      <dgm:spPr/>
      <dgm:t>
        <a:bodyPr/>
        <a:lstStyle/>
        <a:p>
          <a:endParaRPr lang="en-US"/>
        </a:p>
      </dgm:t>
    </dgm:pt>
    <dgm:pt modelId="{336450F8-34DB-C84C-9C43-099FCBDCA4C2}" type="sibTrans" cxnId="{53FD46FE-2CBC-AB45-A566-088DC5987937}">
      <dgm:prSet/>
      <dgm:spPr/>
      <dgm:t>
        <a:bodyPr/>
        <a:lstStyle/>
        <a:p>
          <a:endParaRPr lang="en-US"/>
        </a:p>
      </dgm:t>
    </dgm:pt>
    <dgm:pt modelId="{6CA8CD31-D168-F243-AA77-9C5FC82E8CF9}">
      <dgm:prSet phldrT="[Text]" custT="1"/>
      <dgm:spPr>
        <a:solidFill>
          <a:srgbClr val="0000FF"/>
        </a:solidFill>
      </dgm:spPr>
      <dgm:t>
        <a:bodyPr/>
        <a:lstStyle/>
        <a:p>
          <a:r>
            <a:rPr lang="th-TH" sz="2400" dirty="0" smtClean="0"/>
            <a:t>ผปค.</a:t>
          </a:r>
          <a:endParaRPr lang="en-US" sz="2400" dirty="0"/>
        </a:p>
      </dgm:t>
    </dgm:pt>
    <dgm:pt modelId="{E258E5BD-9FB5-684E-A2C4-93317311BAC3}" type="parTrans" cxnId="{D01CFB87-0DED-E44E-BAFB-9F09F1F89BAA}">
      <dgm:prSet/>
      <dgm:spPr/>
      <dgm:t>
        <a:bodyPr/>
        <a:lstStyle/>
        <a:p>
          <a:endParaRPr lang="en-US"/>
        </a:p>
      </dgm:t>
    </dgm:pt>
    <dgm:pt modelId="{41AC409D-E296-844F-B155-80B1CD09FE1F}" type="sibTrans" cxnId="{D01CFB87-0DED-E44E-BAFB-9F09F1F89BAA}">
      <dgm:prSet/>
      <dgm:spPr/>
      <dgm:t>
        <a:bodyPr/>
        <a:lstStyle/>
        <a:p>
          <a:endParaRPr lang="en-US"/>
        </a:p>
      </dgm:t>
    </dgm:pt>
    <dgm:pt modelId="{60EFEDD0-2EFF-A94C-A945-E9EE5B4B0C3C}">
      <dgm:prSet phldrT="[Text]" custT="1"/>
      <dgm:spPr>
        <a:solidFill>
          <a:srgbClr val="008000"/>
        </a:solidFill>
      </dgm:spPr>
      <dgm:t>
        <a:bodyPr/>
        <a:lstStyle/>
        <a:p>
          <a:r>
            <a:rPr lang="th-TH" sz="2400" dirty="0" smtClean="0"/>
            <a:t>อปท.</a:t>
          </a:r>
          <a:endParaRPr lang="en-US" sz="2400" dirty="0"/>
        </a:p>
      </dgm:t>
    </dgm:pt>
    <dgm:pt modelId="{C893A39D-8CAA-C141-B339-4868300B22B8}" type="parTrans" cxnId="{4A435246-1590-4041-A009-BFCBB697D1AE}">
      <dgm:prSet/>
      <dgm:spPr/>
      <dgm:t>
        <a:bodyPr/>
        <a:lstStyle/>
        <a:p>
          <a:endParaRPr lang="en-US"/>
        </a:p>
      </dgm:t>
    </dgm:pt>
    <dgm:pt modelId="{7ACEBBCE-ADC3-A045-BA2F-4DC5E13DE5D2}" type="sibTrans" cxnId="{4A435246-1590-4041-A009-BFCBB697D1AE}">
      <dgm:prSet/>
      <dgm:spPr/>
      <dgm:t>
        <a:bodyPr/>
        <a:lstStyle/>
        <a:p>
          <a:endParaRPr lang="en-US"/>
        </a:p>
      </dgm:t>
    </dgm:pt>
    <dgm:pt modelId="{47B5430D-DBA8-5B40-9DEE-F1070B5E1C31}">
      <dgm:prSet phldrT="[Text]"/>
      <dgm:spPr>
        <a:solidFill>
          <a:srgbClr val="3366FF"/>
        </a:solidFill>
      </dgm:spPr>
      <dgm:t>
        <a:bodyPr/>
        <a:lstStyle/>
        <a:p>
          <a:r>
            <a:rPr lang="th-TH" dirty="0" smtClean="0"/>
            <a:t>สถาน</a:t>
          </a:r>
        </a:p>
        <a:p>
          <a:r>
            <a:rPr lang="th-TH" dirty="0" smtClean="0"/>
            <a:t>ประกอบ</a:t>
          </a:r>
        </a:p>
        <a:p>
          <a:r>
            <a:rPr lang="th-TH" dirty="0" smtClean="0"/>
            <a:t>การ</a:t>
          </a:r>
          <a:endParaRPr lang="en-US" dirty="0"/>
        </a:p>
      </dgm:t>
    </dgm:pt>
    <dgm:pt modelId="{DE50DB61-6E12-9044-AA88-4D7138790C5B}" type="parTrans" cxnId="{D6848096-1253-4C46-A864-8047502881D3}">
      <dgm:prSet/>
      <dgm:spPr/>
      <dgm:t>
        <a:bodyPr/>
        <a:lstStyle/>
        <a:p>
          <a:endParaRPr lang="en-US"/>
        </a:p>
      </dgm:t>
    </dgm:pt>
    <dgm:pt modelId="{4BEB352A-F755-DB4A-8191-E0915F42EBA8}" type="sibTrans" cxnId="{D6848096-1253-4C46-A864-8047502881D3}">
      <dgm:prSet/>
      <dgm:spPr/>
      <dgm:t>
        <a:bodyPr/>
        <a:lstStyle/>
        <a:p>
          <a:endParaRPr lang="en-US"/>
        </a:p>
      </dgm:t>
    </dgm:pt>
    <dgm:pt modelId="{D9AA77F8-BA1B-DE46-89BE-039471D02E13}">
      <dgm:prSet custT="1"/>
      <dgm:spPr>
        <a:solidFill>
          <a:srgbClr val="660066"/>
        </a:solidFill>
      </dgm:spPr>
      <dgm:t>
        <a:bodyPr/>
        <a:lstStyle/>
        <a:p>
          <a:r>
            <a:rPr lang="th-TH" sz="3600" dirty="0" smtClean="0"/>
            <a:t>ผู้รู้</a:t>
          </a:r>
          <a:endParaRPr lang="en-US" sz="3600" dirty="0"/>
        </a:p>
      </dgm:t>
    </dgm:pt>
    <dgm:pt modelId="{A20B1BBA-F294-0049-90F8-ADE62A644D49}" type="parTrans" cxnId="{35E104CA-8E1A-5344-AE44-7EE947C56469}">
      <dgm:prSet/>
      <dgm:spPr/>
      <dgm:t>
        <a:bodyPr/>
        <a:lstStyle/>
        <a:p>
          <a:endParaRPr lang="en-US"/>
        </a:p>
      </dgm:t>
    </dgm:pt>
    <dgm:pt modelId="{EF4FE985-6F38-304C-B97D-FCCB71618595}" type="sibTrans" cxnId="{35E104CA-8E1A-5344-AE44-7EE947C56469}">
      <dgm:prSet/>
      <dgm:spPr/>
      <dgm:t>
        <a:bodyPr/>
        <a:lstStyle/>
        <a:p>
          <a:endParaRPr lang="en-US"/>
        </a:p>
      </dgm:t>
    </dgm:pt>
    <dgm:pt modelId="{C87B1810-ED13-C04E-8C89-FF6BB4157B5D}" type="pres">
      <dgm:prSet presAssocID="{458301BA-A91D-A04F-B7AB-29F97F1CDF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00F98-A21D-7D45-8A2B-19AD664A7A33}" type="pres">
      <dgm:prSet presAssocID="{D0AD55E9-F7B4-CE4C-B5A5-A11ABEF3C9F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BE2B6-8525-7549-B157-8E1BDF756E59}" type="pres">
      <dgm:prSet presAssocID="{3A9199A2-F61E-C345-860A-1E4A0DC3331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9A98DEB-83A8-8D44-9CC3-60FD28C5590D}" type="pres">
      <dgm:prSet presAssocID="{3A9199A2-F61E-C345-860A-1E4A0DC3331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3D0A415-A337-534A-9C78-FB6DC014CDE9}" type="pres">
      <dgm:prSet presAssocID="{360D1458-7E55-7548-A00C-5A4EF0C59B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CD20B-CE28-2C4F-9B5E-CDF779C9966D}" type="pres">
      <dgm:prSet presAssocID="{336450F8-34DB-C84C-9C43-099FCBDCA4C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957C43E-17D3-9B4C-AC65-BBC43CAE472B}" type="pres">
      <dgm:prSet presAssocID="{336450F8-34DB-C84C-9C43-099FCBDCA4C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A2D9C13-7A62-BE49-9144-D4206F0D4E6F}" type="pres">
      <dgm:prSet presAssocID="{6CA8CD31-D168-F243-AA77-9C5FC82E8C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CA72-8618-2D4C-9747-7553FAD3F703}" type="pres">
      <dgm:prSet presAssocID="{41AC409D-E296-844F-B155-80B1CD09FE1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37FECD0-51C0-DE4B-9DD2-2F8CF834A0A3}" type="pres">
      <dgm:prSet presAssocID="{41AC409D-E296-844F-B155-80B1CD09FE1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EC9A681-84BD-8141-9178-52CCFDC6FADA}" type="pres">
      <dgm:prSet presAssocID="{D9AA77F8-BA1B-DE46-89BE-039471D02E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08376-A248-A745-8488-C83DDCA3368C}" type="pres">
      <dgm:prSet presAssocID="{EF4FE985-6F38-304C-B97D-FCCB7161859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6BA610D-2D3A-8C4C-83FA-C812571F2E86}" type="pres">
      <dgm:prSet presAssocID="{EF4FE985-6F38-304C-B97D-FCCB7161859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C590B21-DE67-D048-9F1C-06BF75B52012}" type="pres">
      <dgm:prSet presAssocID="{60EFEDD0-2EFF-A94C-A945-E9EE5B4B0C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39E0-EC61-2D4B-9BE6-AE37B8406D3D}" type="pres">
      <dgm:prSet presAssocID="{7ACEBBCE-ADC3-A045-BA2F-4DC5E13DE5D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20A2426-9AB6-9F4D-865D-83AEFBDAC1CB}" type="pres">
      <dgm:prSet presAssocID="{7ACEBBCE-ADC3-A045-BA2F-4DC5E13DE5D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DC462A1-242C-7B4A-9C20-648345720867}" type="pres">
      <dgm:prSet presAssocID="{47B5430D-DBA8-5B40-9DEE-F1070B5E1C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4598B-3292-1F4F-BF54-4A6F11DE03E2}" type="pres">
      <dgm:prSet presAssocID="{4BEB352A-F755-DB4A-8191-E0915F42EBA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5B56D50E-315C-A64F-91C5-A7E7359133DC}" type="pres">
      <dgm:prSet presAssocID="{4BEB352A-F755-DB4A-8191-E0915F42EBA8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B61964C-51BC-794B-9E38-88A559F676D6}" type="presOf" srcId="{7ACEBBCE-ADC3-A045-BA2F-4DC5E13DE5D2}" destId="{120A2426-9AB6-9F4D-865D-83AEFBDAC1CB}" srcOrd="1" destOrd="0" presId="urn:microsoft.com/office/officeart/2005/8/layout/cycle2"/>
    <dgm:cxn modelId="{D01CFB87-0DED-E44E-BAFB-9F09F1F89BAA}" srcId="{458301BA-A91D-A04F-B7AB-29F97F1CDF4A}" destId="{6CA8CD31-D168-F243-AA77-9C5FC82E8CF9}" srcOrd="2" destOrd="0" parTransId="{E258E5BD-9FB5-684E-A2C4-93317311BAC3}" sibTransId="{41AC409D-E296-844F-B155-80B1CD09FE1F}"/>
    <dgm:cxn modelId="{D6848096-1253-4C46-A864-8047502881D3}" srcId="{458301BA-A91D-A04F-B7AB-29F97F1CDF4A}" destId="{47B5430D-DBA8-5B40-9DEE-F1070B5E1C31}" srcOrd="5" destOrd="0" parTransId="{DE50DB61-6E12-9044-AA88-4D7138790C5B}" sibTransId="{4BEB352A-F755-DB4A-8191-E0915F42EBA8}"/>
    <dgm:cxn modelId="{A1405B31-5692-FD41-9EED-32E405A804D5}" type="presOf" srcId="{41AC409D-E296-844F-B155-80B1CD09FE1F}" destId="{A84FCA72-8618-2D4C-9747-7553FAD3F703}" srcOrd="0" destOrd="0" presId="urn:microsoft.com/office/officeart/2005/8/layout/cycle2"/>
    <dgm:cxn modelId="{2C62BC94-0BAD-AC45-9409-4313AE350C15}" type="presOf" srcId="{3A9199A2-F61E-C345-860A-1E4A0DC3331B}" destId="{64BBE2B6-8525-7549-B157-8E1BDF756E59}" srcOrd="0" destOrd="0" presId="urn:microsoft.com/office/officeart/2005/8/layout/cycle2"/>
    <dgm:cxn modelId="{35E104CA-8E1A-5344-AE44-7EE947C56469}" srcId="{458301BA-A91D-A04F-B7AB-29F97F1CDF4A}" destId="{D9AA77F8-BA1B-DE46-89BE-039471D02E13}" srcOrd="3" destOrd="0" parTransId="{A20B1BBA-F294-0049-90F8-ADE62A644D49}" sibTransId="{EF4FE985-6F38-304C-B97D-FCCB71618595}"/>
    <dgm:cxn modelId="{DD136E57-9539-804D-A088-02239A1F61FD}" type="presOf" srcId="{60EFEDD0-2EFF-A94C-A945-E9EE5B4B0C3C}" destId="{0C590B21-DE67-D048-9F1C-06BF75B52012}" srcOrd="0" destOrd="0" presId="urn:microsoft.com/office/officeart/2005/8/layout/cycle2"/>
    <dgm:cxn modelId="{CB8B4CAE-7D8C-E34B-9B35-E9AB7552ABFC}" type="presOf" srcId="{4BEB352A-F755-DB4A-8191-E0915F42EBA8}" destId="{C084598B-3292-1F4F-BF54-4A6F11DE03E2}" srcOrd="0" destOrd="0" presId="urn:microsoft.com/office/officeart/2005/8/layout/cycle2"/>
    <dgm:cxn modelId="{C1A1FAA5-BA7A-724B-899E-CDFF48CDFEF8}" type="presOf" srcId="{458301BA-A91D-A04F-B7AB-29F97F1CDF4A}" destId="{C87B1810-ED13-C04E-8C89-FF6BB4157B5D}" srcOrd="0" destOrd="0" presId="urn:microsoft.com/office/officeart/2005/8/layout/cycle2"/>
    <dgm:cxn modelId="{FFF70FF6-2A9A-5B44-A377-5EB6D2787B4A}" type="presOf" srcId="{47B5430D-DBA8-5B40-9DEE-F1070B5E1C31}" destId="{CDC462A1-242C-7B4A-9C20-648345720867}" srcOrd="0" destOrd="0" presId="urn:microsoft.com/office/officeart/2005/8/layout/cycle2"/>
    <dgm:cxn modelId="{4E9DEC4F-77B1-9546-AD82-6E2C898AD111}" type="presOf" srcId="{336450F8-34DB-C84C-9C43-099FCBDCA4C2}" destId="{7E7CD20B-CE28-2C4F-9B5E-CDF779C9966D}" srcOrd="0" destOrd="0" presId="urn:microsoft.com/office/officeart/2005/8/layout/cycle2"/>
    <dgm:cxn modelId="{1CA831C6-F74F-8548-8A55-054B695974D3}" type="presOf" srcId="{EF4FE985-6F38-304C-B97D-FCCB71618595}" destId="{2D608376-A248-A745-8488-C83DDCA3368C}" srcOrd="0" destOrd="0" presId="urn:microsoft.com/office/officeart/2005/8/layout/cycle2"/>
    <dgm:cxn modelId="{53FD46FE-2CBC-AB45-A566-088DC5987937}" srcId="{458301BA-A91D-A04F-B7AB-29F97F1CDF4A}" destId="{360D1458-7E55-7548-A00C-5A4EF0C59B4D}" srcOrd="1" destOrd="0" parTransId="{CD652727-BF22-3E4C-AFA6-C42B1EAA10AD}" sibTransId="{336450F8-34DB-C84C-9C43-099FCBDCA4C2}"/>
    <dgm:cxn modelId="{26BF68F3-E21F-B74C-8E81-9CF9CAD53CE8}" type="presOf" srcId="{4BEB352A-F755-DB4A-8191-E0915F42EBA8}" destId="{5B56D50E-315C-A64F-91C5-A7E7359133DC}" srcOrd="1" destOrd="0" presId="urn:microsoft.com/office/officeart/2005/8/layout/cycle2"/>
    <dgm:cxn modelId="{28F40030-75F9-9948-9542-A54AC2440240}" type="presOf" srcId="{D9AA77F8-BA1B-DE46-89BE-039471D02E13}" destId="{8EC9A681-84BD-8141-9178-52CCFDC6FADA}" srcOrd="0" destOrd="0" presId="urn:microsoft.com/office/officeart/2005/8/layout/cycle2"/>
    <dgm:cxn modelId="{53A5BDF4-3C06-0F4F-A129-803838FC3172}" type="presOf" srcId="{336450F8-34DB-C84C-9C43-099FCBDCA4C2}" destId="{4957C43E-17D3-9B4C-AC65-BBC43CAE472B}" srcOrd="1" destOrd="0" presId="urn:microsoft.com/office/officeart/2005/8/layout/cycle2"/>
    <dgm:cxn modelId="{C6B1CCCE-F149-DD46-8C22-37E2C14EB483}" type="presOf" srcId="{EF4FE985-6F38-304C-B97D-FCCB71618595}" destId="{86BA610D-2D3A-8C4C-83FA-C812571F2E86}" srcOrd="1" destOrd="0" presId="urn:microsoft.com/office/officeart/2005/8/layout/cycle2"/>
    <dgm:cxn modelId="{14F44205-2BC8-D546-834C-43A3001137A4}" type="presOf" srcId="{D0AD55E9-F7B4-CE4C-B5A5-A11ABEF3C9F5}" destId="{1D700F98-A21D-7D45-8A2B-19AD664A7A33}" srcOrd="0" destOrd="0" presId="urn:microsoft.com/office/officeart/2005/8/layout/cycle2"/>
    <dgm:cxn modelId="{AB4480BF-E5BC-D540-9690-65ABDB0DB318}" type="presOf" srcId="{6CA8CD31-D168-F243-AA77-9C5FC82E8CF9}" destId="{8A2D9C13-7A62-BE49-9144-D4206F0D4E6F}" srcOrd="0" destOrd="0" presId="urn:microsoft.com/office/officeart/2005/8/layout/cycle2"/>
    <dgm:cxn modelId="{F322CF23-397E-1A4C-97DC-E13580BFBD17}" type="presOf" srcId="{41AC409D-E296-844F-B155-80B1CD09FE1F}" destId="{337FECD0-51C0-DE4B-9DD2-2F8CF834A0A3}" srcOrd="1" destOrd="0" presId="urn:microsoft.com/office/officeart/2005/8/layout/cycle2"/>
    <dgm:cxn modelId="{4CB3482A-4C2B-B943-BA63-A75ECFA0F671}" srcId="{458301BA-A91D-A04F-B7AB-29F97F1CDF4A}" destId="{D0AD55E9-F7B4-CE4C-B5A5-A11ABEF3C9F5}" srcOrd="0" destOrd="0" parTransId="{E7400093-B4A4-3B40-AAC6-B0864F20337F}" sibTransId="{3A9199A2-F61E-C345-860A-1E4A0DC3331B}"/>
    <dgm:cxn modelId="{513F283C-D792-0E48-9B82-400F68E71526}" type="presOf" srcId="{360D1458-7E55-7548-A00C-5A4EF0C59B4D}" destId="{43D0A415-A337-534A-9C78-FB6DC014CDE9}" srcOrd="0" destOrd="0" presId="urn:microsoft.com/office/officeart/2005/8/layout/cycle2"/>
    <dgm:cxn modelId="{AC4FF224-39C6-114A-9340-A47355BF573C}" type="presOf" srcId="{3A9199A2-F61E-C345-860A-1E4A0DC3331B}" destId="{F9A98DEB-83A8-8D44-9CC3-60FD28C5590D}" srcOrd="1" destOrd="0" presId="urn:microsoft.com/office/officeart/2005/8/layout/cycle2"/>
    <dgm:cxn modelId="{4A435246-1590-4041-A009-BFCBB697D1AE}" srcId="{458301BA-A91D-A04F-B7AB-29F97F1CDF4A}" destId="{60EFEDD0-2EFF-A94C-A945-E9EE5B4B0C3C}" srcOrd="4" destOrd="0" parTransId="{C893A39D-8CAA-C141-B339-4868300B22B8}" sibTransId="{7ACEBBCE-ADC3-A045-BA2F-4DC5E13DE5D2}"/>
    <dgm:cxn modelId="{2DD90CC6-F9CD-F143-859B-EF3A4148F784}" type="presOf" srcId="{7ACEBBCE-ADC3-A045-BA2F-4DC5E13DE5D2}" destId="{945139E0-EC61-2D4B-9BE6-AE37B8406D3D}" srcOrd="0" destOrd="0" presId="urn:microsoft.com/office/officeart/2005/8/layout/cycle2"/>
    <dgm:cxn modelId="{686EF056-A3C6-214B-BA90-5D9081726B67}" type="presParOf" srcId="{C87B1810-ED13-C04E-8C89-FF6BB4157B5D}" destId="{1D700F98-A21D-7D45-8A2B-19AD664A7A33}" srcOrd="0" destOrd="0" presId="urn:microsoft.com/office/officeart/2005/8/layout/cycle2"/>
    <dgm:cxn modelId="{6C76C469-8624-EF46-AECD-874D65079853}" type="presParOf" srcId="{C87B1810-ED13-C04E-8C89-FF6BB4157B5D}" destId="{64BBE2B6-8525-7549-B157-8E1BDF756E59}" srcOrd="1" destOrd="0" presId="urn:microsoft.com/office/officeart/2005/8/layout/cycle2"/>
    <dgm:cxn modelId="{1B97D4BE-4755-8640-9561-013CA37C3956}" type="presParOf" srcId="{64BBE2B6-8525-7549-B157-8E1BDF756E59}" destId="{F9A98DEB-83A8-8D44-9CC3-60FD28C5590D}" srcOrd="0" destOrd="0" presId="urn:microsoft.com/office/officeart/2005/8/layout/cycle2"/>
    <dgm:cxn modelId="{1BFC15B5-04BC-3948-A267-024FB6F28184}" type="presParOf" srcId="{C87B1810-ED13-C04E-8C89-FF6BB4157B5D}" destId="{43D0A415-A337-534A-9C78-FB6DC014CDE9}" srcOrd="2" destOrd="0" presId="urn:microsoft.com/office/officeart/2005/8/layout/cycle2"/>
    <dgm:cxn modelId="{C88A2F1D-EA94-0E42-85DC-E205B3F99584}" type="presParOf" srcId="{C87B1810-ED13-C04E-8C89-FF6BB4157B5D}" destId="{7E7CD20B-CE28-2C4F-9B5E-CDF779C9966D}" srcOrd="3" destOrd="0" presId="urn:microsoft.com/office/officeart/2005/8/layout/cycle2"/>
    <dgm:cxn modelId="{6FFA6310-28F8-D541-9F16-3A332BBD5C4B}" type="presParOf" srcId="{7E7CD20B-CE28-2C4F-9B5E-CDF779C9966D}" destId="{4957C43E-17D3-9B4C-AC65-BBC43CAE472B}" srcOrd="0" destOrd="0" presId="urn:microsoft.com/office/officeart/2005/8/layout/cycle2"/>
    <dgm:cxn modelId="{6A9442D3-F7CF-AB42-BA9E-B3999141A071}" type="presParOf" srcId="{C87B1810-ED13-C04E-8C89-FF6BB4157B5D}" destId="{8A2D9C13-7A62-BE49-9144-D4206F0D4E6F}" srcOrd="4" destOrd="0" presId="urn:microsoft.com/office/officeart/2005/8/layout/cycle2"/>
    <dgm:cxn modelId="{3C473397-0311-0045-96A3-78429F8250E3}" type="presParOf" srcId="{C87B1810-ED13-C04E-8C89-FF6BB4157B5D}" destId="{A84FCA72-8618-2D4C-9747-7553FAD3F703}" srcOrd="5" destOrd="0" presId="urn:microsoft.com/office/officeart/2005/8/layout/cycle2"/>
    <dgm:cxn modelId="{7672EF7C-F20C-1747-B7D0-5875060359ED}" type="presParOf" srcId="{A84FCA72-8618-2D4C-9747-7553FAD3F703}" destId="{337FECD0-51C0-DE4B-9DD2-2F8CF834A0A3}" srcOrd="0" destOrd="0" presId="urn:microsoft.com/office/officeart/2005/8/layout/cycle2"/>
    <dgm:cxn modelId="{2CCBB44E-5404-1B4A-8712-3B9041F3354B}" type="presParOf" srcId="{C87B1810-ED13-C04E-8C89-FF6BB4157B5D}" destId="{8EC9A681-84BD-8141-9178-52CCFDC6FADA}" srcOrd="6" destOrd="0" presId="urn:microsoft.com/office/officeart/2005/8/layout/cycle2"/>
    <dgm:cxn modelId="{E98F9389-9A8B-2A49-BA47-3D5CB22DFD7A}" type="presParOf" srcId="{C87B1810-ED13-C04E-8C89-FF6BB4157B5D}" destId="{2D608376-A248-A745-8488-C83DDCA3368C}" srcOrd="7" destOrd="0" presId="urn:microsoft.com/office/officeart/2005/8/layout/cycle2"/>
    <dgm:cxn modelId="{F230A07B-A76E-2C49-BC55-612E62574928}" type="presParOf" srcId="{2D608376-A248-A745-8488-C83DDCA3368C}" destId="{86BA610D-2D3A-8C4C-83FA-C812571F2E86}" srcOrd="0" destOrd="0" presId="urn:microsoft.com/office/officeart/2005/8/layout/cycle2"/>
    <dgm:cxn modelId="{C4FBB352-BAC5-9345-A405-279DC0C3627A}" type="presParOf" srcId="{C87B1810-ED13-C04E-8C89-FF6BB4157B5D}" destId="{0C590B21-DE67-D048-9F1C-06BF75B52012}" srcOrd="8" destOrd="0" presId="urn:microsoft.com/office/officeart/2005/8/layout/cycle2"/>
    <dgm:cxn modelId="{B5797ED8-F784-9344-89D9-A8FF6B423A25}" type="presParOf" srcId="{C87B1810-ED13-C04E-8C89-FF6BB4157B5D}" destId="{945139E0-EC61-2D4B-9BE6-AE37B8406D3D}" srcOrd="9" destOrd="0" presId="urn:microsoft.com/office/officeart/2005/8/layout/cycle2"/>
    <dgm:cxn modelId="{D4DC2963-B1DE-744A-9D17-F85A02514F4B}" type="presParOf" srcId="{945139E0-EC61-2D4B-9BE6-AE37B8406D3D}" destId="{120A2426-9AB6-9F4D-865D-83AEFBDAC1CB}" srcOrd="0" destOrd="0" presId="urn:microsoft.com/office/officeart/2005/8/layout/cycle2"/>
    <dgm:cxn modelId="{D5E9BB5F-4496-154A-9C6A-EA456F8F25B9}" type="presParOf" srcId="{C87B1810-ED13-C04E-8C89-FF6BB4157B5D}" destId="{CDC462A1-242C-7B4A-9C20-648345720867}" srcOrd="10" destOrd="0" presId="urn:microsoft.com/office/officeart/2005/8/layout/cycle2"/>
    <dgm:cxn modelId="{2AFFEC13-6387-B044-AE40-DA101461D089}" type="presParOf" srcId="{C87B1810-ED13-C04E-8C89-FF6BB4157B5D}" destId="{C084598B-3292-1F4F-BF54-4A6F11DE03E2}" srcOrd="11" destOrd="0" presId="urn:microsoft.com/office/officeart/2005/8/layout/cycle2"/>
    <dgm:cxn modelId="{9211B654-CA29-A84C-AFCF-33C6FBA41926}" type="presParOf" srcId="{C084598B-3292-1F4F-BF54-4A6F11DE03E2}" destId="{5B56D50E-315C-A64F-91C5-A7E7359133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C35B-3852-EC44-8BA5-3A33AAAD806F}">
      <dsp:nvSpPr>
        <dsp:cNvPr id="0" name=""/>
        <dsp:cNvSpPr/>
      </dsp:nvSpPr>
      <dsp:spPr>
        <a:xfrm>
          <a:off x="2285999" y="124868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E810B1-7538-C641-AF34-16EB7B889453}">
      <dsp:nvSpPr>
        <dsp:cNvPr id="0" name=""/>
        <dsp:cNvSpPr/>
      </dsp:nvSpPr>
      <dsp:spPr>
        <a:xfrm>
          <a:off x="2164080" y="693997"/>
          <a:ext cx="1767840" cy="1023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โลก</a:t>
          </a:r>
          <a:endParaRPr lang="en-US" sz="2800" kern="1200" dirty="0"/>
        </a:p>
      </dsp:txBody>
      <dsp:txXfrm>
        <a:off x="2164080" y="693997"/>
        <a:ext cx="1767840" cy="1023257"/>
      </dsp:txXfrm>
    </dsp:sp>
    <dsp:sp modelId="{05183D31-F931-AF44-BBF2-257AA2036D54}">
      <dsp:nvSpPr>
        <dsp:cNvPr id="0" name=""/>
        <dsp:cNvSpPr/>
      </dsp:nvSpPr>
      <dsp:spPr>
        <a:xfrm>
          <a:off x="2865729" y="166974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5718C9-8D95-9F4E-BCC8-1FBA435AF618}">
      <dsp:nvSpPr>
        <dsp:cNvPr id="0" name=""/>
        <dsp:cNvSpPr/>
      </dsp:nvSpPr>
      <dsp:spPr>
        <a:xfrm>
          <a:off x="3664386" y="1634957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สังคม</a:t>
          </a:r>
          <a:endParaRPr lang="en-US" sz="2800" kern="1200" dirty="0"/>
        </a:p>
      </dsp:txBody>
      <dsp:txXfrm>
        <a:off x="3664386" y="1634957"/>
        <a:ext cx="1584960" cy="1110342"/>
      </dsp:txXfrm>
    </dsp:sp>
    <dsp:sp modelId="{8C7F0E1D-1F74-D245-90E1-67A065C89FC2}">
      <dsp:nvSpPr>
        <dsp:cNvPr id="0" name=""/>
        <dsp:cNvSpPr/>
      </dsp:nvSpPr>
      <dsp:spPr>
        <a:xfrm>
          <a:off x="2644444" y="235162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2A0BF6-8745-CF45-A8D9-A3003EF3E972}">
      <dsp:nvSpPr>
        <dsp:cNvPr id="0" name=""/>
        <dsp:cNvSpPr/>
      </dsp:nvSpPr>
      <dsp:spPr>
        <a:xfrm>
          <a:off x="3245376" y="2915829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ตน</a:t>
          </a:r>
          <a:endParaRPr lang="en-US" sz="2800" kern="1200" dirty="0"/>
        </a:p>
      </dsp:txBody>
      <dsp:txXfrm>
        <a:off x="3245376" y="2915829"/>
        <a:ext cx="1584960" cy="1110342"/>
      </dsp:txXfrm>
    </dsp:sp>
    <dsp:sp modelId="{41D7DC75-8A90-FC4A-9AE8-102AECE377FB}">
      <dsp:nvSpPr>
        <dsp:cNvPr id="0" name=""/>
        <dsp:cNvSpPr/>
      </dsp:nvSpPr>
      <dsp:spPr>
        <a:xfrm>
          <a:off x="1927555" y="235162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B1B5EC-AE6B-8042-9609-A14DD5E9363E}">
      <dsp:nvSpPr>
        <dsp:cNvPr id="0" name=""/>
        <dsp:cNvSpPr/>
      </dsp:nvSpPr>
      <dsp:spPr>
        <a:xfrm>
          <a:off x="1119688" y="3003435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วิชาการ</a:t>
          </a:r>
          <a:endParaRPr lang="en-US" sz="2800" kern="1200" dirty="0"/>
        </a:p>
      </dsp:txBody>
      <dsp:txXfrm>
        <a:off x="1119688" y="3003435"/>
        <a:ext cx="1584960" cy="1110342"/>
      </dsp:txXfrm>
    </dsp:sp>
    <dsp:sp modelId="{36DEB18F-C4F1-EA4A-9FA0-573CD179CAF4}">
      <dsp:nvSpPr>
        <dsp:cNvPr id="0" name=""/>
        <dsp:cNvSpPr/>
      </dsp:nvSpPr>
      <dsp:spPr>
        <a:xfrm>
          <a:off x="1706270" y="166974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5A045A-F614-7B4B-BA89-D6C19051AD67}">
      <dsp:nvSpPr>
        <dsp:cNvPr id="0" name=""/>
        <dsp:cNvSpPr/>
      </dsp:nvSpPr>
      <dsp:spPr>
        <a:xfrm>
          <a:off x="919641" y="1780967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อื่นๆ</a:t>
          </a:r>
          <a:endParaRPr lang="en-US" sz="2800" kern="1200" dirty="0"/>
        </a:p>
      </dsp:txBody>
      <dsp:txXfrm>
        <a:off x="919641" y="1780967"/>
        <a:ext cx="1584960" cy="1110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C35B-3852-EC44-8BA5-3A33AAAD806F}">
      <dsp:nvSpPr>
        <dsp:cNvPr id="0" name=""/>
        <dsp:cNvSpPr/>
      </dsp:nvSpPr>
      <dsp:spPr>
        <a:xfrm>
          <a:off x="2285999" y="124868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E810B1-7538-C641-AF34-16EB7B889453}">
      <dsp:nvSpPr>
        <dsp:cNvPr id="0" name=""/>
        <dsp:cNvSpPr/>
      </dsp:nvSpPr>
      <dsp:spPr>
        <a:xfrm>
          <a:off x="2164080" y="693997"/>
          <a:ext cx="1767840" cy="1023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โลก</a:t>
          </a:r>
          <a:endParaRPr lang="en-US" sz="2800" kern="1200" dirty="0"/>
        </a:p>
      </dsp:txBody>
      <dsp:txXfrm>
        <a:off x="2164080" y="693997"/>
        <a:ext cx="1767840" cy="1023257"/>
      </dsp:txXfrm>
    </dsp:sp>
    <dsp:sp modelId="{05183D31-F931-AF44-BBF2-257AA2036D54}">
      <dsp:nvSpPr>
        <dsp:cNvPr id="0" name=""/>
        <dsp:cNvSpPr/>
      </dsp:nvSpPr>
      <dsp:spPr>
        <a:xfrm>
          <a:off x="2865729" y="166974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5718C9-8D95-9F4E-BCC8-1FBA435AF618}">
      <dsp:nvSpPr>
        <dsp:cNvPr id="0" name=""/>
        <dsp:cNvSpPr/>
      </dsp:nvSpPr>
      <dsp:spPr>
        <a:xfrm>
          <a:off x="3664386" y="1634957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สังคม</a:t>
          </a:r>
          <a:endParaRPr lang="en-US" sz="2800" kern="1200" dirty="0"/>
        </a:p>
      </dsp:txBody>
      <dsp:txXfrm>
        <a:off x="3664386" y="1634957"/>
        <a:ext cx="1584960" cy="1110342"/>
      </dsp:txXfrm>
    </dsp:sp>
    <dsp:sp modelId="{8C7F0E1D-1F74-D245-90E1-67A065C89FC2}">
      <dsp:nvSpPr>
        <dsp:cNvPr id="0" name=""/>
        <dsp:cNvSpPr/>
      </dsp:nvSpPr>
      <dsp:spPr>
        <a:xfrm>
          <a:off x="2644444" y="235162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2A0BF6-8745-CF45-A8D9-A3003EF3E972}">
      <dsp:nvSpPr>
        <dsp:cNvPr id="0" name=""/>
        <dsp:cNvSpPr/>
      </dsp:nvSpPr>
      <dsp:spPr>
        <a:xfrm>
          <a:off x="3245376" y="2915829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ตน</a:t>
          </a:r>
          <a:endParaRPr lang="en-US" sz="2800" kern="1200" dirty="0"/>
        </a:p>
      </dsp:txBody>
      <dsp:txXfrm>
        <a:off x="3245376" y="2915829"/>
        <a:ext cx="1584960" cy="1110342"/>
      </dsp:txXfrm>
    </dsp:sp>
    <dsp:sp modelId="{41D7DC75-8A90-FC4A-9AE8-102AECE377FB}">
      <dsp:nvSpPr>
        <dsp:cNvPr id="0" name=""/>
        <dsp:cNvSpPr/>
      </dsp:nvSpPr>
      <dsp:spPr>
        <a:xfrm>
          <a:off x="1927555" y="2351621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B1B5EC-AE6B-8042-9609-A14DD5E9363E}">
      <dsp:nvSpPr>
        <dsp:cNvPr id="0" name=""/>
        <dsp:cNvSpPr/>
      </dsp:nvSpPr>
      <dsp:spPr>
        <a:xfrm>
          <a:off x="1119688" y="3003435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วิชาการ</a:t>
          </a:r>
          <a:endParaRPr lang="en-US" sz="2800" kern="1200" dirty="0"/>
        </a:p>
      </dsp:txBody>
      <dsp:txXfrm>
        <a:off x="1119688" y="3003435"/>
        <a:ext cx="1584960" cy="1110342"/>
      </dsp:txXfrm>
    </dsp:sp>
    <dsp:sp modelId="{36DEB18F-C4F1-EA4A-9FA0-573CD179CAF4}">
      <dsp:nvSpPr>
        <dsp:cNvPr id="0" name=""/>
        <dsp:cNvSpPr/>
      </dsp:nvSpPr>
      <dsp:spPr>
        <a:xfrm>
          <a:off x="1706270" y="1669740"/>
          <a:ext cx="1524000" cy="1524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5A045A-F614-7B4B-BA89-D6C19051AD67}">
      <dsp:nvSpPr>
        <dsp:cNvPr id="0" name=""/>
        <dsp:cNvSpPr/>
      </dsp:nvSpPr>
      <dsp:spPr>
        <a:xfrm>
          <a:off x="919641" y="1780967"/>
          <a:ext cx="1584960" cy="11103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อื่นๆ</a:t>
          </a:r>
          <a:endParaRPr lang="en-US" sz="2800" kern="1200" dirty="0"/>
        </a:p>
      </dsp:txBody>
      <dsp:txXfrm>
        <a:off x="919641" y="1780967"/>
        <a:ext cx="1584960" cy="1110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74AD-DC92-0147-A269-9B06C4AC6FAC}">
      <dsp:nvSpPr>
        <dsp:cNvPr id="0" name=""/>
        <dsp:cNvSpPr/>
      </dsp:nvSpPr>
      <dsp:spPr>
        <a:xfrm>
          <a:off x="1283343" y="69699"/>
          <a:ext cx="1442063" cy="14420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Green</a:t>
          </a:r>
          <a:endParaRPr lang="en-US" sz="2400" kern="1200" dirty="0"/>
        </a:p>
      </dsp:txBody>
      <dsp:txXfrm>
        <a:off x="1475618" y="322060"/>
        <a:ext cx="1057512" cy="648928"/>
      </dsp:txXfrm>
    </dsp:sp>
    <dsp:sp modelId="{5FE9A640-896B-0B49-A18E-0A4DE91558A6}">
      <dsp:nvSpPr>
        <dsp:cNvPr id="0" name=""/>
        <dsp:cNvSpPr/>
      </dsp:nvSpPr>
      <dsp:spPr>
        <a:xfrm>
          <a:off x="1803687" y="970989"/>
          <a:ext cx="1442063" cy="14420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Inclusive</a:t>
          </a:r>
          <a:endParaRPr lang="en-US" sz="2400" kern="1200" dirty="0"/>
        </a:p>
      </dsp:txBody>
      <dsp:txXfrm>
        <a:off x="2244718" y="1343522"/>
        <a:ext cx="865237" cy="793134"/>
      </dsp:txXfrm>
    </dsp:sp>
    <dsp:sp modelId="{4256E4B8-D64F-974A-805C-EA6AC28B1B50}">
      <dsp:nvSpPr>
        <dsp:cNvPr id="0" name=""/>
        <dsp:cNvSpPr/>
      </dsp:nvSpPr>
      <dsp:spPr>
        <a:xfrm>
          <a:off x="762999" y="970989"/>
          <a:ext cx="1442063" cy="144206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Sustainable</a:t>
          </a:r>
          <a:endParaRPr lang="en-US" sz="2400" kern="1200" dirty="0"/>
        </a:p>
      </dsp:txBody>
      <dsp:txXfrm>
        <a:off x="898793" y="1343522"/>
        <a:ext cx="865237" cy="793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4C3C-47FF-CE42-A571-D48BB65FAE7D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HC</a:t>
          </a:r>
          <a:endParaRPr lang="en-US" sz="3200" kern="1200" dirty="0"/>
        </a:p>
      </dsp:txBody>
      <dsp:txXfrm>
        <a:off x="2670198" y="1654198"/>
        <a:ext cx="755603" cy="755603"/>
      </dsp:txXfrm>
    </dsp:sp>
    <dsp:sp modelId="{1C069F82-B388-4D45-A815-0A0B81975CA9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68814" y="1215612"/>
        <a:ext cx="158372" cy="217991"/>
      </dsp:txXfrm>
    </dsp:sp>
    <dsp:sp modelId="{B7925DEB-2CAE-4E44-994F-9B7D132E1D21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RS</a:t>
          </a:r>
          <a:endParaRPr lang="en-US" sz="3200" kern="1200" dirty="0"/>
        </a:p>
      </dsp:txBody>
      <dsp:txXfrm>
        <a:off x="2670198" y="158734"/>
        <a:ext cx="755603" cy="755603"/>
      </dsp:txXfrm>
    </dsp:sp>
    <dsp:sp modelId="{903D5394-CD7E-794E-B587-08941D3F9D33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76206" y="1923004"/>
        <a:ext cx="158372" cy="217991"/>
      </dsp:txXfrm>
    </dsp:sp>
    <dsp:sp modelId="{43CD56E0-CB69-CB48-A315-0FD5C793B641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TS</a:t>
          </a:r>
          <a:endParaRPr lang="en-US" sz="3200" kern="1200" dirty="0"/>
        </a:p>
      </dsp:txBody>
      <dsp:txXfrm>
        <a:off x="4165661" y="1654198"/>
        <a:ext cx="755603" cy="755603"/>
      </dsp:txXfrm>
    </dsp:sp>
    <dsp:sp modelId="{7E7D2A76-0E29-2F48-BE2C-CB53D19F15D4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68814" y="2630397"/>
        <a:ext cx="158372" cy="217991"/>
      </dsp:txXfrm>
    </dsp:sp>
    <dsp:sp modelId="{A6EFFF0B-95E6-5043-81C4-C15FD16C4802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LS</a:t>
          </a:r>
          <a:endParaRPr lang="en-US" sz="3200" kern="1200" dirty="0"/>
        </a:p>
      </dsp:txBody>
      <dsp:txXfrm>
        <a:off x="2670198" y="3149661"/>
        <a:ext cx="755603" cy="755603"/>
      </dsp:txXfrm>
    </dsp:sp>
    <dsp:sp modelId="{601BA544-DBCD-6E48-A6EF-67843499750D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61421" y="1923004"/>
        <a:ext cx="158372" cy="217991"/>
      </dsp:txXfrm>
    </dsp:sp>
    <dsp:sp modelId="{0FC8D21B-18F7-9245-BB56-C66641F39D43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ES</a:t>
          </a:r>
          <a:endParaRPr lang="en-US" sz="3200" kern="1200" dirty="0"/>
        </a:p>
      </dsp:txBody>
      <dsp:txXfrm>
        <a:off x="1174734" y="1654198"/>
        <a:ext cx="755603" cy="755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BEF0-626A-3A4C-B514-E6FC96BC8D55}">
      <dsp:nvSpPr>
        <dsp:cNvPr id="0" name=""/>
        <dsp:cNvSpPr/>
      </dsp:nvSpPr>
      <dsp:spPr>
        <a:xfrm>
          <a:off x="1306326" y="188208"/>
          <a:ext cx="2554046" cy="2554046"/>
        </a:xfrm>
        <a:prstGeom prst="pie">
          <a:avLst>
            <a:gd name="adj1" fmla="val 16200000"/>
            <a:gd name="adj2" fmla="val 2052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ปัญญา</a:t>
          </a:r>
          <a:endParaRPr lang="en-US" sz="1600" kern="1200" dirty="0"/>
        </a:p>
      </dsp:txBody>
      <dsp:txXfrm>
        <a:off x="2638686" y="617531"/>
        <a:ext cx="820943" cy="547295"/>
      </dsp:txXfrm>
    </dsp:sp>
    <dsp:sp modelId="{EDFF574C-857C-CB48-8DB7-DDBEA3277A32}">
      <dsp:nvSpPr>
        <dsp:cNvPr id="0" name=""/>
        <dsp:cNvSpPr/>
      </dsp:nvSpPr>
      <dsp:spPr>
        <a:xfrm>
          <a:off x="1328218" y="256316"/>
          <a:ext cx="2554046" cy="2554046"/>
        </a:xfrm>
        <a:prstGeom prst="pie">
          <a:avLst>
            <a:gd name="adj1" fmla="val 20520000"/>
            <a:gd name="adj2" fmla="val 324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อารมณ์</a:t>
          </a:r>
          <a:endParaRPr lang="en-US" sz="1600" kern="1200" dirty="0"/>
        </a:p>
      </dsp:txBody>
      <dsp:txXfrm>
        <a:off x="2973145" y="1423272"/>
        <a:ext cx="760132" cy="608106"/>
      </dsp:txXfrm>
    </dsp:sp>
    <dsp:sp modelId="{9B0C9905-5B65-AF44-A18E-B8F332F36D96}">
      <dsp:nvSpPr>
        <dsp:cNvPr id="0" name=""/>
        <dsp:cNvSpPr/>
      </dsp:nvSpPr>
      <dsp:spPr>
        <a:xfrm>
          <a:off x="1270447" y="298276"/>
          <a:ext cx="2554046" cy="2554046"/>
        </a:xfrm>
        <a:prstGeom prst="pie">
          <a:avLst>
            <a:gd name="adj1" fmla="val 3240000"/>
            <a:gd name="adj2" fmla="val 756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สังคม</a:t>
          </a:r>
          <a:endParaRPr lang="en-US" sz="1600" kern="1200" dirty="0"/>
        </a:p>
      </dsp:txBody>
      <dsp:txXfrm>
        <a:off x="2182607" y="2092189"/>
        <a:ext cx="729727" cy="668916"/>
      </dsp:txXfrm>
    </dsp:sp>
    <dsp:sp modelId="{34CFBAAE-F748-C84B-B9FD-50404F04243F}">
      <dsp:nvSpPr>
        <dsp:cNvPr id="0" name=""/>
        <dsp:cNvSpPr/>
      </dsp:nvSpPr>
      <dsp:spPr>
        <a:xfrm>
          <a:off x="1212677" y="256316"/>
          <a:ext cx="2554046" cy="2554046"/>
        </a:xfrm>
        <a:prstGeom prst="pie">
          <a:avLst>
            <a:gd name="adj1" fmla="val 7560000"/>
            <a:gd name="adj2" fmla="val 1188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จิตวิญญาณ</a:t>
          </a:r>
          <a:endParaRPr lang="en-US" sz="1600" kern="1200" dirty="0"/>
        </a:p>
      </dsp:txBody>
      <dsp:txXfrm>
        <a:off x="1361663" y="1423272"/>
        <a:ext cx="760132" cy="608106"/>
      </dsp:txXfrm>
    </dsp:sp>
    <dsp:sp modelId="{12762B9D-E23C-E247-B807-D3519024005F}">
      <dsp:nvSpPr>
        <dsp:cNvPr id="0" name=""/>
        <dsp:cNvSpPr/>
      </dsp:nvSpPr>
      <dsp:spPr>
        <a:xfrm>
          <a:off x="1234569" y="188208"/>
          <a:ext cx="2554046" cy="2554046"/>
        </a:xfrm>
        <a:prstGeom prst="pie">
          <a:avLst>
            <a:gd name="adj1" fmla="val 11880000"/>
            <a:gd name="adj2" fmla="val 1620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กาย</a:t>
          </a:r>
          <a:endParaRPr lang="en-US" sz="1600" kern="1200" dirty="0"/>
        </a:p>
      </dsp:txBody>
      <dsp:txXfrm>
        <a:off x="1635311" y="617531"/>
        <a:ext cx="820943" cy="547295"/>
      </dsp:txXfrm>
    </dsp:sp>
    <dsp:sp modelId="{C7763F73-E0E3-BA44-8787-41938CFEEF8D}">
      <dsp:nvSpPr>
        <dsp:cNvPr id="0" name=""/>
        <dsp:cNvSpPr/>
      </dsp:nvSpPr>
      <dsp:spPr>
        <a:xfrm>
          <a:off x="1148098" y="30101"/>
          <a:ext cx="2870261" cy="287026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60577-DA85-AB46-8CF6-8B354153D2E3}">
      <dsp:nvSpPr>
        <dsp:cNvPr id="0" name=""/>
        <dsp:cNvSpPr/>
      </dsp:nvSpPr>
      <dsp:spPr>
        <a:xfrm>
          <a:off x="1170286" y="98186"/>
          <a:ext cx="2870261" cy="287026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621F3-979C-E641-9ABA-6D715E6CD8F8}">
      <dsp:nvSpPr>
        <dsp:cNvPr id="0" name=""/>
        <dsp:cNvSpPr/>
      </dsp:nvSpPr>
      <dsp:spPr>
        <a:xfrm>
          <a:off x="1112340" y="140274"/>
          <a:ext cx="2870261" cy="287026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2C1C6-5641-C045-BAE9-96379CDDA0D9}">
      <dsp:nvSpPr>
        <dsp:cNvPr id="0" name=""/>
        <dsp:cNvSpPr/>
      </dsp:nvSpPr>
      <dsp:spPr>
        <a:xfrm>
          <a:off x="1054393" y="98186"/>
          <a:ext cx="2870261" cy="287026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D7D34-50D0-6143-9361-6DD28A1E4CC1}">
      <dsp:nvSpPr>
        <dsp:cNvPr id="0" name=""/>
        <dsp:cNvSpPr/>
      </dsp:nvSpPr>
      <dsp:spPr>
        <a:xfrm>
          <a:off x="1076582" y="30101"/>
          <a:ext cx="2870261" cy="287026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E3936-1CD7-3E43-B071-29125748C882}">
      <dsp:nvSpPr>
        <dsp:cNvPr id="0" name=""/>
        <dsp:cNvSpPr/>
      </dsp:nvSpPr>
      <dsp:spPr>
        <a:xfrm>
          <a:off x="2845439" y="1530738"/>
          <a:ext cx="1879854" cy="18798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BC7CB8-0046-3A43-825D-3FA6E3843835}">
      <dsp:nvSpPr>
        <dsp:cNvPr id="0" name=""/>
        <dsp:cNvSpPr/>
      </dsp:nvSpPr>
      <dsp:spPr>
        <a:xfrm>
          <a:off x="2695050" y="634249"/>
          <a:ext cx="2180631" cy="12621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คน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95050" y="634249"/>
        <a:ext cx="2180631" cy="1262188"/>
      </dsp:txXfrm>
    </dsp:sp>
    <dsp:sp modelId="{5C85F55F-A606-084C-AE39-9AE150748C2A}">
      <dsp:nvSpPr>
        <dsp:cNvPr id="0" name=""/>
        <dsp:cNvSpPr/>
      </dsp:nvSpPr>
      <dsp:spPr>
        <a:xfrm>
          <a:off x="3560535" y="2050116"/>
          <a:ext cx="1879854" cy="18798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6DC3B5-C8C9-734A-B789-45FE364857A9}">
      <dsp:nvSpPr>
        <dsp:cNvPr id="0" name=""/>
        <dsp:cNvSpPr/>
      </dsp:nvSpPr>
      <dsp:spPr>
        <a:xfrm>
          <a:off x="5257707" y="2257123"/>
          <a:ext cx="1955049" cy="136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งาน/อาชีพ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57707" y="2257123"/>
        <a:ext cx="1955049" cy="1369608"/>
      </dsp:txXfrm>
    </dsp:sp>
    <dsp:sp modelId="{0136BAAC-71BD-8D4A-910A-63B33FAB681D}">
      <dsp:nvSpPr>
        <dsp:cNvPr id="0" name=""/>
        <dsp:cNvSpPr/>
      </dsp:nvSpPr>
      <dsp:spPr>
        <a:xfrm>
          <a:off x="3287580" y="2891216"/>
          <a:ext cx="1879854" cy="18798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0328D1-EC83-B14E-A183-08108A53664C}">
      <dsp:nvSpPr>
        <dsp:cNvPr id="0" name=""/>
        <dsp:cNvSpPr/>
      </dsp:nvSpPr>
      <dsp:spPr>
        <a:xfrm>
          <a:off x="4739764" y="3726497"/>
          <a:ext cx="1955049" cy="136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ความรู้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739764" y="3726497"/>
        <a:ext cx="1955049" cy="1369608"/>
      </dsp:txXfrm>
    </dsp:sp>
    <dsp:sp modelId="{34095860-C2F7-434E-B473-334DEB1330A9}">
      <dsp:nvSpPr>
        <dsp:cNvPr id="0" name=""/>
        <dsp:cNvSpPr/>
      </dsp:nvSpPr>
      <dsp:spPr>
        <a:xfrm>
          <a:off x="2403297" y="2891216"/>
          <a:ext cx="1879854" cy="18798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F3E4DB-61E5-9649-BE8B-0D1CDFB4F03C}">
      <dsp:nvSpPr>
        <dsp:cNvPr id="0" name=""/>
        <dsp:cNvSpPr/>
      </dsp:nvSpPr>
      <dsp:spPr>
        <a:xfrm>
          <a:off x="371008" y="3517769"/>
          <a:ext cx="1955049" cy="136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กระบวนทัศน์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1008" y="3517769"/>
        <a:ext cx="1955049" cy="1369608"/>
      </dsp:txXfrm>
    </dsp:sp>
    <dsp:sp modelId="{7047F675-FE5A-F941-83FF-C00120346176}">
      <dsp:nvSpPr>
        <dsp:cNvPr id="0" name=""/>
        <dsp:cNvSpPr/>
      </dsp:nvSpPr>
      <dsp:spPr>
        <a:xfrm>
          <a:off x="2025624" y="2027670"/>
          <a:ext cx="2089289" cy="19247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A59415-5F5C-CA41-B2E9-D1DBECE8B548}">
      <dsp:nvSpPr>
        <dsp:cNvPr id="0" name=""/>
        <dsp:cNvSpPr/>
      </dsp:nvSpPr>
      <dsp:spPr>
        <a:xfrm>
          <a:off x="152461" y="2235976"/>
          <a:ext cx="1955049" cy="136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ทรัพยากร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52461" y="2235976"/>
        <a:ext cx="1955049" cy="1369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026FA-CA92-1D43-851D-D774BF798A19}">
      <dsp:nvSpPr>
        <dsp:cNvPr id="0" name=""/>
        <dsp:cNvSpPr/>
      </dsp:nvSpPr>
      <dsp:spPr>
        <a:xfrm>
          <a:off x="931197" y="0"/>
          <a:ext cx="5927298" cy="5927298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โลก</a:t>
          </a:r>
          <a:endParaRPr lang="en-US" sz="2400" kern="1200" dirty="0"/>
        </a:p>
      </dsp:txBody>
      <dsp:txXfrm>
        <a:off x="2783477" y="296364"/>
        <a:ext cx="2222736" cy="592729"/>
      </dsp:txXfrm>
    </dsp:sp>
    <dsp:sp modelId="{01B2EDA7-712E-5444-990C-DE6B31E4E2A7}">
      <dsp:nvSpPr>
        <dsp:cNvPr id="0" name=""/>
        <dsp:cNvSpPr/>
      </dsp:nvSpPr>
      <dsp:spPr>
        <a:xfrm>
          <a:off x="1375744" y="889094"/>
          <a:ext cx="5038203" cy="5038203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ภูมิภาค</a:t>
          </a:r>
          <a:endParaRPr lang="en-US" sz="2400" kern="1200" dirty="0"/>
        </a:p>
      </dsp:txBody>
      <dsp:txXfrm>
        <a:off x="2808483" y="1178791"/>
        <a:ext cx="2172725" cy="579393"/>
      </dsp:txXfrm>
    </dsp:sp>
    <dsp:sp modelId="{4D05D402-4D23-6E4F-8799-095A1896E3E6}">
      <dsp:nvSpPr>
        <dsp:cNvPr id="0" name=""/>
        <dsp:cNvSpPr/>
      </dsp:nvSpPr>
      <dsp:spPr>
        <a:xfrm>
          <a:off x="1820291" y="1778189"/>
          <a:ext cx="4149108" cy="4149108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ชาติ</a:t>
          </a:r>
          <a:endParaRPr lang="en-US" sz="2400" kern="1200" dirty="0"/>
        </a:p>
      </dsp:txBody>
      <dsp:txXfrm>
        <a:off x="2821264" y="2064477"/>
        <a:ext cx="2147163" cy="572576"/>
      </dsp:txXfrm>
    </dsp:sp>
    <dsp:sp modelId="{DE2D7426-14A0-394A-AEBD-F2AEF4186EB2}">
      <dsp:nvSpPr>
        <dsp:cNvPr id="0" name=""/>
        <dsp:cNvSpPr/>
      </dsp:nvSpPr>
      <dsp:spPr>
        <a:xfrm>
          <a:off x="2264839" y="2667284"/>
          <a:ext cx="3260013" cy="3260013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rgbClr val="FFFFFF"/>
              </a:solidFill>
            </a:rPr>
            <a:t>ท้องถิ่น</a:t>
          </a:r>
          <a:endParaRPr lang="en-US" sz="2000" kern="1200" dirty="0">
            <a:solidFill>
              <a:srgbClr val="FFFFFF"/>
            </a:solidFill>
          </a:endParaRPr>
        </a:p>
      </dsp:txBody>
      <dsp:txXfrm>
        <a:off x="3014642" y="2960685"/>
        <a:ext cx="1760407" cy="586802"/>
      </dsp:txXfrm>
    </dsp:sp>
    <dsp:sp modelId="{428C82E4-3B1E-C54C-8A03-AD0D3F62F6C7}">
      <dsp:nvSpPr>
        <dsp:cNvPr id="0" name=""/>
        <dsp:cNvSpPr/>
      </dsp:nvSpPr>
      <dsp:spPr>
        <a:xfrm>
          <a:off x="2709386" y="3556378"/>
          <a:ext cx="2370919" cy="237091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rgbClr val="FFFFFF"/>
              </a:solidFill>
            </a:rPr>
            <a:t>มรภ.</a:t>
          </a:r>
          <a:endParaRPr lang="en-US" sz="2800" kern="1200" dirty="0">
            <a:solidFill>
              <a:srgbClr val="FFFFFF"/>
            </a:solidFill>
          </a:endParaRPr>
        </a:p>
      </dsp:txBody>
      <dsp:txXfrm>
        <a:off x="3056599" y="4149108"/>
        <a:ext cx="1676493" cy="11854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00F98-A21D-7D45-8A2B-19AD664A7A33}">
      <dsp:nvSpPr>
        <dsp:cNvPr id="0" name=""/>
        <dsp:cNvSpPr/>
      </dsp:nvSpPr>
      <dsp:spPr>
        <a:xfrm>
          <a:off x="2858254" y="2596"/>
          <a:ext cx="1188480" cy="118848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ครู</a:t>
          </a:r>
          <a:endParaRPr lang="en-US" sz="3200" kern="1200" dirty="0"/>
        </a:p>
      </dsp:txBody>
      <dsp:txXfrm>
        <a:off x="3032303" y="176645"/>
        <a:ext cx="840382" cy="840382"/>
      </dsp:txXfrm>
    </dsp:sp>
    <dsp:sp modelId="{64BBE2B6-8525-7549-B157-8E1BDF756E59}">
      <dsp:nvSpPr>
        <dsp:cNvPr id="0" name=""/>
        <dsp:cNvSpPr/>
      </dsp:nvSpPr>
      <dsp:spPr>
        <a:xfrm rot="1800000">
          <a:off x="4059612" y="838082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065967" y="894588"/>
        <a:ext cx="221348" cy="240668"/>
      </dsp:txXfrm>
    </dsp:sp>
    <dsp:sp modelId="{43D0A415-A337-534A-9C78-FB6DC014CDE9}">
      <dsp:nvSpPr>
        <dsp:cNvPr id="0" name=""/>
        <dsp:cNvSpPr/>
      </dsp:nvSpPr>
      <dsp:spPr>
        <a:xfrm>
          <a:off x="4404201" y="895149"/>
          <a:ext cx="1188480" cy="1188480"/>
        </a:xfrm>
        <a:prstGeom prst="ellipse">
          <a:avLst/>
        </a:prstGeom>
        <a:solidFill>
          <a:srgbClr val="00009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รร.</a:t>
          </a:r>
          <a:endParaRPr lang="en-US" sz="3200" kern="1200" dirty="0"/>
        </a:p>
      </dsp:txBody>
      <dsp:txXfrm>
        <a:off x="4578250" y="1069198"/>
        <a:ext cx="840382" cy="840382"/>
      </dsp:txXfrm>
    </dsp:sp>
    <dsp:sp modelId="{7E7CD20B-CE28-2C4F-9B5E-CDF779C9966D}">
      <dsp:nvSpPr>
        <dsp:cNvPr id="0" name=""/>
        <dsp:cNvSpPr/>
      </dsp:nvSpPr>
      <dsp:spPr>
        <a:xfrm rot="5400000">
          <a:off x="4840336" y="2172437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887768" y="2205228"/>
        <a:ext cx="221348" cy="240668"/>
      </dsp:txXfrm>
    </dsp:sp>
    <dsp:sp modelId="{8A2D9C13-7A62-BE49-9144-D4206F0D4E6F}">
      <dsp:nvSpPr>
        <dsp:cNvPr id="0" name=""/>
        <dsp:cNvSpPr/>
      </dsp:nvSpPr>
      <dsp:spPr>
        <a:xfrm>
          <a:off x="4404201" y="2680256"/>
          <a:ext cx="1188480" cy="1188480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ผปค.</a:t>
          </a:r>
          <a:endParaRPr lang="en-US" sz="2400" kern="1200" dirty="0"/>
        </a:p>
      </dsp:txBody>
      <dsp:txXfrm>
        <a:off x="4578250" y="2854305"/>
        <a:ext cx="840382" cy="840382"/>
      </dsp:txXfrm>
    </dsp:sp>
    <dsp:sp modelId="{A84FCA72-8618-2D4C-9747-7553FAD3F703}">
      <dsp:nvSpPr>
        <dsp:cNvPr id="0" name=""/>
        <dsp:cNvSpPr/>
      </dsp:nvSpPr>
      <dsp:spPr>
        <a:xfrm rot="9000000">
          <a:off x="4075112" y="3515742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163620" y="3572248"/>
        <a:ext cx="221348" cy="240668"/>
      </dsp:txXfrm>
    </dsp:sp>
    <dsp:sp modelId="{8EC9A681-84BD-8141-9178-52CCFDC6FADA}">
      <dsp:nvSpPr>
        <dsp:cNvPr id="0" name=""/>
        <dsp:cNvSpPr/>
      </dsp:nvSpPr>
      <dsp:spPr>
        <a:xfrm>
          <a:off x="2858254" y="3572809"/>
          <a:ext cx="1188480" cy="1188480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ผู้รู้</a:t>
          </a:r>
          <a:endParaRPr lang="en-US" sz="3600" kern="1200" dirty="0"/>
        </a:p>
      </dsp:txBody>
      <dsp:txXfrm>
        <a:off x="3032303" y="3746858"/>
        <a:ext cx="840382" cy="840382"/>
      </dsp:txXfrm>
    </dsp:sp>
    <dsp:sp modelId="{2D608376-A248-A745-8488-C83DDCA3368C}">
      <dsp:nvSpPr>
        <dsp:cNvPr id="0" name=""/>
        <dsp:cNvSpPr/>
      </dsp:nvSpPr>
      <dsp:spPr>
        <a:xfrm rot="12600000">
          <a:off x="2529165" y="3524691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17673" y="3628629"/>
        <a:ext cx="221348" cy="240668"/>
      </dsp:txXfrm>
    </dsp:sp>
    <dsp:sp modelId="{0C590B21-DE67-D048-9F1C-06BF75B52012}">
      <dsp:nvSpPr>
        <dsp:cNvPr id="0" name=""/>
        <dsp:cNvSpPr/>
      </dsp:nvSpPr>
      <dsp:spPr>
        <a:xfrm>
          <a:off x="1312306" y="2680256"/>
          <a:ext cx="1188480" cy="1188480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อปท.</a:t>
          </a:r>
          <a:endParaRPr lang="en-US" sz="2400" kern="1200" dirty="0"/>
        </a:p>
      </dsp:txBody>
      <dsp:txXfrm>
        <a:off x="1486355" y="2854305"/>
        <a:ext cx="840382" cy="840382"/>
      </dsp:txXfrm>
    </dsp:sp>
    <dsp:sp modelId="{945139E0-EC61-2D4B-9BE6-AE37B8406D3D}">
      <dsp:nvSpPr>
        <dsp:cNvPr id="0" name=""/>
        <dsp:cNvSpPr/>
      </dsp:nvSpPr>
      <dsp:spPr>
        <a:xfrm rot="16200000">
          <a:off x="1748441" y="2190336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95873" y="2317990"/>
        <a:ext cx="221348" cy="240668"/>
      </dsp:txXfrm>
    </dsp:sp>
    <dsp:sp modelId="{CDC462A1-242C-7B4A-9C20-648345720867}">
      <dsp:nvSpPr>
        <dsp:cNvPr id="0" name=""/>
        <dsp:cNvSpPr/>
      </dsp:nvSpPr>
      <dsp:spPr>
        <a:xfrm>
          <a:off x="1312306" y="895149"/>
          <a:ext cx="1188480" cy="1188480"/>
        </a:xfrm>
        <a:prstGeom prst="ellips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สถาน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ประกอบ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การ</a:t>
          </a:r>
          <a:endParaRPr lang="en-US" sz="1500" kern="1200" dirty="0"/>
        </a:p>
      </dsp:txBody>
      <dsp:txXfrm>
        <a:off x="1486355" y="1069198"/>
        <a:ext cx="840382" cy="840382"/>
      </dsp:txXfrm>
    </dsp:sp>
    <dsp:sp modelId="{C084598B-3292-1F4F-BF54-4A6F11DE03E2}">
      <dsp:nvSpPr>
        <dsp:cNvPr id="0" name=""/>
        <dsp:cNvSpPr/>
      </dsp:nvSpPr>
      <dsp:spPr>
        <a:xfrm rot="19800000">
          <a:off x="2513664" y="847032"/>
          <a:ext cx="316211" cy="401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20019" y="950970"/>
        <a:ext cx="221348" cy="24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60A5-E582-0C47-A0CF-9729B9D70B0D}" type="datetimeFigureOut">
              <a:rPr lang="en-US" smtClean="0"/>
              <a:t>12/14/13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3484-F871-7D46-AF56-6DF1B739C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561" y="1488069"/>
            <a:ext cx="8554594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ทิศทางพัฒนา มรภ. สู่ความเป็นเลิศ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7956"/>
            <a:ext cx="6400800" cy="729963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วิจารณ์ พานิช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697324" y="3157122"/>
            <a:ext cx="3749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ที่ไม่ล่องลอย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1" y="6292280"/>
            <a:ext cx="891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เสนอในการประชุมเสวนา เรื่อง ทิศทางการพัฒนามหาวิทยาลัยราชภัฏสู่ความเป็นเลิศ   จัดโดยคณะทำงานจัดทำแผนกลยุทธ</a:t>
            </a:r>
          </a:p>
          <a:p>
            <a:r>
              <a:rPr lang="th-TH" sz="1400" dirty="0" smtClean="0"/>
              <a:t>และแผนพัฒนามหาวิทยาลัยราชภัฏร่วมกัน  ๑๔ ธ.ค. ๕๖   ณ มรภ. พระนคร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157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63778240"/>
              </p:ext>
            </p:extLst>
          </p:nvPr>
        </p:nvGraphicFramePr>
        <p:xfrm>
          <a:off x="1451009" y="2170760"/>
          <a:ext cx="6096000" cy="436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21836" y="-10908"/>
            <a:ext cx="2700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อนาคต</a:t>
            </a:r>
            <a:endParaRPr lang="th-TH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277301" y="1357730"/>
            <a:ext cx="484632" cy="978408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350357" y="1474522"/>
            <a:ext cx="52115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การเปลี่ยนแปลง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865" y="1463610"/>
            <a:ext cx="2071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โอกาส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2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044" y="274638"/>
            <a:ext cx="3080239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สังคมไทย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2545665"/>
              </p:ext>
            </p:extLst>
          </p:nvPr>
        </p:nvGraphicFramePr>
        <p:xfrm>
          <a:off x="224752" y="1736872"/>
          <a:ext cx="4008750" cy="248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ie 3"/>
          <p:cNvSpPr/>
          <p:nvPr/>
        </p:nvSpPr>
        <p:spPr>
          <a:xfrm rot="18987244">
            <a:off x="5285345" y="2821997"/>
            <a:ext cx="1545895" cy="1509641"/>
          </a:xfrm>
          <a:prstGeom prst="pi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566" y="2861459"/>
            <a:ext cx="12704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Middle</a:t>
            </a:r>
          </a:p>
          <a:p>
            <a:r>
              <a:rPr lang="en-US" sz="2800" dirty="0" smtClean="0"/>
              <a:t>Income</a:t>
            </a:r>
          </a:p>
          <a:p>
            <a:r>
              <a:rPr lang="en-US" sz="2800" dirty="0" smtClean="0"/>
              <a:t>Trap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634951" y="2029303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ไทย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99" y="4203871"/>
            <a:ext cx="38062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K-Based Society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Equity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/ Violence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Poverty Eradication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Morality – Corruption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Aging Society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9404" y="4656440"/>
            <a:ext cx="2642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Human Capital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Productivity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404" y="2637124"/>
            <a:ext cx="115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Growth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932" y="274638"/>
            <a:ext cx="443787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Human Capital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4355383"/>
              </p:ext>
            </p:extLst>
          </p:nvPr>
        </p:nvGraphicFramePr>
        <p:xfrm>
          <a:off x="1465607" y="21269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9402" y="2467274"/>
            <a:ext cx="158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Sector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27624" y="3781212"/>
            <a:ext cx="120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Teacher</a:t>
            </a:r>
          </a:p>
          <a:p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80206" y="5416325"/>
            <a:ext cx="235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Systems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8071" y="3635222"/>
            <a:ext cx="143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Education </a:t>
            </a:r>
          </a:p>
          <a:p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61195" y="408785"/>
            <a:ext cx="1594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มองจากมุม</a:t>
            </a:r>
          </a:p>
          <a:p>
            <a:r>
              <a:rPr lang="th-TH" sz="2400" dirty="0" smtClean="0"/>
              <a:t>ของ มรภ.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4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3582" y="1040234"/>
            <a:ext cx="681684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RS &amp; LS </a:t>
            </a:r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ใน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Century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เปลี่ยนไปโดยสิ้นเชิง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29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3582" y="1040234"/>
            <a:ext cx="681684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RS &amp; LS </a:t>
            </a:r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ใน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r>
              <a:rPr lang="en-US" sz="54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Century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เปลี่ยนไปโดยสิ้นเชิง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742" y="3679018"/>
            <a:ext cx="80913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solidFill>
                  <a:srgbClr val="0000FF"/>
                </a:solidFill>
              </a:rPr>
              <a:t>เป็น </a:t>
            </a:r>
            <a:r>
              <a:rPr lang="en-US" sz="6600" b="1" dirty="0" smtClean="0">
                <a:solidFill>
                  <a:srgbClr val="0000FF"/>
                </a:solidFill>
              </a:rPr>
              <a:t>Disruptive Change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8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3" y="991195"/>
            <a:ext cx="33655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626" y="2629495"/>
            <a:ext cx="2362200" cy="34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043" y="2629169"/>
            <a:ext cx="2384615" cy="346853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18626" y="991195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</a:rPr>
              <a:t>ต้องเรียนให้ได้ทักษะ</a:t>
            </a:r>
          </a:p>
          <a:p>
            <a:r>
              <a:rPr lang="th-TH" sz="3200" b="1" dirty="0" smtClean="0">
                <a:solidFill>
                  <a:srgbClr val="0000FF"/>
                </a:solidFill>
              </a:rPr>
              <a:t>ไม่ใช่แค่ความรู้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50" y="1923712"/>
            <a:ext cx="3021543" cy="4657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48" y="1900807"/>
            <a:ext cx="3114608" cy="4680422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40853" y="306590"/>
            <a:ext cx="771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</a:rPr>
              <a:t>ยกระดับคุณค่าของครู  </a:t>
            </a:r>
            <a:r>
              <a:rPr lang="th-TH" sz="3600" dirty="0" smtClean="0"/>
              <a:t>ความรู้หาได้ทั่วไป</a:t>
            </a:r>
          </a:p>
          <a:p>
            <a:r>
              <a:rPr lang="th-TH" sz="3600" dirty="0" smtClean="0">
                <a:solidFill>
                  <a:srgbClr val="000000"/>
                </a:solidFill>
              </a:rPr>
              <a:t>ครูสร้างคนทั้งคน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96" y="420286"/>
            <a:ext cx="6807200" cy="641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1282" y="189790"/>
            <a:ext cx="3003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ครูช่วยเด็กดึงศักยภาพ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17402" y="656971"/>
            <a:ext cx="22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ออกมาพัฒนาตน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94768" y="1109547"/>
            <a:ext cx="200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ด้วยการปฏิบัติ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275602" y="5025829"/>
            <a:ext cx="265574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5113" y="-77667"/>
            <a:ext cx="3017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พหุปัญญา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3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41" y="244756"/>
            <a:ext cx="6321057" cy="1143000"/>
          </a:xfr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เรียนเพื่อพัฒนา </a:t>
            </a:r>
            <a:r>
              <a:rPr lang="en-US" dirty="0" smtClean="0"/>
              <a:t>5 </a:t>
            </a:r>
            <a:r>
              <a:rPr lang="th-TH" dirty="0" smtClean="0"/>
              <a:t>ด้าน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1891179"/>
              </p:ext>
            </p:extLst>
          </p:nvPr>
        </p:nvGraphicFramePr>
        <p:xfrm>
          <a:off x="1952574" y="2396402"/>
          <a:ext cx="5094942" cy="304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 Arrow 8"/>
          <p:cNvSpPr/>
          <p:nvPr/>
        </p:nvSpPr>
        <p:spPr>
          <a:xfrm>
            <a:off x="5725313" y="2641332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423" y="5678531"/>
            <a:ext cx="765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เรียนให้ได้ทักษะ และ ฉันทะ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62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35" y="626628"/>
            <a:ext cx="3050285" cy="454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234" y="559830"/>
            <a:ext cx="4136049" cy="769441"/>
          </a:xfrm>
          <a:prstGeom prst="rect">
            <a:avLst/>
          </a:prstGeom>
          <a:solidFill>
            <a:srgbClr val="00009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dirty="0" smtClean="0"/>
              <a:t>เรียนรู้ </a:t>
            </a:r>
            <a:r>
              <a:rPr lang="en-US" sz="4400" dirty="0" smtClean="0"/>
              <a:t>“</a:t>
            </a:r>
            <a:r>
              <a:rPr lang="th-TH" sz="4400" dirty="0" smtClean="0"/>
              <a:t>พลังสาม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334236" y="1956898"/>
            <a:ext cx="25973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สมอง</a:t>
            </a:r>
          </a:p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ใจ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วิญญาณ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741" y="4970242"/>
            <a:ext cx="3394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/>
              <a:t>จิตตปัญญาศึกษา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073311" y="5698244"/>
            <a:ext cx="704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สู่ปัญญาญาณ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intuition)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13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615" y="245440"/>
            <a:ext cx="2569298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วิธีคิด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มองตน</a:t>
            </a:r>
          </a:p>
          <a:p>
            <a:r>
              <a:rPr lang="th-TH" sz="3600" dirty="0" smtClean="0"/>
              <a:t>มอง</a:t>
            </a:r>
            <a:r>
              <a:rPr lang="th-TH" sz="3600" dirty="0" smtClean="0"/>
              <a:t>สังคม  แสวงหาภาคี </a:t>
            </a:r>
            <a:r>
              <a:rPr lang="en-US" sz="3600" dirty="0" smtClean="0"/>
              <a:t>(partners) </a:t>
            </a:r>
            <a:endParaRPr lang="th-TH" sz="3600" dirty="0" smtClean="0"/>
          </a:p>
          <a:p>
            <a:r>
              <a:rPr lang="th-TH" sz="3600" dirty="0" smtClean="0"/>
              <a:t>มองโลก</a:t>
            </a:r>
          </a:p>
          <a:p>
            <a:r>
              <a:rPr lang="th-TH" sz="3600" dirty="0" smtClean="0"/>
              <a:t>มองวิชาการ  </a:t>
            </a:r>
            <a:r>
              <a:rPr lang="th-TH" sz="3600" dirty="0" smtClean="0"/>
              <a:t>อุดมศึกษา</a:t>
            </a:r>
          </a:p>
          <a:p>
            <a:r>
              <a:rPr lang="th-TH" sz="3600" dirty="0" smtClean="0"/>
              <a:t>มองคุณภาพ  ความเป็นเลิศ </a:t>
            </a:r>
            <a:endParaRPr lang="th-TH" sz="3600" dirty="0" smtClean="0"/>
          </a:p>
          <a:p>
            <a:r>
              <a:rPr lang="th-TH" sz="3600" dirty="0" smtClean="0"/>
              <a:t>ฯลฯ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95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08" y="216242"/>
            <a:ext cx="570792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มหาวิทยาลัยราชภัฏ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3432" y="2241671"/>
            <a:ext cx="8837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โอกาสเปลี่ยนกระบวนทัศน์ระบบการศึกษา</a:t>
            </a:r>
            <a:endParaRPr lang="th-TH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14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08" y="216242"/>
            <a:ext cx="570792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มหาวิทยาลัยราชภัฏ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3432" y="2241671"/>
            <a:ext cx="8837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โอกาสเปลี่ยนกระบวนทัศน์ระบบการศึกษา</a:t>
            </a:r>
            <a:endParaRPr lang="th-TH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935" y="3429000"/>
            <a:ext cx="848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ถ่ายทอดความรู้    สร้างความรู้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480" y="3703963"/>
            <a:ext cx="68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จาก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9938" y="3734199"/>
            <a:ext cx="36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สู่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79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08" y="216242"/>
            <a:ext cx="570792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มหาวิทยาลัยราชภัฏ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3432" y="2241671"/>
            <a:ext cx="8837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โอกาสเปลี่ยนกระบวนทัศน์ระบบการศึกษา</a:t>
            </a:r>
            <a:endParaRPr lang="th-TH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935" y="3429000"/>
            <a:ext cx="8481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ถ่ายทอดความรู้    สร้างความรู้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480" y="3703963"/>
            <a:ext cx="68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จาก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9938" y="3734199"/>
            <a:ext cx="36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สู่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9222" y="5109956"/>
            <a:ext cx="810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3366FF"/>
                </a:solidFill>
              </a:rPr>
              <a:t>เรียนจากการปฏิบัติในชีวิตจริง  ให้มากที่สุด</a:t>
            </a:r>
            <a:endParaRPr lang="en-US" sz="3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08" y="216242"/>
            <a:ext cx="570792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มหาวิทยาลัยราชภัฏ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022527" y="1935092"/>
            <a:ext cx="709895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โอกาสเปลี่ยนกระบวนทัศน์ระบบการศึกษา</a:t>
            </a:r>
            <a:endParaRPr lang="th-TH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376" y="2562242"/>
            <a:ext cx="6942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ถ่ายทอดความรู้    สร้างความรู้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006" y="2753226"/>
            <a:ext cx="68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จาก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03154" y="2741467"/>
            <a:ext cx="36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สู่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6006" y="3390079"/>
            <a:ext cx="810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3366FF"/>
                </a:solidFill>
              </a:rPr>
              <a:t>เรียนจากการปฏิบัติในชีวิตจริง  ให้มากที่สุด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3242" y="4544055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วิธีการผลิตครู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008" y="4832353"/>
            <a:ext cx="10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เปลี่ยน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20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08" y="216242"/>
            <a:ext cx="5707929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มหาวิทยาลัยราชภัฏ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189290" y="1540919"/>
            <a:ext cx="6765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สถาบันอุดมศึกษาเพื่อท้องถิ่น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92" y="1795709"/>
            <a:ext cx="1318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กับการเป็น</a:t>
            </a:r>
            <a:endParaRPr lang="en-US" sz="20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04053902"/>
              </p:ext>
            </p:extLst>
          </p:nvPr>
        </p:nvGraphicFramePr>
        <p:xfrm>
          <a:off x="1436408" y="1359243"/>
          <a:ext cx="7570733" cy="537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34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824" y="216242"/>
            <a:ext cx="617507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งาน/อาชีพ </a:t>
            </a:r>
            <a:r>
              <a:rPr lang="en-US" dirty="0" smtClean="0"/>
              <a:t>= Real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6992"/>
            <a:ext cx="4185054" cy="4525963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 smtClean="0"/>
              <a:t>โรงเรียน</a:t>
            </a:r>
          </a:p>
          <a:p>
            <a:r>
              <a:rPr lang="th-TH" sz="3600" dirty="0" smtClean="0"/>
              <a:t>โรงงานอุตสาหกรรม</a:t>
            </a:r>
          </a:p>
          <a:p>
            <a:r>
              <a:rPr lang="th-TH" sz="3600" dirty="0" smtClean="0"/>
              <a:t>เกษตรกรรม</a:t>
            </a:r>
          </a:p>
          <a:p>
            <a:r>
              <a:rPr lang="th-TH" sz="3600" dirty="0" smtClean="0"/>
              <a:t>อุตสาหกรรมบริการ</a:t>
            </a:r>
          </a:p>
          <a:p>
            <a:r>
              <a:rPr lang="th-TH" sz="3600" dirty="0" smtClean="0"/>
              <a:t>ศาสนา  จิตวิญญาณ </a:t>
            </a:r>
          </a:p>
          <a:p>
            <a:r>
              <a:rPr lang="th-TH" sz="3600" dirty="0" smtClean="0"/>
              <a:t>อปท.</a:t>
            </a:r>
            <a:endParaRPr lang="en-US" sz="3600" dirty="0" smtClean="0"/>
          </a:p>
          <a:p>
            <a:r>
              <a:rPr lang="th-TH" sz="3600" dirty="0" smtClean="0"/>
              <a:t>หน่วยราชการ</a:t>
            </a:r>
          </a:p>
          <a:p>
            <a:r>
              <a:rPr lang="en-US" sz="3600" dirty="0" smtClean="0"/>
              <a:t>NGO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110582" y="2062182"/>
            <a:ext cx="286437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แหล่ง ค.</a:t>
            </a:r>
          </a:p>
          <a:p>
            <a:pPr algn="ctr"/>
            <a:r>
              <a:rPr lang="th-TH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ฝึก นศ.</a:t>
            </a:r>
          </a:p>
          <a:p>
            <a:pPr algn="ctr"/>
            <a:r>
              <a:rPr lang="th-TH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ทำวิจัย</a:t>
            </a:r>
          </a:p>
          <a:p>
            <a:pPr algn="ctr"/>
            <a:r>
              <a:rPr lang="th-TH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ร่วมมือภาคี</a:t>
            </a:r>
            <a:endParaRPr lang="th-TH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wallia New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286821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8939427"/>
              </p:ext>
            </p:extLst>
          </p:nvPr>
        </p:nvGraphicFramePr>
        <p:xfrm>
          <a:off x="691913" y="642367"/>
          <a:ext cx="7789692" cy="592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178" y="277386"/>
            <a:ext cx="17669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/>
              <a:t>สร้าง และ</a:t>
            </a:r>
          </a:p>
          <a:p>
            <a:r>
              <a:rPr lang="th-TH" sz="3200" dirty="0" smtClean="0"/>
              <a:t>ลปรร.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8975" y="5576914"/>
            <a:ext cx="2133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/>
              <a:t>ไม่ใช่</a:t>
            </a:r>
          </a:p>
          <a:p>
            <a:r>
              <a:rPr lang="th-TH" sz="3200" dirty="0" smtClean="0"/>
              <a:t>รับถ่ายทอด</a:t>
            </a:r>
          </a:p>
        </p:txBody>
      </p:sp>
    </p:spTree>
    <p:extLst>
      <p:ext uri="{BB962C8B-B14F-4D97-AF65-F5344CB8AC3E}">
        <p14:creationId xmlns:p14="http://schemas.microsoft.com/office/powerpoint/2010/main" val="171864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เครือข่ายปฏิรูปการเรียนรู้ในพื้นที่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0590832"/>
              </p:ext>
            </p:extLst>
          </p:nvPr>
        </p:nvGraphicFramePr>
        <p:xfrm>
          <a:off x="14618" y="1966370"/>
          <a:ext cx="6904989" cy="47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708947" y="3788472"/>
            <a:ext cx="1653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มรภ.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3689" y="1961118"/>
            <a:ext cx="292264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00FF"/>
                </a:solidFill>
              </a:rPr>
              <a:t>เพื่อให้ผู้เรียน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ได้ฝึกทักษะ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แห่งศตวรรษ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ที่ ๒๑</a:t>
            </a:r>
            <a:endParaRPr lang="en-US" sz="3600" dirty="0" smtClean="0">
              <a:solidFill>
                <a:srgbClr val="0000FF"/>
              </a:solidFill>
            </a:endParaRPr>
          </a:p>
          <a:p>
            <a:endParaRPr lang="th-TH" sz="3600" dirty="0" smtClean="0">
              <a:solidFill>
                <a:srgbClr val="0000FF"/>
              </a:solidFill>
            </a:endParaRPr>
          </a:p>
          <a:p>
            <a:r>
              <a:rPr lang="th-TH" sz="3600" dirty="0" smtClean="0">
                <a:solidFill>
                  <a:srgbClr val="0000FF"/>
                </a:solidFill>
              </a:rPr>
              <a:t>ผ่าน </a:t>
            </a:r>
            <a:r>
              <a:rPr lang="en-US" sz="3600" dirty="0" smtClean="0">
                <a:solidFill>
                  <a:srgbClr val="0000FF"/>
                </a:solidFill>
              </a:rPr>
              <a:t>Active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Learning</a:t>
            </a:r>
            <a:r>
              <a:rPr lang="th-TH" sz="360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th-TH" sz="3600" dirty="0" smtClean="0">
                <a:solidFill>
                  <a:srgbClr val="0000FF"/>
                </a:solidFill>
              </a:rPr>
              <a:t>แบบทำจริง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53" y="22353"/>
            <a:ext cx="5330232" cy="5330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358" y="1365469"/>
            <a:ext cx="36856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Thinking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Curriculum &amp;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Evaluation</a:t>
            </a:r>
          </a:p>
          <a:p>
            <a:r>
              <a:rPr lang="en-US" sz="4000" dirty="0" smtClean="0"/>
              <a:t>3.   Technology</a:t>
            </a:r>
          </a:p>
          <a:p>
            <a:r>
              <a:rPr lang="en-US" sz="4000" dirty="0" smtClean="0"/>
              <a:t>4.   Time/Place</a:t>
            </a:r>
          </a:p>
          <a:p>
            <a:r>
              <a:rPr lang="en-US" sz="4000" dirty="0" smtClean="0"/>
              <a:t>5.   Co-Teaching</a:t>
            </a:r>
          </a:p>
          <a:p>
            <a:r>
              <a:rPr lang="en-US" sz="4000" dirty="0" smtClean="0"/>
              <a:t>6.   Youth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42152" y="215821"/>
            <a:ext cx="42419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หกมุมเปลี่ยน</a:t>
            </a:r>
            <a:endParaRPr lang="th-TH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28" y="49663"/>
            <a:ext cx="3099852" cy="3099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5124" cy="1143000"/>
          </a:xfrm>
        </p:spPr>
        <p:txBody>
          <a:bodyPr/>
          <a:lstStyle/>
          <a:p>
            <a:r>
              <a:rPr lang="th-TH" dirty="0" smtClean="0"/>
              <a:t>เปลี่ยนวิธีคิด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25124" cy="4525963"/>
          </a:xfrm>
        </p:spPr>
        <p:txBody>
          <a:bodyPr>
            <a:normAutofit fontScale="92500" lnSpcReduction="10000"/>
          </a:bodyPr>
          <a:lstStyle/>
          <a:p>
            <a:r>
              <a:rPr lang="th-TH" sz="4800" dirty="0" smtClean="0">
                <a:latin typeface="AngsanaUPC"/>
                <a:cs typeface="AngsanaUPC"/>
              </a:rPr>
              <a:t>เรียนสนุก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จาก </a:t>
            </a:r>
            <a:r>
              <a:rPr lang="en-US" sz="4800" dirty="0" smtClean="0">
                <a:latin typeface="AngsanaUPC"/>
                <a:cs typeface="AngsanaUPC"/>
              </a:rPr>
              <a:t>“</a:t>
            </a:r>
            <a:r>
              <a:rPr lang="th-TH" sz="4800" dirty="0" smtClean="0">
                <a:latin typeface="AngsanaUPC"/>
                <a:cs typeface="AngsanaUPC"/>
              </a:rPr>
              <a:t>ก หรือ ข</a:t>
            </a:r>
            <a:r>
              <a:rPr lang="en-US" sz="4800" dirty="0" smtClean="0">
                <a:latin typeface="AngsanaUPC"/>
                <a:cs typeface="AngsanaUPC"/>
              </a:rPr>
              <a:t>”</a:t>
            </a:r>
            <a:r>
              <a:rPr lang="th-TH" sz="4800" dirty="0" smtClean="0">
                <a:latin typeface="AngsanaUPC"/>
                <a:cs typeface="AngsanaUPC"/>
              </a:rPr>
              <a:t>  สู่ </a:t>
            </a:r>
            <a:r>
              <a:rPr lang="en-US" sz="4800" dirty="0" smtClean="0">
                <a:latin typeface="AngsanaUPC"/>
                <a:cs typeface="AngsanaUPC"/>
              </a:rPr>
              <a:t>“</a:t>
            </a:r>
            <a:r>
              <a:rPr lang="th-TH" sz="4800" dirty="0" smtClean="0">
                <a:latin typeface="AngsanaUPC"/>
                <a:cs typeface="AngsanaUPC"/>
              </a:rPr>
              <a:t>ทั้ง ก และ ข</a:t>
            </a:r>
            <a:r>
              <a:rPr lang="en-US" sz="4800" dirty="0" smtClean="0">
                <a:latin typeface="AngsanaUPC"/>
                <a:cs typeface="AngsanaUPC"/>
              </a:rPr>
              <a:t>”</a:t>
            </a:r>
            <a:endParaRPr lang="th-TH" sz="4800" dirty="0" smtClean="0">
              <a:latin typeface="AngsanaUPC"/>
              <a:cs typeface="AngsanaUPC"/>
            </a:endParaRPr>
          </a:p>
          <a:p>
            <a:r>
              <a:rPr lang="th-TH" sz="4800" dirty="0" smtClean="0">
                <a:latin typeface="AngsanaUPC"/>
                <a:cs typeface="AngsanaUPC"/>
              </a:rPr>
              <a:t>เน้นที่เรียน </a:t>
            </a:r>
            <a:r>
              <a:rPr lang="th-TH" sz="2400" dirty="0" smtClean="0">
                <a:latin typeface="AngsanaUPC"/>
                <a:cs typeface="AngsanaUPC"/>
              </a:rPr>
              <a:t>มากกว่าที่</a:t>
            </a:r>
            <a:r>
              <a:rPr lang="th-TH" sz="4800" dirty="0" smtClean="0">
                <a:latin typeface="AngsanaUPC"/>
                <a:cs typeface="AngsanaUPC"/>
              </a:rPr>
              <a:t> สอบ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ความพยายาม </a:t>
            </a:r>
            <a:r>
              <a:rPr lang="th-TH" dirty="0" smtClean="0">
                <a:latin typeface="AngsanaUPC"/>
                <a:cs typeface="AngsanaUPC"/>
              </a:rPr>
              <a:t>สำคัญกว่า</a:t>
            </a:r>
            <a:r>
              <a:rPr lang="th-TH" sz="4800" dirty="0" smtClean="0">
                <a:latin typeface="AngsanaUPC"/>
                <a:cs typeface="AngsanaUPC"/>
              </a:rPr>
              <a:t> ความฉลาด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รดน้ำพรวนดินสมอง  เฝ้าดูการงอก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เรียนโดยลงมือทำ  </a:t>
            </a:r>
            <a:endParaRPr lang="en-US" sz="48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92568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615" y="245440"/>
            <a:ext cx="2569298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วิธีคิด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มองตน</a:t>
            </a:r>
          </a:p>
          <a:p>
            <a:r>
              <a:rPr lang="th-TH" sz="3600" dirty="0" smtClean="0"/>
              <a:t>มองสังคม</a:t>
            </a:r>
          </a:p>
          <a:p>
            <a:r>
              <a:rPr lang="th-TH" sz="3600" dirty="0" smtClean="0"/>
              <a:t>มองโลก</a:t>
            </a:r>
          </a:p>
          <a:p>
            <a:r>
              <a:rPr lang="th-TH" sz="3600" dirty="0" smtClean="0"/>
              <a:t>มองวิชาการ  </a:t>
            </a:r>
            <a:r>
              <a:rPr lang="th-TH" sz="3600" dirty="0" smtClean="0"/>
              <a:t>อุดมศึกษา</a:t>
            </a:r>
            <a:endParaRPr lang="en-US" sz="3600" dirty="0" smtClean="0"/>
          </a:p>
          <a:p>
            <a:r>
              <a:rPr lang="th-TH" sz="3600" dirty="0" smtClean="0"/>
              <a:t>คุณภาพ</a:t>
            </a:r>
            <a:endParaRPr lang="th-TH" sz="3600" dirty="0" smtClean="0"/>
          </a:p>
          <a:p>
            <a:r>
              <a:rPr lang="th-TH" sz="3600" dirty="0" smtClean="0"/>
              <a:t>ฯลฯ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922813" y="4371836"/>
            <a:ext cx="335669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เชื่อมโยง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complexity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8745" y="1742344"/>
            <a:ext cx="465436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Positioning </a:t>
            </a:r>
            <a:r>
              <a:rPr lang="th-TH" sz="3600" b="1" dirty="0" smtClean="0">
                <a:solidFill>
                  <a:srgbClr val="FF0000"/>
                </a:solidFill>
              </a:rPr>
              <a:t>ของ </a:t>
            </a:r>
            <a:r>
              <a:rPr lang="th-TH" sz="3600" b="1" dirty="0" smtClean="0">
                <a:solidFill>
                  <a:srgbClr val="FF0000"/>
                </a:solidFill>
              </a:rPr>
              <a:t>มรภ</a:t>
            </a:r>
            <a:r>
              <a:rPr lang="th-TH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h-TH" sz="3600" b="1" dirty="0" smtClean="0">
                <a:solidFill>
                  <a:srgbClr val="FF0000"/>
                </a:solidFill>
              </a:rPr>
              <a:t>คุณภาพ / บทบาทหน้าที่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th-TH" sz="3600" b="1" dirty="0" smtClean="0">
                <a:solidFill>
                  <a:srgbClr val="FF0000"/>
                </a:solidFill>
              </a:rPr>
              <a:t>ที่ </a:t>
            </a:r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th-TH" sz="3600" b="1" dirty="0" smtClean="0">
                <a:solidFill>
                  <a:srgbClr val="FF0000"/>
                </a:solidFill>
              </a:rPr>
              <a:t>จำเพาะ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7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127" y="274638"/>
            <a:ext cx="4626812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โครงการในพื้นที่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7937" y="650085"/>
            <a:ext cx="1204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ตัวอย่าง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671" y="1931186"/>
            <a:ext cx="3886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เพาะพันธุ์ปัญญา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56" y="3038761"/>
            <a:ext cx="36586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สกว.</a:t>
            </a:r>
          </a:p>
          <a:p>
            <a:r>
              <a:rPr lang="en-US" sz="2400" dirty="0" smtClean="0"/>
              <a:t>K-Bank</a:t>
            </a:r>
          </a:p>
          <a:p>
            <a:r>
              <a:rPr lang="th-TH" sz="2400" dirty="0" smtClean="0"/>
              <a:t>รศ. ดร. สุธีระ ประเสริฐสรรพ์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50549" y="1943969"/>
            <a:ext cx="4306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 Coaching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497" y="3008527"/>
            <a:ext cx="31260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สกว.</a:t>
            </a:r>
          </a:p>
          <a:p>
            <a:r>
              <a:rPr lang="th-TH" sz="2400" dirty="0" smtClean="0"/>
              <a:t>สพฐ.</a:t>
            </a:r>
          </a:p>
          <a:p>
            <a:r>
              <a:rPr lang="th-TH" sz="2400" dirty="0" smtClean="0"/>
              <a:t>ดร. เจือจันทร์ จงสถิตอยู่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33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84" y="183930"/>
            <a:ext cx="4778014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โอกาสของ มรภ.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เข้าร่วม</a:t>
            </a:r>
            <a:endParaRPr lang="en-US" sz="3600" dirty="0"/>
          </a:p>
          <a:p>
            <a:r>
              <a:rPr lang="th-TH" sz="3600" dirty="0" smtClean="0"/>
              <a:t>นำมา ลปรร. กัน    ตลาดนัด ค. ประจำปี </a:t>
            </a:r>
          </a:p>
          <a:p>
            <a:r>
              <a:rPr lang="th-TH" sz="3600" dirty="0" smtClean="0"/>
              <a:t>ส่ง นศ. ไปฝึกงาน/เรียนรู้ </a:t>
            </a:r>
          </a:p>
          <a:p>
            <a:r>
              <a:rPr lang="th-TH" sz="3600" dirty="0" smtClean="0"/>
              <a:t>ทำวิจัย</a:t>
            </a:r>
          </a:p>
          <a:p>
            <a:r>
              <a:rPr lang="th-TH" sz="3600" dirty="0" smtClean="0"/>
              <a:t>วิทยานิพนธ์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89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84" y="183930"/>
            <a:ext cx="4778014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โอกาสของ มรภ.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เข้าร่วม</a:t>
            </a:r>
            <a:endParaRPr lang="en-US" sz="3600" dirty="0"/>
          </a:p>
          <a:p>
            <a:r>
              <a:rPr lang="th-TH" sz="3600" dirty="0" smtClean="0"/>
              <a:t>นำมา ลปรร. กัน    ตลาดนัด ค. ประจำปี </a:t>
            </a:r>
          </a:p>
          <a:p>
            <a:r>
              <a:rPr lang="th-TH" sz="3600" dirty="0" smtClean="0"/>
              <a:t>ส่ง นศ. ไปฝึกงาน/เรียนรู้ </a:t>
            </a:r>
          </a:p>
          <a:p>
            <a:r>
              <a:rPr lang="th-TH" sz="3600" dirty="0" smtClean="0"/>
              <a:t>ทำวิจัย</a:t>
            </a:r>
          </a:p>
          <a:p>
            <a:r>
              <a:rPr lang="th-TH" sz="3600" dirty="0" smtClean="0"/>
              <a:t>วิทยานิพนธ์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80897" y="3877230"/>
            <a:ext cx="498085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เข้าไปทำงาน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เปลี่ยนระบบการ</a:t>
            </a:r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/>
                <a:cs typeface="Browallia New"/>
              </a:rPr>
              <a:t>เรียนรู้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9270" y="5664498"/>
            <a:ext cx="5720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เรียนรู้สิ่งที่ไม่ชัดเจน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8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85" y="202488"/>
            <a:ext cx="8513625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สถาบัน อศ. เพื่อการพัฒนาท้องถิ่น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เป็นภาคีเพื่อการพัฒนาพื้นที่</a:t>
            </a:r>
          </a:p>
          <a:p>
            <a:r>
              <a:rPr lang="th-TH" sz="3600" dirty="0" smtClean="0"/>
              <a:t>ฐานข้อมูลจังหวัด  เครือข่ายจังหวัด  </a:t>
            </a:r>
            <a:r>
              <a:rPr lang="en-US" sz="3600" dirty="0" smtClean="0"/>
              <a:t>: </a:t>
            </a:r>
            <a:r>
              <a:rPr lang="th-TH" sz="3600" dirty="0" smtClean="0"/>
              <a:t>เศรษฐกิจ  สังคม  สิ่งแวดล้อม  สุขภาพ  ผู้สูงอายุ  ผู้พิการ  การศึกษา  การเรียนรู้  ประวัติศาสตร์  ศิลปะ  ฯลฯ  </a:t>
            </a:r>
            <a:r>
              <a:rPr lang="th-TH" sz="2400" dirty="0" smtClean="0"/>
              <a:t>ข้อมูลที่มีชีวิต</a:t>
            </a:r>
            <a:endParaRPr lang="th-TH" sz="3600" dirty="0" smtClean="0"/>
          </a:p>
          <a:p>
            <a:r>
              <a:rPr lang="th-TH" sz="3600" dirty="0" smtClean="0"/>
              <a:t>บริการ </a:t>
            </a:r>
            <a:r>
              <a:rPr lang="en-US" sz="3600" dirty="0" smtClean="0"/>
              <a:t>“</a:t>
            </a:r>
            <a:r>
              <a:rPr lang="th-TH" sz="3600" dirty="0" smtClean="0"/>
              <a:t>คุณอำนวย</a:t>
            </a:r>
            <a:r>
              <a:rPr lang="en-US" sz="3600" dirty="0" smtClean="0"/>
              <a:t>”</a:t>
            </a:r>
            <a:r>
              <a:rPr lang="th-TH" sz="3600" dirty="0" smtClean="0"/>
              <a:t> เพื่อการจัดการความรู้    </a:t>
            </a:r>
            <a:r>
              <a:rPr lang="th-TH" sz="2400" dirty="0" smtClean="0"/>
              <a:t>จัดกระบวนการ</a:t>
            </a:r>
            <a:r>
              <a:rPr lang="th-TH" sz="3600" dirty="0" smtClean="0"/>
              <a:t> สร้างพลังสังคมขึ้นในพื้นที่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91536" y="5779938"/>
            <a:ext cx="716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พัฒนาท้องถิ่นด้วยความรู้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6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20" y="173628"/>
            <a:ext cx="7402419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ความรู้เพื่อการพัฒนาท้องถิ่น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สถานประกอบการ</a:t>
            </a:r>
          </a:p>
          <a:p>
            <a:r>
              <a:rPr lang="th-TH" sz="3600" dirty="0" smtClean="0"/>
              <a:t>สถาบันวิชาการ</a:t>
            </a:r>
          </a:p>
          <a:p>
            <a:r>
              <a:rPr lang="th-TH" sz="3600" dirty="0" smtClean="0"/>
              <a:t>หน่วยงานรัฐ  เช่นศูนย์พัฒนาพันธุุ์พืช</a:t>
            </a:r>
          </a:p>
          <a:p>
            <a:r>
              <a:rPr lang="en-US" sz="3600" dirty="0" smtClean="0"/>
              <a:t>“</a:t>
            </a:r>
            <a:r>
              <a:rPr lang="th-TH" sz="3600" dirty="0" smtClean="0"/>
              <a:t>ผู้รู้</a:t>
            </a:r>
            <a:r>
              <a:rPr lang="en-US" sz="3600" dirty="0" smtClean="0"/>
              <a:t>”</a:t>
            </a:r>
            <a:r>
              <a:rPr lang="th-TH" sz="3600" dirty="0" smtClean="0"/>
              <a:t> ในพื้นที่</a:t>
            </a:r>
            <a:r>
              <a:rPr lang="en-US" sz="3600" dirty="0" smtClean="0"/>
              <a:t>  </a:t>
            </a:r>
            <a:r>
              <a:rPr lang="th-TH" sz="3600" dirty="0" smtClean="0"/>
              <a:t>และ นอกพื้นที่</a:t>
            </a:r>
          </a:p>
          <a:p>
            <a:r>
              <a:rPr lang="th-TH" sz="3600" dirty="0" smtClean="0"/>
              <a:t>ผู้ประกอบการ   ประชาสังคม</a:t>
            </a:r>
          </a:p>
          <a:p>
            <a:r>
              <a:rPr lang="th-TH" sz="3600" dirty="0" smtClean="0"/>
              <a:t>ปฏิสัมพันธ์ระหว่างปัจจัยข้างบน  </a:t>
            </a:r>
            <a:r>
              <a:rPr lang="th-TH" sz="3600" dirty="0" smtClean="0">
                <a:solidFill>
                  <a:srgbClr val="0000FF"/>
                </a:solidFill>
              </a:rPr>
              <a:t>สู่ </a:t>
            </a:r>
            <a:r>
              <a:rPr lang="en-US" sz="3600" dirty="0" smtClean="0">
                <a:solidFill>
                  <a:srgbClr val="0000FF"/>
                </a:solidFill>
              </a:rPr>
              <a:t>Knowledge Leverage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2757" y="533924"/>
            <a:ext cx="87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อยู่ใน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31304" y="5968837"/>
            <a:ext cx="5250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มรภ. อย่าตั้งตัวเป็นผู้รู้</a:t>
            </a:r>
            <a:endParaRPr lang="th-TH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1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020" y="173628"/>
            <a:ext cx="7416850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ประเด็นเพื่อการพัฒนาท้องถิ่น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/>
              <a:t>เยาวชน </a:t>
            </a:r>
            <a:r>
              <a:rPr lang="en-US" sz="3600" dirty="0" smtClean="0"/>
              <a:t>:</a:t>
            </a:r>
            <a:r>
              <a:rPr lang="th-TH" sz="3600" dirty="0" smtClean="0"/>
              <a:t>  ยาเสพติด  ตั้งครรภ์วัยรุ่น</a:t>
            </a:r>
            <a:r>
              <a:rPr lang="en-US" sz="3600" dirty="0" smtClean="0"/>
              <a:t>  </a:t>
            </a:r>
            <a:r>
              <a:rPr lang="th-TH" sz="3600" dirty="0" smtClean="0"/>
              <a:t>พลังเยาวชนสร้างสรรค์</a:t>
            </a:r>
          </a:p>
          <a:p>
            <a:r>
              <a:rPr lang="th-TH" sz="3600" dirty="0" smtClean="0"/>
              <a:t>ผู้สูงอายุ  </a:t>
            </a:r>
            <a:r>
              <a:rPr lang="en-US" sz="3600" dirty="0" smtClean="0"/>
              <a:t>: </a:t>
            </a:r>
            <a:r>
              <a:rPr lang="th-TH" sz="3600" dirty="0" smtClean="0"/>
              <a:t>การสร้างเสริมสุขภาพ  พลังผู้มีประสบการณ์ </a:t>
            </a:r>
          </a:p>
          <a:p>
            <a:r>
              <a:rPr lang="th-TH" sz="3600" dirty="0" smtClean="0"/>
              <a:t>สิ่งแวดล้อม </a:t>
            </a:r>
            <a:r>
              <a:rPr lang="en-US" sz="3600" dirty="0" smtClean="0"/>
              <a:t>: </a:t>
            </a:r>
            <a:r>
              <a:rPr lang="th-TH" sz="3600" dirty="0" smtClean="0"/>
              <a:t>ขยะ  สารพิษ  ลำน้ำ  อากาศ </a:t>
            </a:r>
          </a:p>
          <a:p>
            <a:r>
              <a:rPr lang="th-TH" sz="3600" dirty="0" smtClean="0"/>
              <a:t>ธรรมชาติ  </a:t>
            </a:r>
            <a:r>
              <a:rPr lang="en-US" sz="3600" dirty="0" smtClean="0"/>
              <a:t>: </a:t>
            </a:r>
            <a:r>
              <a:rPr lang="th-TH" sz="3600" dirty="0" smtClean="0"/>
              <a:t>ป่า  ลำธาร  นก  สัตว์ป่า</a:t>
            </a:r>
          </a:p>
          <a:p>
            <a:r>
              <a:rPr lang="th-TH" sz="3600" dirty="0" smtClean="0"/>
              <a:t>ความเข้มแข็งของชุมชน </a:t>
            </a:r>
            <a:r>
              <a:rPr lang="en-US" sz="3600" dirty="0" smtClean="0"/>
              <a:t>: </a:t>
            </a:r>
            <a:r>
              <a:rPr lang="th-TH" sz="3600" dirty="0" smtClean="0"/>
              <a:t>แพรกหนามแดง</a:t>
            </a:r>
            <a:r>
              <a:rPr lang="en-US" sz="3600" dirty="0" smtClean="0"/>
              <a:t> (</a:t>
            </a:r>
            <a:r>
              <a:rPr lang="th-TH" sz="2400" dirty="0" smtClean="0"/>
              <a:t>ปัญญา โตกทอง</a:t>
            </a:r>
            <a:r>
              <a:rPr lang="en-US" sz="3600" dirty="0" smtClean="0"/>
              <a:t>)</a:t>
            </a:r>
            <a:r>
              <a:rPr lang="th-TH" sz="3600" dirty="0" smtClean="0"/>
              <a:t>  หนองกลางดง </a:t>
            </a:r>
            <a:r>
              <a:rPr lang="en-US" sz="2400" dirty="0"/>
              <a:t>(</a:t>
            </a:r>
            <a:r>
              <a:rPr lang="th-TH" sz="2400" dirty="0" smtClean="0"/>
              <a:t>โชคชัย ลิ้มประดิษฐ์</a:t>
            </a:r>
            <a:r>
              <a:rPr lang="en-US" sz="2400" dirty="0" smtClean="0"/>
              <a:t>)</a:t>
            </a:r>
            <a:r>
              <a:rPr lang="th-TH" sz="3600" dirty="0" smtClean="0"/>
              <a:t>  </a:t>
            </a:r>
            <a:r>
              <a:rPr lang="en-US" sz="3600" dirty="0" smtClean="0"/>
              <a:t> </a:t>
            </a:r>
            <a:endParaRPr lang="th-TH" sz="3600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4028" y="6147310"/>
            <a:ext cx="854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00FF"/>
                </a:solidFill>
              </a:rPr>
              <a:t>เรียนรู้จากผู้ประสบความสำเร็จ  นำมาคิดประเด็น </a:t>
            </a:r>
            <a:r>
              <a:rPr lang="th-TH" sz="1600" dirty="0" smtClean="0">
                <a:solidFill>
                  <a:srgbClr val="0000FF"/>
                </a:solidFill>
              </a:rPr>
              <a:t>เพื่อดำเนินการ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9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459" y="188058"/>
            <a:ext cx="405518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มรภ. ทำอะไร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3600" dirty="0" smtClean="0"/>
              <a:t>ตั้งหน่วยงาน ท้องถิ่นสัมพันธ์ </a:t>
            </a:r>
            <a:r>
              <a:rPr lang="en-US" sz="3600" dirty="0" smtClean="0"/>
              <a:t>(</a:t>
            </a:r>
            <a:r>
              <a:rPr lang="th-TH" sz="3600" dirty="0" smtClean="0"/>
              <a:t>รุก</a:t>
            </a:r>
            <a:r>
              <a:rPr lang="en-US" sz="3600" dirty="0" smtClean="0"/>
              <a:t>) </a:t>
            </a:r>
            <a:r>
              <a:rPr lang="th-TH" sz="3600" dirty="0" smtClean="0"/>
              <a:t>  </a:t>
            </a:r>
            <a:r>
              <a:rPr lang="th-TH" sz="2400" dirty="0" smtClean="0"/>
              <a:t>ฝึกเจ้าหน้าที่</a:t>
            </a:r>
            <a:endParaRPr lang="en-US" sz="3600" dirty="0" smtClean="0"/>
          </a:p>
          <a:p>
            <a:r>
              <a:rPr lang="th-TH" sz="3600" dirty="0" smtClean="0"/>
              <a:t>เข้าไปหา ภาคี  โจทย์  ทรัพยากร </a:t>
            </a:r>
            <a:r>
              <a:rPr lang="en-US" sz="3600" dirty="0" smtClean="0"/>
              <a:t>: </a:t>
            </a:r>
            <a:r>
              <a:rPr lang="th-TH" sz="3600" dirty="0" smtClean="0"/>
              <a:t>รู้เขา รู้เรา   คุยกันรู้เรื่อง </a:t>
            </a:r>
          </a:p>
          <a:p>
            <a:r>
              <a:rPr lang="th-TH" sz="3600" dirty="0" smtClean="0"/>
              <a:t>เชื่อมโยงภาคี   สร้าง </a:t>
            </a:r>
            <a:r>
              <a:rPr lang="en-US" sz="3600" dirty="0" smtClean="0"/>
              <a:t>Program  </a:t>
            </a:r>
            <a:r>
              <a:rPr lang="th-TH" sz="3600" dirty="0" smtClean="0"/>
              <a:t> </a:t>
            </a:r>
            <a:r>
              <a:rPr lang="th-TH" sz="2400" dirty="0" smtClean="0"/>
              <a:t>เล็ง</a:t>
            </a:r>
            <a:r>
              <a:rPr lang="th-TH" sz="3600" dirty="0" smtClean="0"/>
              <a:t>ผลกระทบที่เป็นรูปธรรม</a:t>
            </a:r>
          </a:p>
          <a:p>
            <a:r>
              <a:rPr lang="th-TH" sz="3600" dirty="0" smtClean="0"/>
              <a:t>จัดการความรู้  ได้คลังปัญญาปฏิบัติ  ยกระดับความรู้ปฏิบัติ</a:t>
            </a:r>
            <a:r>
              <a:rPr lang="en-US" sz="2400" dirty="0" smtClean="0"/>
              <a:t>(tacit k)</a:t>
            </a:r>
            <a:r>
              <a:rPr lang="th-TH" sz="3600" dirty="0" smtClean="0"/>
              <a:t>  เชื่อมโยงกับทฤษฎี</a:t>
            </a:r>
            <a:r>
              <a:rPr lang="en-US" sz="3600" dirty="0" smtClean="0"/>
              <a:t> </a:t>
            </a:r>
            <a:r>
              <a:rPr lang="en-US" sz="2400" dirty="0" smtClean="0"/>
              <a:t>(explicit k)</a:t>
            </a:r>
            <a:r>
              <a:rPr lang="th-TH" sz="3600" dirty="0" smtClean="0"/>
              <a:t>  </a:t>
            </a:r>
          </a:p>
          <a:p>
            <a:r>
              <a:rPr lang="th-TH" sz="3600" dirty="0" smtClean="0"/>
              <a:t>วิจัย  วิทยานิพนธ์</a:t>
            </a:r>
            <a:r>
              <a:rPr lang="en-US" sz="3600" dirty="0" smtClean="0"/>
              <a:t>  </a:t>
            </a:r>
            <a:r>
              <a:rPr lang="th-TH" sz="2400" dirty="0" smtClean="0"/>
              <a:t>ผลงานวิชาการ </a:t>
            </a:r>
            <a:endParaRPr lang="th-TH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95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994" y="188058"/>
            <a:ext cx="456026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มรภ. ทำอะไร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7738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ผู้บริหารไปทำ </a:t>
            </a:r>
            <a:r>
              <a:rPr lang="en-US" sz="3600" dirty="0" smtClean="0"/>
              <a:t>MOU </a:t>
            </a:r>
            <a:endParaRPr lang="th-TH" sz="3600" dirty="0" smtClean="0"/>
          </a:p>
          <a:p>
            <a:r>
              <a:rPr lang="th-TH" sz="3600" dirty="0" smtClean="0"/>
              <a:t>อาจารย์เข้าไปสร้างผลงาน   </a:t>
            </a:r>
            <a:r>
              <a:rPr lang="th-TH" sz="3600" dirty="0" smtClean="0">
                <a:solidFill>
                  <a:srgbClr val="0000FF"/>
                </a:solidFill>
              </a:rPr>
              <a:t>และเรียนรู้</a:t>
            </a:r>
            <a:endParaRPr lang="th-TH" sz="3600" dirty="0" smtClean="0"/>
          </a:p>
          <a:p>
            <a:r>
              <a:rPr lang="th-TH" sz="3600" dirty="0" smtClean="0"/>
              <a:t>นศ. เข้าไปเรียนรู้ </a:t>
            </a:r>
            <a:r>
              <a:rPr lang="en-US" sz="3600" dirty="0" smtClean="0"/>
              <a:t>- PBL </a:t>
            </a:r>
            <a:r>
              <a:rPr lang="th-TH" sz="3600" dirty="0" smtClean="0"/>
              <a:t>เรียนจากความไม่ชัดเจน </a:t>
            </a:r>
            <a:r>
              <a:rPr lang="en-US" sz="3600" dirty="0" smtClean="0"/>
              <a:t>(Authentic Learning) </a:t>
            </a:r>
            <a:r>
              <a:rPr lang="th-TH" sz="3600" dirty="0" smtClean="0"/>
              <a:t>  เรียนเป็นทีม</a:t>
            </a:r>
          </a:p>
          <a:p>
            <a:r>
              <a:rPr lang="th-TH" sz="3600" dirty="0" smtClean="0"/>
              <a:t>เอื้อต่อ รร. / นร. ให้ได้เรียน</a:t>
            </a:r>
            <a:r>
              <a:rPr lang="th-TH" sz="2400" dirty="0" smtClean="0"/>
              <a:t>แบบ</a:t>
            </a:r>
            <a:r>
              <a:rPr lang="th-TH" sz="3600" dirty="0" smtClean="0"/>
              <a:t> </a:t>
            </a:r>
            <a:r>
              <a:rPr lang="en-US" sz="3600" dirty="0" smtClean="0"/>
              <a:t>PBL … </a:t>
            </a:r>
            <a:r>
              <a:rPr lang="th-TH" sz="3600" dirty="0" smtClean="0"/>
              <a:t>เครือข่ายหนุนเสริมโรงเรียน/ครู</a:t>
            </a:r>
            <a:endParaRPr lang="en-US" sz="3600" dirty="0" smtClean="0"/>
          </a:p>
          <a:p>
            <a:r>
              <a:rPr lang="th-TH" sz="3600" dirty="0" smtClean="0"/>
              <a:t>หารายได้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th-TH" sz="3600" dirty="0" smtClean="0"/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699516" y="5709092"/>
            <a:ext cx="6444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วิชาการบนฐานท้องถิ่น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9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440" y="183930"/>
            <a:ext cx="6588859" cy="1143000"/>
          </a:xfr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สถาบัน อศ. เพื่อท้องถิ่น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923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/>
              <a:t>สร้าง</a:t>
            </a:r>
            <a:r>
              <a:rPr lang="th-TH" sz="3600" b="1" dirty="0" smtClean="0">
                <a:solidFill>
                  <a:srgbClr val="0000FF"/>
                </a:solidFill>
              </a:rPr>
              <a:t>ระบบวิชาการเพื่อสังคม</a:t>
            </a:r>
          </a:p>
          <a:p>
            <a:r>
              <a:rPr lang="th-TH" sz="3600" dirty="0" smtClean="0"/>
              <a:t>ระบบการจัดการ </a:t>
            </a:r>
            <a:r>
              <a:rPr lang="en-US" sz="3600" dirty="0" smtClean="0"/>
              <a:t>: </a:t>
            </a:r>
            <a:r>
              <a:rPr lang="th-TH" sz="3600" dirty="0" smtClean="0"/>
              <a:t>หาภาคี / โจทย์ / หนุน </a:t>
            </a:r>
            <a:r>
              <a:rPr lang="en-US" sz="3600" dirty="0" smtClean="0"/>
              <a:t>- </a:t>
            </a:r>
            <a:r>
              <a:rPr lang="th-TH" sz="3600" dirty="0" smtClean="0"/>
              <a:t>ต้นน้ำ กลางน้ำ ปลายน้ำ</a:t>
            </a:r>
            <a:endParaRPr lang="en-US" sz="3600" dirty="0" smtClean="0"/>
          </a:p>
          <a:p>
            <a:r>
              <a:rPr lang="th-TH" sz="3600" dirty="0" smtClean="0"/>
              <a:t>ระบบข้อมูลพื้นที่</a:t>
            </a:r>
          </a:p>
          <a:p>
            <a:r>
              <a:rPr lang="th-TH" sz="3600" dirty="0" smtClean="0"/>
              <a:t>พัฒนาระบบ/วิธีการ แปล </a:t>
            </a:r>
            <a:r>
              <a:rPr lang="en-US" sz="3600" dirty="0" smtClean="0"/>
              <a:t>Tacit K -&gt; Explicit K</a:t>
            </a:r>
            <a:r>
              <a:rPr lang="th-TH" sz="3600" dirty="0" smtClean="0"/>
              <a:t> </a:t>
            </a:r>
            <a:endParaRPr lang="en-US" sz="3600" dirty="0" smtClean="0"/>
          </a:p>
          <a:p>
            <a:r>
              <a:rPr lang="th-TH" sz="3600" dirty="0" smtClean="0"/>
              <a:t>พัฒนาระบบผลงานวิชาการรับใช้สังคม  สู่ตำแหน่งวิชาการ   จากการปฏิบัติ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2647" y="6410123"/>
            <a:ext cx="633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www.gotoknow.org</a:t>
            </a:r>
            <a:r>
              <a:rPr lang="en-US" dirty="0"/>
              <a:t>/</a:t>
            </a:r>
            <a:r>
              <a:rPr lang="en-US" dirty="0" err="1"/>
              <a:t>posts?tag</a:t>
            </a:r>
            <a:r>
              <a:rPr lang="en-US" dirty="0" smtClean="0"/>
              <a:t>=</a:t>
            </a:r>
            <a:r>
              <a:rPr lang="th-TH" dirty="0" smtClean="0"/>
              <a:t>วิชาการสายรับใช้สังคมไทย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4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56" y="123458"/>
            <a:ext cx="6872364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สรุป </a:t>
            </a:r>
            <a:r>
              <a:rPr lang="th-TH" sz="2400" dirty="0" smtClean="0"/>
              <a:t>ทิศทางพัฒนา มรภ. สู่ความเป็นเลิศ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0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h-TH" sz="3600" dirty="0" smtClean="0"/>
              <a:t>โดยการ </a:t>
            </a:r>
            <a:r>
              <a:rPr lang="en-US" sz="3600" dirty="0" smtClean="0"/>
              <a:t>“</a:t>
            </a:r>
            <a:r>
              <a:rPr lang="th-TH" sz="3600" dirty="0" smtClean="0"/>
              <a:t>ทำงาน</a:t>
            </a:r>
            <a:r>
              <a:rPr lang="en-US" sz="3600" dirty="0" smtClean="0"/>
              <a:t>”</a:t>
            </a:r>
            <a:r>
              <a:rPr lang="th-TH" sz="3600" dirty="0" smtClean="0"/>
              <a:t> ร่วมกับภาคี </a:t>
            </a:r>
          </a:p>
          <a:p>
            <a:r>
              <a:rPr lang="th-TH" sz="3600" dirty="0" smtClean="0"/>
              <a:t>เลือกจุดเลิศ</a:t>
            </a:r>
          </a:p>
          <a:p>
            <a:r>
              <a:rPr lang="th-TH" sz="3600" b="1" dirty="0" smtClean="0">
                <a:solidFill>
                  <a:srgbClr val="0000FF"/>
                </a:solidFill>
              </a:rPr>
              <a:t>การศึกษา / การเรียนรู้ / ผลิตครู</a:t>
            </a:r>
          </a:p>
          <a:p>
            <a:r>
              <a:rPr lang="th-TH" sz="3600" b="1" dirty="0" smtClean="0">
                <a:solidFill>
                  <a:srgbClr val="0000FF"/>
                </a:solidFill>
              </a:rPr>
              <a:t>วิชาการเพื่อท้องถิ่น</a:t>
            </a:r>
          </a:p>
          <a:p>
            <a:r>
              <a:rPr lang="th-TH" sz="3600" dirty="0" smtClean="0"/>
              <a:t>มีการจัดการอย่างเป็นระบบ   ไม่ใช่ปล่อยให้ใครใคร่ทำทำ</a:t>
            </a:r>
          </a:p>
          <a:p>
            <a:r>
              <a:rPr lang="th-TH" sz="3600" dirty="0" smtClean="0"/>
              <a:t>พัฒนาระบบการ</a:t>
            </a:r>
            <a:r>
              <a:rPr lang="th-TH" sz="3600" dirty="0" smtClean="0"/>
              <a:t>ตอบแทน  ระบบเวลาทำงาน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26376" y="5603936"/>
            <a:ext cx="8491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ตีความ อศ. แห่งศตวรรษที่ ๒๑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33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44" y="230841"/>
            <a:ext cx="294885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มองตน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หาจุดแข็ง  ศักยภาพ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“</a:t>
            </a:r>
            <a:r>
              <a:rPr lang="th-TH" sz="3600" dirty="0" smtClean="0">
                <a:solidFill>
                  <a:srgbClr val="0000FF"/>
                </a:solidFill>
              </a:rPr>
              <a:t>สินทรัพย์</a:t>
            </a:r>
            <a:r>
              <a:rPr lang="en-US" sz="3600" dirty="0" smtClean="0"/>
              <a:t>” (capital/assets)</a:t>
            </a:r>
            <a:r>
              <a:rPr lang="th-TH" sz="3600" dirty="0" smtClean="0"/>
              <a:t> </a:t>
            </a:r>
            <a:r>
              <a:rPr lang="en-US" sz="3600" dirty="0" smtClean="0"/>
              <a:t>: physical, intellectual, social, ethical/integrity/spiritual, networking, learning, etc.</a:t>
            </a:r>
          </a:p>
          <a:p>
            <a:r>
              <a:rPr lang="en-US" sz="3600" dirty="0" smtClean="0"/>
              <a:t>SWOT Analysis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187491" y="4953510"/>
            <a:ext cx="356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ครู  โรงเรียน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657" y="5252635"/>
            <a:ext cx="116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โอกาส </a:t>
            </a:r>
            <a:r>
              <a:rPr lang="en-US" sz="2400" dirty="0" smtClean="0"/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64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44" y="230841"/>
            <a:ext cx="294885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มองตน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หาจุดแข็ง  ศักยภาพ</a:t>
            </a:r>
          </a:p>
          <a:p>
            <a:r>
              <a:rPr lang="en-US" sz="3600" dirty="0" smtClean="0"/>
              <a:t>“</a:t>
            </a:r>
            <a:r>
              <a:rPr lang="th-TH" sz="3600" dirty="0" smtClean="0"/>
              <a:t>สินทรัพย์</a:t>
            </a:r>
            <a:r>
              <a:rPr lang="en-US" sz="3600" dirty="0" smtClean="0"/>
              <a:t>” (capital)</a:t>
            </a:r>
            <a:r>
              <a:rPr lang="th-TH" sz="3600" dirty="0" smtClean="0"/>
              <a:t> </a:t>
            </a:r>
            <a:r>
              <a:rPr lang="en-US" sz="3600" dirty="0" smtClean="0"/>
              <a:t>: physical, intellectual, social, ethical/integrity/spiritual, networking, learning, etc.</a:t>
            </a:r>
          </a:p>
          <a:p>
            <a:r>
              <a:rPr lang="en-US" sz="3600" dirty="0" smtClean="0"/>
              <a:t>SWOT Analysis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630253" y="1388550"/>
            <a:ext cx="370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ขยายจุดแข็ง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7961" y="4719248"/>
            <a:ext cx="610630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มรภ. มีทั้งส่วนเหมือน</a:t>
            </a:r>
          </a:p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และไม่เหมือนกัน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08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44" y="230841"/>
            <a:ext cx="294885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มองตน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Threat </a:t>
            </a:r>
            <a:r>
              <a:rPr lang="th-TH" sz="3600" dirty="0" smtClean="0"/>
              <a:t>ในระยะยาว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91024" y="2784116"/>
            <a:ext cx="5512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หากินกับสมบัติเดิม</a:t>
            </a:r>
            <a:endParaRPr lang="th-T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33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44" y="230841"/>
            <a:ext cx="294885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มองตน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Threat </a:t>
            </a:r>
            <a:r>
              <a:rPr lang="th-TH" sz="3600" dirty="0" smtClean="0"/>
              <a:t>ในระยะยาว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091024" y="2784116"/>
            <a:ext cx="5512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หากินกับสมบัติเดิม</a:t>
            </a:r>
            <a:endParaRPr lang="th-T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3802" y="4176792"/>
            <a:ext cx="3436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สอนหนังสือ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9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44" y="230841"/>
            <a:ext cx="2948853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มองตน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Threat </a:t>
            </a:r>
            <a:r>
              <a:rPr lang="th-TH" sz="3600" dirty="0" smtClean="0"/>
              <a:t>ในระยะยาว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387013" y="2784116"/>
            <a:ext cx="4920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หากินกับสมบัติเดิม</a:t>
            </a:r>
            <a:endParaRPr lang="th-TH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73" y="4176792"/>
            <a:ext cx="8190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สอนหนังสือ/ถ่ายทอดความรู้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40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9486970"/>
              </p:ext>
            </p:extLst>
          </p:nvPr>
        </p:nvGraphicFramePr>
        <p:xfrm>
          <a:off x="1451009" y="2170760"/>
          <a:ext cx="6096000" cy="436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450532" y="91285"/>
            <a:ext cx="224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อนาคต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277301" y="135773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1221</Words>
  <Application>Microsoft Macintosh PowerPoint</Application>
  <PresentationFormat>On-screen Show (4:3)</PresentationFormat>
  <Paragraphs>279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ทิศทางพัฒนา มรภ. สู่ความเป็นเลิศ</vt:lpstr>
      <vt:lpstr>วิธีคิด</vt:lpstr>
      <vt:lpstr>วิธีคิด</vt:lpstr>
      <vt:lpstr>มองตน</vt:lpstr>
      <vt:lpstr>มองตน</vt:lpstr>
      <vt:lpstr>มองตน</vt:lpstr>
      <vt:lpstr>มองตน</vt:lpstr>
      <vt:lpstr>มองตน</vt:lpstr>
      <vt:lpstr>PowerPoint Presentation</vt:lpstr>
      <vt:lpstr>PowerPoint Presentation</vt:lpstr>
      <vt:lpstr>สังคมไทย</vt:lpstr>
      <vt:lpstr>Human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เรียนเพื่อพัฒนา 5 ด้าน</vt:lpstr>
      <vt:lpstr>PowerPoint Presentation</vt:lpstr>
      <vt:lpstr>มหาวิทยาลัยราชภัฏ</vt:lpstr>
      <vt:lpstr>มหาวิทยาลัยราชภัฏ</vt:lpstr>
      <vt:lpstr>มหาวิทยาลัยราชภัฏ</vt:lpstr>
      <vt:lpstr>มหาวิทยาลัยราชภัฏ</vt:lpstr>
      <vt:lpstr>มหาวิทยาลัยราชภัฏ</vt:lpstr>
      <vt:lpstr>งาน/อาชีพ = Real Sector</vt:lpstr>
      <vt:lpstr>PowerPoint Presentation</vt:lpstr>
      <vt:lpstr>เครือข่ายปฏิรูปการเรียนรู้ในพื้นที่</vt:lpstr>
      <vt:lpstr>PowerPoint Presentation</vt:lpstr>
      <vt:lpstr>เปลี่ยนวิธีคิด</vt:lpstr>
      <vt:lpstr>โครงการในพื้นที่</vt:lpstr>
      <vt:lpstr>โอกาสของ มรภ.</vt:lpstr>
      <vt:lpstr>โอกาสของ มรภ.</vt:lpstr>
      <vt:lpstr>สถาบัน อศ. เพื่อการพัฒนาท้องถิ่น</vt:lpstr>
      <vt:lpstr>ความรู้เพื่อการพัฒนาท้องถิ่น</vt:lpstr>
      <vt:lpstr>ประเด็นเพื่อการพัฒนาท้องถิ่น</vt:lpstr>
      <vt:lpstr>มรภ. ทำอะไร</vt:lpstr>
      <vt:lpstr>มรภ. ทำอะไร (2)</vt:lpstr>
      <vt:lpstr>สถาบัน อศ. เพื่อท้องถิ่น</vt:lpstr>
      <vt:lpstr>สรุป ทิศทางพัฒนา มรภ. สู่ความเป็นเลิศ</vt:lpstr>
    </vt:vector>
  </TitlesOfParts>
  <Manager/>
  <Company>pvicharn@gmail.com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ทิศทางพัฒนา มรภ. สู่ความเป็นเลิศ</dc:title>
  <dc:subject/>
  <dc:creator>Vicharn Panich</dc:creator>
  <cp:keywords/>
  <dc:description/>
  <cp:lastModifiedBy>Vicharn Panich</cp:lastModifiedBy>
  <cp:revision>109</cp:revision>
  <dcterms:created xsi:type="dcterms:W3CDTF">2013-12-11T22:10:40Z</dcterms:created>
  <dcterms:modified xsi:type="dcterms:W3CDTF">2013-12-14T02:19:31Z</dcterms:modified>
  <cp:category/>
</cp:coreProperties>
</file>