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66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D9E9-155B-4964-9361-9864FF8B35BF}" type="datetimeFigureOut">
              <a:rPr lang="th-TH" smtClean="0"/>
              <a:pPr/>
              <a:t>11/12/56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C28F-F5D4-4930-8121-B4EDE1732B8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SwFxmJ96HGE/TpLIRW-DsTI/AAAAAAAAH6s/MIqY6zWzCos/s1600/1263359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30" y="-1"/>
            <a:ext cx="9134070" cy="6858001"/>
          </a:xfrm>
          <a:prstGeom prst="rect">
            <a:avLst/>
          </a:prstGeom>
          <a:noFill/>
        </p:spPr>
      </p:pic>
      <p:sp>
        <p:nvSpPr>
          <p:cNvPr id="3" name="สี่เหลี่ยมผืนผ้า 2"/>
          <p:cNvSpPr/>
          <p:nvPr/>
        </p:nvSpPr>
        <p:spPr>
          <a:xfrm>
            <a:off x="214282" y="0"/>
            <a:ext cx="89297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 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ทารก</a:t>
            </a:r>
            <a:r>
              <a:rPr lang="th-TH" sz="4400" b="1" dirty="0">
                <a:solidFill>
                  <a:srgbClr val="660066"/>
                </a:solidFill>
                <a:cs typeface="JasmineUPC" pitchFamily="18" charset="-34"/>
              </a:rPr>
              <a:t>มี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ไข้สูง</a:t>
            </a:r>
            <a:endParaRPr lang="th-TH" sz="4400" b="1" dirty="0">
              <a:solidFill>
                <a:srgbClr val="660066"/>
              </a:solidFill>
              <a:cs typeface="JasmineUPC" pitchFamily="18" charset="-34"/>
            </a:endParaRPr>
          </a:p>
          <a:p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  ทารก</a:t>
            </a:r>
            <a:r>
              <a:rPr lang="th-TH" sz="4400" b="1" dirty="0">
                <a:solidFill>
                  <a:srgbClr val="660066"/>
                </a:solidFill>
                <a:cs typeface="JasmineUPC" pitchFamily="18" charset="-34"/>
              </a:rPr>
              <a:t>มี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อาการสำรอกบ่อย ร้องกวน  ซึมผิดปกติ</a:t>
            </a:r>
          </a:p>
          <a:p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  ทารกปฏิเสธการให้นมติด ๆ กันเกินกว่า 2 ครั้ง</a:t>
            </a:r>
          </a:p>
          <a:p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  ทารก</a:t>
            </a:r>
            <a:r>
              <a:rPr lang="th-TH" sz="4400" b="1" dirty="0">
                <a:solidFill>
                  <a:srgbClr val="660066"/>
                </a:solidFill>
                <a:cs typeface="JasmineUPC" pitchFamily="18" charset="-34"/>
              </a:rPr>
              <a:t>ง่วงซึมไม่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เคลื่อนไหว แม้จะได้รับ</a:t>
            </a:r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การ  </a:t>
            </a:r>
          </a:p>
          <a:p>
            <a:r>
              <a:rPr lang="th-TH" sz="4400" b="1" dirty="0" smtClean="0">
                <a:solidFill>
                  <a:srgbClr val="660066"/>
                </a:solidFill>
                <a:cs typeface="JasmineUPC" pitchFamily="18" charset="-34"/>
              </a:rPr>
              <a:t>   กระตุ้นแล้ว</a:t>
            </a:r>
            <a:endParaRPr lang="th-TH" sz="4400" b="1" dirty="0">
              <a:solidFill>
                <a:srgbClr val="660066"/>
              </a:solidFill>
              <a:cs typeface="JasmineUPC" pitchFamily="18" charset="-34"/>
            </a:endParaRPr>
          </a:p>
        </p:txBody>
      </p:sp>
      <p:pic>
        <p:nvPicPr>
          <p:cNvPr id="2051" name="Picture 3" descr="C:\Documents and Settings\Administrator\My Documents\My Pictures\รูปเด็ก\รูปเด็ก\ภาพนิ่ง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462193" cy="54768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My Documents\My Pictures\รูปเด็ก\รูปเด็ก\ภาพนิ่ง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000108"/>
            <a:ext cx="506928" cy="385760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\My Documents\My Pictures\รูปเด็ก\รูปเด็ก\ภาพนิ่ง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571612"/>
            <a:ext cx="488085" cy="40481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istrator\My Documents\My Pictures\รูปเด็ก\รูปเด็ก\ภาพนิ่ง2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14554"/>
            <a:ext cx="570831" cy="461961"/>
          </a:xfrm>
          <a:prstGeom prst="rect">
            <a:avLst/>
          </a:prstGeom>
          <a:noFill/>
        </p:spPr>
      </p:pic>
      <p:pic>
        <p:nvPicPr>
          <p:cNvPr id="9" name="Picture 7" descr="C:\Documents and Settings\Administrator\My Documents\My Pictures\รูปเด็ก\รูปเด็ก\ภาพนิ่ง47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596" y="3429000"/>
            <a:ext cx="2857520" cy="3062360"/>
          </a:xfrm>
          <a:prstGeom prst="rect">
            <a:avLst/>
          </a:prstGeom>
          <a:noFill/>
        </p:spPr>
      </p:pic>
      <p:pic>
        <p:nvPicPr>
          <p:cNvPr id="2055" name="Picture 7" descr="C:\Documents and Settings\Administrator\My Documents\My Pictures\รูปเด็ก\รูปเด็ก\ภาพนิ่ง4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29256" y="3786190"/>
            <a:ext cx="3057525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SwFxmJ96HGE/TpLIRW-DsTI/AAAAAAAAH6s/MIqY6zWzCos/s1600/12633593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สี่เหลี่ยมผืนผ้า 1"/>
          <p:cNvSpPr/>
          <p:nvPr/>
        </p:nvSpPr>
        <p:spPr>
          <a:xfrm>
            <a:off x="0" y="21429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    ทารก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หน้าเขียวขณะให้นม ซึมควรงดให้นมทันที</a:t>
            </a:r>
          </a:p>
          <a:p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    ทารก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หยุดหายใจเกิน 15 วินาที</a:t>
            </a:r>
          </a:p>
          <a:p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    ทารก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ถ่ายอุจจาระเหลวเป็นน้ำ 6 – 10 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ครั้ง/ 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วัน</a:t>
            </a:r>
          </a:p>
          <a:p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  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  หรือ</a:t>
            </a:r>
            <a:r>
              <a:rPr lang="th-TH" sz="4400" b="1" dirty="0" smtClean="0">
                <a:solidFill>
                  <a:srgbClr val="0000FF"/>
                </a:solidFill>
                <a:cs typeface="JasmineUPC" pitchFamily="18" charset="-34"/>
              </a:rPr>
              <a:t>ถ่ายอุจจาระปนมูกเลือด 1 ครั้ง</a:t>
            </a:r>
            <a:endParaRPr lang="th-TH" sz="4400" b="1" dirty="0">
              <a:solidFill>
                <a:srgbClr val="0000FF"/>
              </a:solidFill>
              <a:cs typeface="JasmineUPC" pitchFamily="18" charset="-34"/>
            </a:endParaRPr>
          </a:p>
        </p:txBody>
      </p:sp>
      <p:pic>
        <p:nvPicPr>
          <p:cNvPr id="1029" name="Picture 5" descr="C:\Documents and Settings\Administrator\My Documents\My Pictures\รูปเด็ก\รูปเด็ก\ภาพนิ่ง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594588" cy="588643"/>
          </a:xfrm>
          <a:prstGeom prst="rect">
            <a:avLst/>
          </a:prstGeom>
          <a:noFill/>
        </p:spPr>
      </p:pic>
      <p:pic>
        <p:nvPicPr>
          <p:cNvPr id="7" name="Picture 5" descr="C:\Documents and Settings\Administrator\My Documents\My Pictures\รูปเด็ก\รูปเด็ก\ภาพนิ่ง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71546"/>
            <a:ext cx="594588" cy="588643"/>
          </a:xfrm>
          <a:prstGeom prst="rect">
            <a:avLst/>
          </a:prstGeom>
          <a:noFill/>
        </p:spPr>
      </p:pic>
      <p:pic>
        <p:nvPicPr>
          <p:cNvPr id="9" name="Picture 5" descr="C:\Documents and Settings\Administrator\My Documents\My Pictures\รูปเด็ก\รูปเด็ก\ภาพนิ่ง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4488"/>
            <a:ext cx="594588" cy="588643"/>
          </a:xfrm>
          <a:prstGeom prst="rect">
            <a:avLst/>
          </a:prstGeom>
          <a:noFill/>
        </p:spPr>
      </p:pic>
      <p:pic>
        <p:nvPicPr>
          <p:cNvPr id="1030" name="Picture 6" descr="C:\Documents and Settings\Administrator\My Documents\My Pictures\รูปเด็ก\รูปเด็ก\ภาพนิ่ง4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071810"/>
            <a:ext cx="2814641" cy="1824304"/>
          </a:xfrm>
          <a:prstGeom prst="rect">
            <a:avLst/>
          </a:prstGeom>
          <a:noFill/>
        </p:spPr>
      </p:pic>
      <p:pic>
        <p:nvPicPr>
          <p:cNvPr id="1032" name="Picture 8" descr="C:\Documents and Settings\Administrator\My Documents\My Pictures\รูปเด็ก\รูปเด็ก\ภาพนิ่ง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2928934"/>
            <a:ext cx="3857625" cy="22574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42878" y="5357826"/>
            <a:ext cx="850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  <a:latin typeface="5012_tLU_infection" pitchFamily="2" charset="0"/>
                <a:cs typeface="5012_tLU_infection" pitchFamily="2" charset="0"/>
              </a:rPr>
              <a:t>ภาวะผิดปกติเหล่านี้ควรรีบพาเจ้าหนูน้อยไปพบแพทย์นะคะ</a:t>
            </a:r>
            <a:endParaRPr lang="th-TH" sz="4400" b="1" dirty="0">
              <a:solidFill>
                <a:srgbClr val="FF0000"/>
              </a:solidFill>
              <a:latin typeface="5012_tLU_infection" pitchFamily="2" charset="0"/>
              <a:cs typeface="5012_tLU_infectio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97</Words>
  <Application>Microsoft Office PowerPoint</Application>
  <PresentationFormat>นำเสนอทางหน้าจอ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USER</dc:creator>
  <cp:lastModifiedBy>USER</cp:lastModifiedBy>
  <cp:revision>10</cp:revision>
  <dcterms:created xsi:type="dcterms:W3CDTF">2013-12-10T01:01:27Z</dcterms:created>
  <dcterms:modified xsi:type="dcterms:W3CDTF">2013-12-11T15:00:57Z</dcterms:modified>
</cp:coreProperties>
</file>