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B6498-3A13-4118-A1ED-C9337C5A7C1F}" type="datetimeFigureOut">
              <a:rPr lang="th-TH" smtClean="0"/>
              <a:t>07/10/56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B47A-3270-4D01-81B9-AAE234E8AC9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75279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B6498-3A13-4118-A1ED-C9337C5A7C1F}" type="datetimeFigureOut">
              <a:rPr lang="th-TH" smtClean="0"/>
              <a:t>07/10/56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B47A-3270-4D01-81B9-AAE234E8AC9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81547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B6498-3A13-4118-A1ED-C9337C5A7C1F}" type="datetimeFigureOut">
              <a:rPr lang="th-TH" smtClean="0"/>
              <a:t>07/10/56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B47A-3270-4D01-81B9-AAE234E8AC9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74224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B6498-3A13-4118-A1ED-C9337C5A7C1F}" type="datetimeFigureOut">
              <a:rPr lang="th-TH" smtClean="0"/>
              <a:t>07/10/56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B47A-3270-4D01-81B9-AAE234E8AC9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44639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B6498-3A13-4118-A1ED-C9337C5A7C1F}" type="datetimeFigureOut">
              <a:rPr lang="th-TH" smtClean="0"/>
              <a:t>07/10/56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B47A-3270-4D01-81B9-AAE234E8AC9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19159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B6498-3A13-4118-A1ED-C9337C5A7C1F}" type="datetimeFigureOut">
              <a:rPr lang="th-TH" smtClean="0"/>
              <a:t>07/10/56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B47A-3270-4D01-81B9-AAE234E8AC9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39772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B6498-3A13-4118-A1ED-C9337C5A7C1F}" type="datetimeFigureOut">
              <a:rPr lang="th-TH" smtClean="0"/>
              <a:t>07/10/56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B47A-3270-4D01-81B9-AAE234E8AC9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54296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B6498-3A13-4118-A1ED-C9337C5A7C1F}" type="datetimeFigureOut">
              <a:rPr lang="th-TH" smtClean="0"/>
              <a:t>07/10/56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B47A-3270-4D01-81B9-AAE234E8AC9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9542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B6498-3A13-4118-A1ED-C9337C5A7C1F}" type="datetimeFigureOut">
              <a:rPr lang="th-TH" smtClean="0"/>
              <a:t>07/10/56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B47A-3270-4D01-81B9-AAE234E8AC9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57809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B6498-3A13-4118-A1ED-C9337C5A7C1F}" type="datetimeFigureOut">
              <a:rPr lang="th-TH" smtClean="0"/>
              <a:t>07/10/56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B47A-3270-4D01-81B9-AAE234E8AC9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39901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B6498-3A13-4118-A1ED-C9337C5A7C1F}" type="datetimeFigureOut">
              <a:rPr lang="th-TH" smtClean="0"/>
              <a:t>07/10/56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B47A-3270-4D01-81B9-AAE234E8AC9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70133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B6498-3A13-4118-A1ED-C9337C5A7C1F}" type="datetimeFigureOut">
              <a:rPr lang="th-TH" smtClean="0"/>
              <a:t>07/10/56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FB47A-3270-4D01-81B9-AAE234E8AC9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10813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563" r="10986"/>
          <a:stretch/>
        </p:blipFill>
        <p:spPr>
          <a:xfrm>
            <a:off x="0" y="-11155"/>
            <a:ext cx="9144000" cy="6869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352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yanee309</dc:creator>
  <cp:lastModifiedBy>yanee309</cp:lastModifiedBy>
  <cp:revision>1</cp:revision>
  <dcterms:created xsi:type="dcterms:W3CDTF">2013-10-07T10:54:58Z</dcterms:created>
  <dcterms:modified xsi:type="dcterms:W3CDTF">2013-10-07T11:02:08Z</dcterms:modified>
</cp:coreProperties>
</file>