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903" r:id="rId3"/>
  </p:sldMasterIdLst>
  <p:notesMasterIdLst>
    <p:notesMasterId r:id="rId8"/>
  </p:notesMasterIdLst>
  <p:handoutMasterIdLst>
    <p:handoutMasterId r:id="rId9"/>
  </p:handoutMasterIdLst>
  <p:sldIdLst>
    <p:sldId id="257" r:id="rId4"/>
    <p:sldId id="263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089"/>
    <a:srgbClr val="46B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0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8/layout/AscendingPictureAccen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AB1508C4-962A-456C-9EFB-7744E7A6850E}">
      <dgm:prSet phldrT="[ข้อความ]"/>
      <dgm:spPr/>
      <dgm:t>
        <a:bodyPr/>
        <a:lstStyle/>
        <a:p>
          <a:r>
            <a: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ปัญหาการพิจารณาและกำหนดสถานะทางกฎหมาย</a:t>
          </a:r>
          <a:endParaRPr lang="th-TH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th-TH"/>
        </a:p>
      </dgm:t>
    </dgm:pt>
    <dgm:pt modelId="{0DD5DE82-B95D-4528-A702-A258F5E2C4C0}" type="sibTrans" cxnId="{9D92BF6C-C70E-4372-9CE8-102B09C068E5}">
      <dgm:prSet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th-TH"/>
        </a:p>
      </dgm:t>
    </dgm:pt>
    <dgm:pt modelId="{C439EFA3-ACE9-4C38-B298-4238E6E66A25}">
      <dgm:prSet phldrT="[ข้อความ]"/>
      <dgm:spPr/>
      <dgm:t>
        <a:bodyPr/>
        <a:lstStyle/>
        <a:p>
          <a:r>
            <a: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การจัดการต่อนิติสัมพันธ์ที่เกิดขึ้นในเครือข่ายสังคมออนไลน์</a:t>
          </a:r>
          <a:endParaRPr lang="th-TH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th-TH"/>
        </a:p>
      </dgm:t>
    </dgm:pt>
    <dgm:pt modelId="{4ED2BF27-E356-4271-BA0C-541D11CE4E57}" type="sibTrans" cxnId="{E5C3E95D-1AA4-4834-866B-0747BAC89A42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th-TH"/>
        </a:p>
      </dgm:t>
    </dgm:pt>
    <dgm:pt modelId="{77BA099B-FABA-4EDB-8759-5E2C45E01008}">
      <dgm:prSet phldrT="[ข้อความ]"/>
      <dgm:spPr/>
      <dgm:t>
        <a:bodyPr/>
        <a:lstStyle/>
        <a:p>
          <a:r>
            <a: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ปัญหาประสิทธิภาพในการบังคับใช้กฎหมาย</a:t>
          </a:r>
          <a:endParaRPr lang="th-TH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th-TH"/>
        </a:p>
      </dgm:t>
    </dgm:pt>
    <dgm:pt modelId="{EE4C2868-C8D1-438D-84C2-1764E0A268CC}" type="sibTrans" cxnId="{AC839F40-C05E-41CD-9415-03F68BE022EB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th-TH"/>
        </a:p>
      </dgm:t>
    </dgm:pt>
    <dgm:pt modelId="{FE41D54D-1250-4C9D-AE1C-6ADFB89E3A98}">
      <dgm:prSet phldrT="[ข้อความ]"/>
      <dgm:spPr/>
      <dgm:t>
        <a:bodyPr/>
        <a:lstStyle/>
        <a:p>
          <a:r>
            <a: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ปัญหาการพิจารณาบ่อ</a:t>
          </a:r>
          <a:r>
            <a:rPr lang="th-TH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เกืด</a:t>
          </a:r>
          <a:r>
            <a: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ของกฎหมาย</a:t>
          </a:r>
          <a:endParaRPr lang="th-TH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th-TH"/>
        </a:p>
      </dgm:t>
    </dgm:pt>
    <dgm:pt modelId="{58C2F588-1BB4-4D51-A46C-70E04AC3E278}" type="sibTrans" cxnId="{E63875D3-AF8D-481A-AADA-3FF7DCF57D9B}">
      <dgm:prSet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th-TH"/>
        </a:p>
      </dgm:t>
    </dgm:pt>
    <dgm:pt modelId="{28102DFD-5914-47DE-A80F-58C721024B80}" type="pres">
      <dgm:prSet presAssocID="{0FA85C9F-FCD6-4993-9528-4311BF84B06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173C0D5B-2D86-456D-A251-8B716EB11AFA}" type="pres">
      <dgm:prSet presAssocID="{0FA85C9F-FCD6-4993-9528-4311BF84B060}" presName="dot1" presStyleLbl="alignNode1" presStyleIdx="0" presStyleCnt="13"/>
      <dgm:spPr/>
      <dgm:t>
        <a:bodyPr/>
        <a:lstStyle/>
        <a:p>
          <a:endParaRPr lang="th-TH"/>
        </a:p>
      </dgm:t>
    </dgm:pt>
    <dgm:pt modelId="{8DC00181-D81A-4F72-A6D3-399EA3C15E73}" type="pres">
      <dgm:prSet presAssocID="{0FA85C9F-FCD6-4993-9528-4311BF84B060}" presName="dot2" presStyleLbl="alignNode1" presStyleIdx="1" presStyleCnt="13"/>
      <dgm:spPr/>
      <dgm:t>
        <a:bodyPr/>
        <a:lstStyle/>
        <a:p>
          <a:endParaRPr lang="th-TH"/>
        </a:p>
      </dgm:t>
    </dgm:pt>
    <dgm:pt modelId="{226876B2-78A7-408C-8E45-1C8F63D543CB}" type="pres">
      <dgm:prSet presAssocID="{0FA85C9F-FCD6-4993-9528-4311BF84B060}" presName="dot3" presStyleLbl="alignNode1" presStyleIdx="2" presStyleCnt="13"/>
      <dgm:spPr/>
      <dgm:t>
        <a:bodyPr/>
        <a:lstStyle/>
        <a:p>
          <a:endParaRPr lang="th-TH"/>
        </a:p>
      </dgm:t>
    </dgm:pt>
    <dgm:pt modelId="{23B56457-2346-4EA1-A1AC-1DD61A1D74A4}" type="pres">
      <dgm:prSet presAssocID="{0FA85C9F-FCD6-4993-9528-4311BF84B060}" presName="dot4" presStyleLbl="alignNode1" presStyleIdx="3" presStyleCnt="13"/>
      <dgm:spPr/>
      <dgm:t>
        <a:bodyPr/>
        <a:lstStyle/>
        <a:p>
          <a:endParaRPr lang="th-TH"/>
        </a:p>
      </dgm:t>
    </dgm:pt>
    <dgm:pt modelId="{1C728761-B222-436F-8742-41E3FE1663C6}" type="pres">
      <dgm:prSet presAssocID="{0FA85C9F-FCD6-4993-9528-4311BF84B060}" presName="dot5" presStyleLbl="alignNode1" presStyleIdx="4" presStyleCnt="13"/>
      <dgm:spPr/>
      <dgm:t>
        <a:bodyPr/>
        <a:lstStyle/>
        <a:p>
          <a:endParaRPr lang="th-TH"/>
        </a:p>
      </dgm:t>
    </dgm:pt>
    <dgm:pt modelId="{3D62AC57-7E65-4F55-B2C5-DE2DA495D972}" type="pres">
      <dgm:prSet presAssocID="{0FA85C9F-FCD6-4993-9528-4311BF84B060}" presName="dot6" presStyleLbl="alignNode1" presStyleIdx="5" presStyleCnt="13"/>
      <dgm:spPr/>
      <dgm:t>
        <a:bodyPr/>
        <a:lstStyle/>
        <a:p>
          <a:endParaRPr lang="th-TH"/>
        </a:p>
      </dgm:t>
    </dgm:pt>
    <dgm:pt modelId="{B9F44449-A2CF-46FB-A980-E172ECF811A0}" type="pres">
      <dgm:prSet presAssocID="{0FA85C9F-FCD6-4993-9528-4311BF84B060}" presName="dotArrow1" presStyleLbl="alignNode1" presStyleIdx="6" presStyleCnt="13"/>
      <dgm:spPr/>
      <dgm:t>
        <a:bodyPr/>
        <a:lstStyle/>
        <a:p>
          <a:endParaRPr lang="th-TH"/>
        </a:p>
      </dgm:t>
    </dgm:pt>
    <dgm:pt modelId="{E648252E-CAA2-455A-A82D-AC6BB7541290}" type="pres">
      <dgm:prSet presAssocID="{0FA85C9F-FCD6-4993-9528-4311BF84B060}" presName="dotArrow2" presStyleLbl="alignNode1" presStyleIdx="7" presStyleCnt="13"/>
      <dgm:spPr/>
      <dgm:t>
        <a:bodyPr/>
        <a:lstStyle/>
        <a:p>
          <a:endParaRPr lang="th-TH"/>
        </a:p>
      </dgm:t>
    </dgm:pt>
    <dgm:pt modelId="{714104D8-930A-4A1F-B402-2BE77935EFCA}" type="pres">
      <dgm:prSet presAssocID="{0FA85C9F-FCD6-4993-9528-4311BF84B060}" presName="dotArrow3" presStyleLbl="alignNode1" presStyleIdx="8" presStyleCnt="13"/>
      <dgm:spPr/>
      <dgm:t>
        <a:bodyPr/>
        <a:lstStyle/>
        <a:p>
          <a:endParaRPr lang="th-TH"/>
        </a:p>
      </dgm:t>
    </dgm:pt>
    <dgm:pt modelId="{3F3A5ABE-0386-4878-B907-72E8EB073835}" type="pres">
      <dgm:prSet presAssocID="{0FA85C9F-FCD6-4993-9528-4311BF84B060}" presName="dotArrow4" presStyleLbl="alignNode1" presStyleIdx="9" presStyleCnt="13"/>
      <dgm:spPr/>
      <dgm:t>
        <a:bodyPr/>
        <a:lstStyle/>
        <a:p>
          <a:endParaRPr lang="th-TH"/>
        </a:p>
      </dgm:t>
    </dgm:pt>
    <dgm:pt modelId="{66B157D2-617F-4600-81C1-54D22E05BD4D}" type="pres">
      <dgm:prSet presAssocID="{0FA85C9F-FCD6-4993-9528-4311BF84B060}" presName="dotArrow5" presStyleLbl="alignNode1" presStyleIdx="10" presStyleCnt="13"/>
      <dgm:spPr/>
      <dgm:t>
        <a:bodyPr/>
        <a:lstStyle/>
        <a:p>
          <a:endParaRPr lang="th-TH"/>
        </a:p>
      </dgm:t>
    </dgm:pt>
    <dgm:pt modelId="{416A2F15-73F9-46F3-AD47-B996F5DC5F04}" type="pres">
      <dgm:prSet presAssocID="{0FA85C9F-FCD6-4993-9528-4311BF84B060}" presName="dotArrow6" presStyleLbl="alignNode1" presStyleIdx="11" presStyleCnt="13"/>
      <dgm:spPr/>
      <dgm:t>
        <a:bodyPr/>
        <a:lstStyle/>
        <a:p>
          <a:endParaRPr lang="th-TH"/>
        </a:p>
      </dgm:t>
    </dgm:pt>
    <dgm:pt modelId="{DA7AAD41-5E68-49D8-BAB9-31F95DE8BA53}" type="pres">
      <dgm:prSet presAssocID="{0FA85C9F-FCD6-4993-9528-4311BF84B060}" presName="dotArrow7" presStyleLbl="alignNode1" presStyleIdx="12" presStyleCnt="13"/>
      <dgm:spPr/>
      <dgm:t>
        <a:bodyPr/>
        <a:lstStyle/>
        <a:p>
          <a:endParaRPr lang="th-TH"/>
        </a:p>
      </dgm:t>
    </dgm:pt>
    <dgm:pt modelId="{AFAE8CB1-BD31-4AB5-813F-04CE280D7BC3}" type="pres">
      <dgm:prSet presAssocID="{AB1508C4-962A-456C-9EFB-7744E7A6850E}" presName="parTx1" presStyleLbl="node1" presStyleIdx="0" presStyleCnt="4"/>
      <dgm:spPr/>
      <dgm:t>
        <a:bodyPr/>
        <a:lstStyle/>
        <a:p>
          <a:endParaRPr lang="th-TH"/>
        </a:p>
      </dgm:t>
    </dgm:pt>
    <dgm:pt modelId="{7A566C52-34DA-42C8-B174-71CC7A781691}" type="pres">
      <dgm:prSet presAssocID="{0DD5DE82-B95D-4528-A702-A258F5E2C4C0}" presName="picture1" presStyleCnt="0"/>
      <dgm:spPr/>
      <dgm:t>
        <a:bodyPr/>
        <a:lstStyle/>
        <a:p>
          <a:endParaRPr lang="th-TH"/>
        </a:p>
      </dgm:t>
    </dgm:pt>
    <dgm:pt modelId="{1BDDF1A7-8F9A-491D-B616-D31125DA6177}" type="pres">
      <dgm:prSet presAssocID="{0DD5DE82-B95D-4528-A702-A258F5E2C4C0}" presName="imageRepeatNode" presStyleLbl="fgImgPlace1" presStyleIdx="0" presStyleCnt="4"/>
      <dgm:spPr/>
      <dgm:t>
        <a:bodyPr/>
        <a:lstStyle/>
        <a:p>
          <a:endParaRPr lang="th-TH"/>
        </a:p>
      </dgm:t>
    </dgm:pt>
    <dgm:pt modelId="{25CE29FA-35B5-4976-AE6F-6E275956B89D}" type="pres">
      <dgm:prSet presAssocID="{C439EFA3-ACE9-4C38-B298-4238E6E66A25}" presName="parTx2" presStyleLbl="node1" presStyleIdx="1" presStyleCnt="4"/>
      <dgm:spPr/>
      <dgm:t>
        <a:bodyPr/>
        <a:lstStyle/>
        <a:p>
          <a:endParaRPr lang="th-TH"/>
        </a:p>
      </dgm:t>
    </dgm:pt>
    <dgm:pt modelId="{303E2316-F5E0-4CA7-9B70-76FC5CD2449E}" type="pres">
      <dgm:prSet presAssocID="{4ED2BF27-E356-4271-BA0C-541D11CE4E57}" presName="picture2" presStyleCnt="0"/>
      <dgm:spPr/>
      <dgm:t>
        <a:bodyPr/>
        <a:lstStyle/>
        <a:p>
          <a:endParaRPr lang="th-TH"/>
        </a:p>
      </dgm:t>
    </dgm:pt>
    <dgm:pt modelId="{E7155B03-8DE3-4B3E-A115-8567A0C88F58}" type="pres">
      <dgm:prSet presAssocID="{4ED2BF27-E356-4271-BA0C-541D11CE4E57}" presName="imageRepeatNode" presStyleLbl="fgImgPlace1" presStyleIdx="1" presStyleCnt="4"/>
      <dgm:spPr/>
      <dgm:t>
        <a:bodyPr/>
        <a:lstStyle/>
        <a:p>
          <a:endParaRPr lang="th-TH"/>
        </a:p>
      </dgm:t>
    </dgm:pt>
    <dgm:pt modelId="{4BD86202-302F-4E2F-AFBB-306A3A126EF3}" type="pres">
      <dgm:prSet presAssocID="{77BA099B-FABA-4EDB-8759-5E2C45E01008}" presName="parTx3" presStyleLbl="node1" presStyleIdx="2" presStyleCnt="4"/>
      <dgm:spPr/>
      <dgm:t>
        <a:bodyPr/>
        <a:lstStyle/>
        <a:p>
          <a:endParaRPr lang="th-TH"/>
        </a:p>
      </dgm:t>
    </dgm:pt>
    <dgm:pt modelId="{D7317E7B-4A4D-48AC-8D09-7E398136BB1D}" type="pres">
      <dgm:prSet presAssocID="{EE4C2868-C8D1-438D-84C2-1764E0A268CC}" presName="picture3" presStyleCnt="0"/>
      <dgm:spPr/>
      <dgm:t>
        <a:bodyPr/>
        <a:lstStyle/>
        <a:p>
          <a:endParaRPr lang="th-TH"/>
        </a:p>
      </dgm:t>
    </dgm:pt>
    <dgm:pt modelId="{49CE950B-4F82-48D2-AF26-10C2170F8BB6}" type="pres">
      <dgm:prSet presAssocID="{EE4C2868-C8D1-438D-84C2-1764E0A268CC}" presName="imageRepeatNode" presStyleLbl="fgImgPlace1" presStyleIdx="2" presStyleCnt="4"/>
      <dgm:spPr/>
      <dgm:t>
        <a:bodyPr/>
        <a:lstStyle/>
        <a:p>
          <a:endParaRPr lang="th-TH"/>
        </a:p>
      </dgm:t>
    </dgm:pt>
    <dgm:pt modelId="{DF1382B8-D134-46BF-9446-A780E4628B73}" type="pres">
      <dgm:prSet presAssocID="{FE41D54D-1250-4C9D-AE1C-6ADFB89E3A98}" presName="parTx4" presStyleLbl="node1" presStyleIdx="3" presStyleCnt="4"/>
      <dgm:spPr/>
      <dgm:t>
        <a:bodyPr/>
        <a:lstStyle/>
        <a:p>
          <a:endParaRPr lang="th-TH"/>
        </a:p>
      </dgm:t>
    </dgm:pt>
    <dgm:pt modelId="{037FC98E-7686-4B85-A2D0-C76880C404EA}" type="pres">
      <dgm:prSet presAssocID="{58C2F588-1BB4-4D51-A46C-70E04AC3E278}" presName="picture4" presStyleCnt="0"/>
      <dgm:spPr/>
      <dgm:t>
        <a:bodyPr/>
        <a:lstStyle/>
        <a:p>
          <a:endParaRPr lang="th-TH"/>
        </a:p>
      </dgm:t>
    </dgm:pt>
    <dgm:pt modelId="{BD330E29-DA28-4F5D-921B-C021D1F357B7}" type="pres">
      <dgm:prSet presAssocID="{58C2F588-1BB4-4D51-A46C-70E04AC3E278}" presName="imageRepeatNode" presStyleLbl="fgImgPlace1" presStyleIdx="3" presStyleCnt="4"/>
      <dgm:spPr/>
      <dgm:t>
        <a:bodyPr/>
        <a:lstStyle/>
        <a:p>
          <a:endParaRPr lang="th-TH"/>
        </a:p>
      </dgm:t>
    </dgm:pt>
  </dgm:ptLst>
  <dgm:cxnLst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7C2FF761-9D01-4276-B5B0-05B2CFFCC3D5}" type="presOf" srcId="{AB1508C4-962A-456C-9EFB-7744E7A6850E}" destId="{AFAE8CB1-BD31-4AB5-813F-04CE280D7BC3}" srcOrd="0" destOrd="0" presId="urn:microsoft.com/office/officeart/2008/layout/AscendingPictureAccentProcess"/>
    <dgm:cxn modelId="{C941F752-7F3F-4CB3-8A6A-C22D208524AB}" type="presOf" srcId="{4ED2BF27-E356-4271-BA0C-541D11CE4E57}" destId="{E7155B03-8DE3-4B3E-A115-8567A0C88F58}" srcOrd="0" destOrd="0" presId="urn:microsoft.com/office/officeart/2008/layout/AscendingPictureAccentProcess"/>
    <dgm:cxn modelId="{1301C7D6-FCEF-4846-8152-1D73F17BE67A}" type="presOf" srcId="{0DD5DE82-B95D-4528-A702-A258F5E2C4C0}" destId="{1BDDF1A7-8F9A-491D-B616-D31125DA6177}" srcOrd="0" destOrd="0" presId="urn:microsoft.com/office/officeart/2008/layout/AscendingPictureAccentProcess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E06F847A-1C53-4A8A-992C-DBEEC90816A8}" type="presOf" srcId="{FE41D54D-1250-4C9D-AE1C-6ADFB89E3A98}" destId="{DF1382B8-D134-46BF-9446-A780E4628B73}" srcOrd="0" destOrd="0" presId="urn:microsoft.com/office/officeart/2008/layout/AscendingPictureAccentProcess"/>
    <dgm:cxn modelId="{76F4F52E-F611-450B-B526-B86A2801652D}" type="presOf" srcId="{58C2F588-1BB4-4D51-A46C-70E04AC3E278}" destId="{BD330E29-DA28-4F5D-921B-C021D1F357B7}" srcOrd="0" destOrd="0" presId="urn:microsoft.com/office/officeart/2008/layout/AscendingPictureAccentProcess"/>
    <dgm:cxn modelId="{B6434206-A07E-47C0-B230-DE5AF9EEF34B}" type="presOf" srcId="{0FA85C9F-FCD6-4993-9528-4311BF84B060}" destId="{28102DFD-5914-47DE-A80F-58C721024B80}" srcOrd="0" destOrd="0" presId="urn:microsoft.com/office/officeart/2008/layout/AscendingPictureAccentProcess"/>
    <dgm:cxn modelId="{3A8E0CC9-D57C-4649-9199-A74CE8F4A574}" type="presOf" srcId="{C439EFA3-ACE9-4C38-B298-4238E6E66A25}" destId="{25CE29FA-35B5-4976-AE6F-6E275956B89D}" srcOrd="0" destOrd="0" presId="urn:microsoft.com/office/officeart/2008/layout/AscendingPictureAccentProcess"/>
    <dgm:cxn modelId="{B6B31576-6BBC-47A5-B5F3-4E759973B821}" type="presOf" srcId="{77BA099B-FABA-4EDB-8759-5E2C45E01008}" destId="{4BD86202-302F-4E2F-AFBB-306A3A126EF3}" srcOrd="0" destOrd="0" presId="urn:microsoft.com/office/officeart/2008/layout/AscendingPictureAccentProcess"/>
    <dgm:cxn modelId="{5B5791B9-618E-47A8-B1CB-90CCF5A5953E}" type="presOf" srcId="{EE4C2868-C8D1-438D-84C2-1764E0A268CC}" destId="{49CE950B-4F82-48D2-AF26-10C2170F8BB6}" srcOrd="0" destOrd="0" presId="urn:microsoft.com/office/officeart/2008/layout/AscendingPictureAccentProcess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D7FA986C-C593-45AF-A814-3727FD5BF863}" type="presParOf" srcId="{28102DFD-5914-47DE-A80F-58C721024B80}" destId="{173C0D5B-2D86-456D-A251-8B716EB11AFA}" srcOrd="0" destOrd="0" presId="urn:microsoft.com/office/officeart/2008/layout/AscendingPictureAccentProcess"/>
    <dgm:cxn modelId="{C30CCB99-EF77-45B4-9194-B5273A99809D}" type="presParOf" srcId="{28102DFD-5914-47DE-A80F-58C721024B80}" destId="{8DC00181-D81A-4F72-A6D3-399EA3C15E73}" srcOrd="1" destOrd="0" presId="urn:microsoft.com/office/officeart/2008/layout/AscendingPictureAccentProcess"/>
    <dgm:cxn modelId="{73CEC24E-F315-4D16-8CF2-E2D5E5915613}" type="presParOf" srcId="{28102DFD-5914-47DE-A80F-58C721024B80}" destId="{226876B2-78A7-408C-8E45-1C8F63D543CB}" srcOrd="2" destOrd="0" presId="urn:microsoft.com/office/officeart/2008/layout/AscendingPictureAccentProcess"/>
    <dgm:cxn modelId="{4E729A14-EE08-43CA-A780-9E9B4F260115}" type="presParOf" srcId="{28102DFD-5914-47DE-A80F-58C721024B80}" destId="{23B56457-2346-4EA1-A1AC-1DD61A1D74A4}" srcOrd="3" destOrd="0" presId="urn:microsoft.com/office/officeart/2008/layout/AscendingPictureAccentProcess"/>
    <dgm:cxn modelId="{2FE74EE6-CEA4-4457-8F48-42F001637188}" type="presParOf" srcId="{28102DFD-5914-47DE-A80F-58C721024B80}" destId="{1C728761-B222-436F-8742-41E3FE1663C6}" srcOrd="4" destOrd="0" presId="urn:microsoft.com/office/officeart/2008/layout/AscendingPictureAccentProcess"/>
    <dgm:cxn modelId="{D9F5AB6A-C45A-4E6B-AC44-C220841F2C9B}" type="presParOf" srcId="{28102DFD-5914-47DE-A80F-58C721024B80}" destId="{3D62AC57-7E65-4F55-B2C5-DE2DA495D972}" srcOrd="5" destOrd="0" presId="urn:microsoft.com/office/officeart/2008/layout/AscendingPictureAccentProcess"/>
    <dgm:cxn modelId="{B3175A18-F12B-4CA9-A0A7-A3E8BEBA5DB7}" type="presParOf" srcId="{28102DFD-5914-47DE-A80F-58C721024B80}" destId="{B9F44449-A2CF-46FB-A980-E172ECF811A0}" srcOrd="6" destOrd="0" presId="urn:microsoft.com/office/officeart/2008/layout/AscendingPictureAccentProcess"/>
    <dgm:cxn modelId="{B58E116D-1CC7-4514-B52C-326F5A1E603E}" type="presParOf" srcId="{28102DFD-5914-47DE-A80F-58C721024B80}" destId="{E648252E-CAA2-455A-A82D-AC6BB7541290}" srcOrd="7" destOrd="0" presId="urn:microsoft.com/office/officeart/2008/layout/AscendingPictureAccentProcess"/>
    <dgm:cxn modelId="{B11260E7-414C-4D0A-B233-55AC927C9FF3}" type="presParOf" srcId="{28102DFD-5914-47DE-A80F-58C721024B80}" destId="{714104D8-930A-4A1F-B402-2BE77935EFCA}" srcOrd="8" destOrd="0" presId="urn:microsoft.com/office/officeart/2008/layout/AscendingPictureAccentProcess"/>
    <dgm:cxn modelId="{13DF91C8-8626-456E-B97C-AEFA1072DBAE}" type="presParOf" srcId="{28102DFD-5914-47DE-A80F-58C721024B80}" destId="{3F3A5ABE-0386-4878-B907-72E8EB073835}" srcOrd="9" destOrd="0" presId="urn:microsoft.com/office/officeart/2008/layout/AscendingPictureAccentProcess"/>
    <dgm:cxn modelId="{E8C1AA17-E3DD-47E3-9302-93EB5DD55997}" type="presParOf" srcId="{28102DFD-5914-47DE-A80F-58C721024B80}" destId="{66B157D2-617F-4600-81C1-54D22E05BD4D}" srcOrd="10" destOrd="0" presId="urn:microsoft.com/office/officeart/2008/layout/AscendingPictureAccentProcess"/>
    <dgm:cxn modelId="{F5128F9A-0464-4C49-A296-EC5711E71BA0}" type="presParOf" srcId="{28102DFD-5914-47DE-A80F-58C721024B80}" destId="{416A2F15-73F9-46F3-AD47-B996F5DC5F04}" srcOrd="11" destOrd="0" presId="urn:microsoft.com/office/officeart/2008/layout/AscendingPictureAccentProcess"/>
    <dgm:cxn modelId="{FFB31723-83C0-4406-9DB2-540233E41162}" type="presParOf" srcId="{28102DFD-5914-47DE-A80F-58C721024B80}" destId="{DA7AAD41-5E68-49D8-BAB9-31F95DE8BA53}" srcOrd="12" destOrd="0" presId="urn:microsoft.com/office/officeart/2008/layout/AscendingPictureAccentProcess"/>
    <dgm:cxn modelId="{D57329B7-9B9F-4A21-B730-4F34934DEEC3}" type="presParOf" srcId="{28102DFD-5914-47DE-A80F-58C721024B80}" destId="{AFAE8CB1-BD31-4AB5-813F-04CE280D7BC3}" srcOrd="13" destOrd="0" presId="urn:microsoft.com/office/officeart/2008/layout/AscendingPictureAccentProcess"/>
    <dgm:cxn modelId="{3F2B3257-BFBB-4E0E-837F-5FE0B5DFD114}" type="presParOf" srcId="{28102DFD-5914-47DE-A80F-58C721024B80}" destId="{7A566C52-34DA-42C8-B174-71CC7A781691}" srcOrd="14" destOrd="0" presId="urn:microsoft.com/office/officeart/2008/layout/AscendingPictureAccentProcess"/>
    <dgm:cxn modelId="{B16E1F13-D49F-418B-BA9C-C2226DFEFD9C}" type="presParOf" srcId="{7A566C52-34DA-42C8-B174-71CC7A781691}" destId="{1BDDF1A7-8F9A-491D-B616-D31125DA6177}" srcOrd="0" destOrd="0" presId="urn:microsoft.com/office/officeart/2008/layout/AscendingPictureAccentProcess"/>
    <dgm:cxn modelId="{9A6D8294-250A-4D64-877D-FF218F74EC44}" type="presParOf" srcId="{28102DFD-5914-47DE-A80F-58C721024B80}" destId="{25CE29FA-35B5-4976-AE6F-6E275956B89D}" srcOrd="15" destOrd="0" presId="urn:microsoft.com/office/officeart/2008/layout/AscendingPictureAccentProcess"/>
    <dgm:cxn modelId="{C948020D-E7B1-4A7F-A4E8-9C500A9F0510}" type="presParOf" srcId="{28102DFD-5914-47DE-A80F-58C721024B80}" destId="{303E2316-F5E0-4CA7-9B70-76FC5CD2449E}" srcOrd="16" destOrd="0" presId="urn:microsoft.com/office/officeart/2008/layout/AscendingPictureAccentProcess"/>
    <dgm:cxn modelId="{25EF9595-0692-4E39-A15D-7052456C40F9}" type="presParOf" srcId="{303E2316-F5E0-4CA7-9B70-76FC5CD2449E}" destId="{E7155B03-8DE3-4B3E-A115-8567A0C88F58}" srcOrd="0" destOrd="0" presId="urn:microsoft.com/office/officeart/2008/layout/AscendingPictureAccentProcess"/>
    <dgm:cxn modelId="{4D6980C8-43FA-43EF-B343-03F13102499A}" type="presParOf" srcId="{28102DFD-5914-47DE-A80F-58C721024B80}" destId="{4BD86202-302F-4E2F-AFBB-306A3A126EF3}" srcOrd="17" destOrd="0" presId="urn:microsoft.com/office/officeart/2008/layout/AscendingPictureAccentProcess"/>
    <dgm:cxn modelId="{48DB6A97-AE1B-420B-9348-69054C72D213}" type="presParOf" srcId="{28102DFD-5914-47DE-A80F-58C721024B80}" destId="{D7317E7B-4A4D-48AC-8D09-7E398136BB1D}" srcOrd="18" destOrd="0" presId="urn:microsoft.com/office/officeart/2008/layout/AscendingPictureAccentProcess"/>
    <dgm:cxn modelId="{F15F748E-A054-4643-B7E1-BA671EAD432C}" type="presParOf" srcId="{D7317E7B-4A4D-48AC-8D09-7E398136BB1D}" destId="{49CE950B-4F82-48D2-AF26-10C2170F8BB6}" srcOrd="0" destOrd="0" presId="urn:microsoft.com/office/officeart/2008/layout/AscendingPictureAccentProcess"/>
    <dgm:cxn modelId="{871A0A3D-79DF-49FF-B9BA-5C29780E33D0}" type="presParOf" srcId="{28102DFD-5914-47DE-A80F-58C721024B80}" destId="{DF1382B8-D134-46BF-9446-A780E4628B73}" srcOrd="19" destOrd="0" presId="urn:microsoft.com/office/officeart/2008/layout/AscendingPictureAccentProcess"/>
    <dgm:cxn modelId="{BE9E27D2-F856-4580-B53A-859A26280C80}" type="presParOf" srcId="{28102DFD-5914-47DE-A80F-58C721024B80}" destId="{037FC98E-7686-4B85-A2D0-C76880C404EA}" srcOrd="20" destOrd="0" presId="urn:microsoft.com/office/officeart/2008/layout/AscendingPictureAccentProcess"/>
    <dgm:cxn modelId="{C6AE75AE-3D8C-40CC-9B82-38E8E2A192F5}" type="presParOf" srcId="{037FC98E-7686-4B85-A2D0-C76880C404EA}" destId="{BD330E29-DA28-4F5D-921B-C021D1F357B7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210A1-77CF-E043-9112-BE1EF2E1CAAA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19B83-0658-4549-A2E7-381EB652C7EF}">
      <dgm:prSet phldrT="[Text]"/>
      <dgm:spPr/>
      <dgm:t>
        <a:bodyPr/>
        <a:lstStyle/>
        <a:p>
          <a:r>
            <a:rPr lang="th-TH" dirty="0" smtClean="0">
              <a:latin typeface="TH SarabunPSK"/>
              <a:cs typeface="TH SarabunPSK"/>
            </a:rPr>
            <a:t>เครือข่ายสังคมออนไลน์</a:t>
          </a:r>
          <a:endParaRPr lang="en-US" dirty="0">
            <a:latin typeface="TH SarabunPSK"/>
            <a:cs typeface="TH SarabunPSK"/>
          </a:endParaRPr>
        </a:p>
      </dgm:t>
    </dgm:pt>
    <dgm:pt modelId="{C76C8BFD-3192-3C47-854A-AB43316175D8}" type="parTrans" cxnId="{5B292831-CA4B-794C-8566-33D69FDF007D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036E67B6-CD8E-7C45-965E-DB42642A8DDF}" type="sibTrans" cxnId="{5B292831-CA4B-794C-8566-33D69FDF007D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9610F4D5-D804-C34F-9BD7-42C62C67710E}">
      <dgm:prSet phldrT="[Text]"/>
      <dgm:spPr/>
      <dgm:t>
        <a:bodyPr/>
        <a:lstStyle/>
        <a:p>
          <a:r>
            <a:rPr lang="th-TH" dirty="0" smtClean="0">
              <a:latin typeface="TH SarabunPSK"/>
              <a:cs typeface="TH SarabunPSK"/>
            </a:rPr>
            <a:t>สังคมออนไลน์</a:t>
          </a:r>
          <a:endParaRPr lang="en-US" dirty="0">
            <a:latin typeface="TH SarabunPSK"/>
            <a:cs typeface="TH SarabunPSK"/>
          </a:endParaRPr>
        </a:p>
      </dgm:t>
    </dgm:pt>
    <dgm:pt modelId="{845E8E31-B4AB-764C-8C11-59366AA71F57}" type="parTrans" cxnId="{58C39668-3CE6-9448-A39C-869E63E99C42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C6EACE0E-6BE4-5249-AFA4-7B1249A4D38E}" type="sibTrans" cxnId="{58C39668-3CE6-9448-A39C-869E63E99C42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45E9C1E8-8CE4-B04B-8914-6AD83EA84733}">
      <dgm:prSet phldrT="[Text]"/>
      <dgm:spPr/>
      <dgm:t>
        <a:bodyPr/>
        <a:lstStyle/>
        <a:p>
          <a:r>
            <a:rPr lang="th-TH" dirty="0" smtClean="0">
              <a:latin typeface="TH SarabunPSK"/>
              <a:cs typeface="TH SarabunPSK"/>
            </a:rPr>
            <a:t>สังคมออนไลน์</a:t>
          </a:r>
          <a:endParaRPr lang="en-US" dirty="0">
            <a:latin typeface="TH SarabunPSK"/>
            <a:cs typeface="TH SarabunPSK"/>
          </a:endParaRPr>
        </a:p>
      </dgm:t>
    </dgm:pt>
    <dgm:pt modelId="{B774B503-23AC-A249-A512-2D969BEC34B3}" type="parTrans" cxnId="{7D7D4BCC-553B-354D-8B63-ABC361682D58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C5520802-DC31-814F-AAA1-C66844686F73}" type="sibTrans" cxnId="{7D7D4BCC-553B-354D-8B63-ABC361682D58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06F49875-493E-6C43-B9C9-5759E66F95D8}">
      <dgm:prSet phldrT="[Text]"/>
      <dgm:spPr/>
      <dgm:t>
        <a:bodyPr/>
        <a:lstStyle/>
        <a:p>
          <a:r>
            <a:rPr lang="th-TH" dirty="0" smtClean="0">
              <a:latin typeface="TH SarabunPSK"/>
              <a:cs typeface="TH SarabunPSK"/>
            </a:rPr>
            <a:t>สังคมออนไลน์</a:t>
          </a:r>
          <a:endParaRPr lang="en-US" dirty="0">
            <a:latin typeface="TH SarabunPSK"/>
            <a:cs typeface="TH SarabunPSK"/>
          </a:endParaRPr>
        </a:p>
      </dgm:t>
    </dgm:pt>
    <dgm:pt modelId="{FE2F4116-E76E-6048-ABF4-C8EC53F46D22}" type="parTrans" cxnId="{524A0A62-8B10-094D-B408-B397F3BECE7F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C5C5D27F-E549-DF4D-B505-B8F3C7AEB99E}" type="sibTrans" cxnId="{524A0A62-8B10-094D-B408-B397F3BECE7F}">
      <dgm:prSet/>
      <dgm:spPr/>
      <dgm:t>
        <a:bodyPr/>
        <a:lstStyle/>
        <a:p>
          <a:endParaRPr lang="en-US">
            <a:latin typeface="TH SarabunPSK"/>
            <a:cs typeface="TH SarabunPSK"/>
          </a:endParaRPr>
        </a:p>
      </dgm:t>
    </dgm:pt>
    <dgm:pt modelId="{592CF297-D090-4343-9DAF-AFBCAA692BAA}" type="pres">
      <dgm:prSet presAssocID="{879210A1-77CF-E043-9112-BE1EF2E1CAAA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7000F64-2345-A54C-8112-4D5A044A3DE1}" type="pres">
      <dgm:prSet presAssocID="{9610F4D5-D804-C34F-9BD7-42C62C67710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FF98D-3275-0241-86C9-6FA3D37D7C8D}" type="pres">
      <dgm:prSet presAssocID="{C6EACE0E-6BE4-5249-AFA4-7B1249A4D38E}" presName="spacerL" presStyleCnt="0"/>
      <dgm:spPr/>
    </dgm:pt>
    <dgm:pt modelId="{562710A3-A4CF-A447-869B-1094452E771A}" type="pres">
      <dgm:prSet presAssocID="{C6EACE0E-6BE4-5249-AFA4-7B1249A4D38E}" presName="sibTrans" presStyleLbl="sibTrans2D1" presStyleIdx="0" presStyleCnt="3"/>
      <dgm:spPr/>
      <dgm:t>
        <a:bodyPr/>
        <a:lstStyle/>
        <a:p>
          <a:endParaRPr lang="th-TH"/>
        </a:p>
      </dgm:t>
    </dgm:pt>
    <dgm:pt modelId="{246DCD1C-9765-B54D-B35C-3A5A04843ECD}" type="pres">
      <dgm:prSet presAssocID="{C6EACE0E-6BE4-5249-AFA4-7B1249A4D38E}" presName="spacerR" presStyleCnt="0"/>
      <dgm:spPr/>
    </dgm:pt>
    <dgm:pt modelId="{A2F1B6DD-1AD2-F042-998B-A6EB13A7CA59}" type="pres">
      <dgm:prSet presAssocID="{45E9C1E8-8CE4-B04B-8914-6AD83EA8473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D8AA3-5F94-BF45-B759-411E39BFBEE9}" type="pres">
      <dgm:prSet presAssocID="{C5520802-DC31-814F-AAA1-C66844686F73}" presName="spacerL" presStyleCnt="0"/>
      <dgm:spPr/>
    </dgm:pt>
    <dgm:pt modelId="{3A1668ED-070E-1A4C-9B0E-6EBF7ABC37BE}" type="pres">
      <dgm:prSet presAssocID="{C5520802-DC31-814F-AAA1-C66844686F73}" presName="sibTrans" presStyleLbl="sibTrans2D1" presStyleIdx="1" presStyleCnt="3"/>
      <dgm:spPr/>
      <dgm:t>
        <a:bodyPr/>
        <a:lstStyle/>
        <a:p>
          <a:endParaRPr lang="th-TH"/>
        </a:p>
      </dgm:t>
    </dgm:pt>
    <dgm:pt modelId="{FACBA27B-A058-E649-80EC-FECEEFDC8F8F}" type="pres">
      <dgm:prSet presAssocID="{C5520802-DC31-814F-AAA1-C66844686F73}" presName="spacerR" presStyleCnt="0"/>
      <dgm:spPr/>
    </dgm:pt>
    <dgm:pt modelId="{F1FFD8D4-17C8-0F4E-9C79-3237E4D55D22}" type="pres">
      <dgm:prSet presAssocID="{06F49875-493E-6C43-B9C9-5759E66F95D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C4EA14-DD0E-3448-9255-86A143AF3AC3}" type="pres">
      <dgm:prSet presAssocID="{C5C5D27F-E549-DF4D-B505-B8F3C7AEB99E}" presName="spacerL" presStyleCnt="0"/>
      <dgm:spPr/>
    </dgm:pt>
    <dgm:pt modelId="{A5BFC608-87FC-7B4A-AF55-A058DA2649A0}" type="pres">
      <dgm:prSet presAssocID="{C5C5D27F-E549-DF4D-B505-B8F3C7AEB99E}" presName="sibTrans" presStyleLbl="sibTrans2D1" presStyleIdx="2" presStyleCnt="3"/>
      <dgm:spPr/>
      <dgm:t>
        <a:bodyPr/>
        <a:lstStyle/>
        <a:p>
          <a:endParaRPr lang="th-TH"/>
        </a:p>
      </dgm:t>
    </dgm:pt>
    <dgm:pt modelId="{043D62C8-BB23-9947-B9DE-2F46A338E440}" type="pres">
      <dgm:prSet presAssocID="{C5C5D27F-E549-DF4D-B505-B8F3C7AEB99E}" presName="spacerR" presStyleCnt="0"/>
      <dgm:spPr/>
    </dgm:pt>
    <dgm:pt modelId="{CF06AF5B-8369-A348-9745-ACC386851AD3}" type="pres">
      <dgm:prSet presAssocID="{5CB19B83-0658-4549-A2E7-381EB652C7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D84F25-3AF7-4912-B59A-555832E3A784}" type="presOf" srcId="{9610F4D5-D804-C34F-9BD7-42C62C67710E}" destId="{E7000F64-2345-A54C-8112-4D5A044A3DE1}" srcOrd="0" destOrd="0" presId="urn:microsoft.com/office/officeart/2005/8/layout/equation1"/>
    <dgm:cxn modelId="{5B292831-CA4B-794C-8566-33D69FDF007D}" srcId="{879210A1-77CF-E043-9112-BE1EF2E1CAAA}" destId="{5CB19B83-0658-4549-A2E7-381EB652C7EF}" srcOrd="3" destOrd="0" parTransId="{C76C8BFD-3192-3C47-854A-AB43316175D8}" sibTransId="{036E67B6-CD8E-7C45-965E-DB42642A8DDF}"/>
    <dgm:cxn modelId="{58C39668-3CE6-9448-A39C-869E63E99C42}" srcId="{879210A1-77CF-E043-9112-BE1EF2E1CAAA}" destId="{9610F4D5-D804-C34F-9BD7-42C62C67710E}" srcOrd="0" destOrd="0" parTransId="{845E8E31-B4AB-764C-8C11-59366AA71F57}" sibTransId="{C6EACE0E-6BE4-5249-AFA4-7B1249A4D38E}"/>
    <dgm:cxn modelId="{298873C5-065E-4BC1-9989-D7AFDD26F5DA}" type="presOf" srcId="{C6EACE0E-6BE4-5249-AFA4-7B1249A4D38E}" destId="{562710A3-A4CF-A447-869B-1094452E771A}" srcOrd="0" destOrd="0" presId="urn:microsoft.com/office/officeart/2005/8/layout/equation1"/>
    <dgm:cxn modelId="{52A55760-BC35-44B0-9CDD-3B50EC8B67EB}" type="presOf" srcId="{45E9C1E8-8CE4-B04B-8914-6AD83EA84733}" destId="{A2F1B6DD-1AD2-F042-998B-A6EB13A7CA59}" srcOrd="0" destOrd="0" presId="urn:microsoft.com/office/officeart/2005/8/layout/equation1"/>
    <dgm:cxn modelId="{524A0A62-8B10-094D-B408-B397F3BECE7F}" srcId="{879210A1-77CF-E043-9112-BE1EF2E1CAAA}" destId="{06F49875-493E-6C43-B9C9-5759E66F95D8}" srcOrd="2" destOrd="0" parTransId="{FE2F4116-E76E-6048-ABF4-C8EC53F46D22}" sibTransId="{C5C5D27F-E549-DF4D-B505-B8F3C7AEB99E}"/>
    <dgm:cxn modelId="{92A9D57B-315B-42F8-9AED-4A7AF76DB9B5}" type="presOf" srcId="{5CB19B83-0658-4549-A2E7-381EB652C7EF}" destId="{CF06AF5B-8369-A348-9745-ACC386851AD3}" srcOrd="0" destOrd="0" presId="urn:microsoft.com/office/officeart/2005/8/layout/equation1"/>
    <dgm:cxn modelId="{C86EBCE4-A1EE-45FA-AF9E-4179DF4D4AE2}" type="presOf" srcId="{C5520802-DC31-814F-AAA1-C66844686F73}" destId="{3A1668ED-070E-1A4C-9B0E-6EBF7ABC37BE}" srcOrd="0" destOrd="0" presId="urn:microsoft.com/office/officeart/2005/8/layout/equation1"/>
    <dgm:cxn modelId="{7D7D4BCC-553B-354D-8B63-ABC361682D58}" srcId="{879210A1-77CF-E043-9112-BE1EF2E1CAAA}" destId="{45E9C1E8-8CE4-B04B-8914-6AD83EA84733}" srcOrd="1" destOrd="0" parTransId="{B774B503-23AC-A249-A512-2D969BEC34B3}" sibTransId="{C5520802-DC31-814F-AAA1-C66844686F73}"/>
    <dgm:cxn modelId="{AE1B32D1-26CC-4782-A24C-D7262A92829B}" type="presOf" srcId="{879210A1-77CF-E043-9112-BE1EF2E1CAAA}" destId="{592CF297-D090-4343-9DAF-AFBCAA692BAA}" srcOrd="0" destOrd="0" presId="urn:microsoft.com/office/officeart/2005/8/layout/equation1"/>
    <dgm:cxn modelId="{5310A79C-C051-4E01-93B4-184061A3E8CB}" type="presOf" srcId="{C5C5D27F-E549-DF4D-B505-B8F3C7AEB99E}" destId="{A5BFC608-87FC-7B4A-AF55-A058DA2649A0}" srcOrd="0" destOrd="0" presId="urn:microsoft.com/office/officeart/2005/8/layout/equation1"/>
    <dgm:cxn modelId="{4ABECFF5-95BF-47A2-8544-CD3ED7B3E74C}" type="presOf" srcId="{06F49875-493E-6C43-B9C9-5759E66F95D8}" destId="{F1FFD8D4-17C8-0F4E-9C79-3237E4D55D22}" srcOrd="0" destOrd="0" presId="urn:microsoft.com/office/officeart/2005/8/layout/equation1"/>
    <dgm:cxn modelId="{1C0E0018-8566-46B9-B985-AC668B5329BE}" type="presParOf" srcId="{592CF297-D090-4343-9DAF-AFBCAA692BAA}" destId="{E7000F64-2345-A54C-8112-4D5A044A3DE1}" srcOrd="0" destOrd="0" presId="urn:microsoft.com/office/officeart/2005/8/layout/equation1"/>
    <dgm:cxn modelId="{9D4F4752-FAEA-4D00-922D-8FA239896C39}" type="presParOf" srcId="{592CF297-D090-4343-9DAF-AFBCAA692BAA}" destId="{FBEFF98D-3275-0241-86C9-6FA3D37D7C8D}" srcOrd="1" destOrd="0" presId="urn:microsoft.com/office/officeart/2005/8/layout/equation1"/>
    <dgm:cxn modelId="{EE157C22-203A-4D46-8146-D156380D285E}" type="presParOf" srcId="{592CF297-D090-4343-9DAF-AFBCAA692BAA}" destId="{562710A3-A4CF-A447-869B-1094452E771A}" srcOrd="2" destOrd="0" presId="urn:microsoft.com/office/officeart/2005/8/layout/equation1"/>
    <dgm:cxn modelId="{0E4B2F4D-E030-4A0A-9391-6E8EECE58936}" type="presParOf" srcId="{592CF297-D090-4343-9DAF-AFBCAA692BAA}" destId="{246DCD1C-9765-B54D-B35C-3A5A04843ECD}" srcOrd="3" destOrd="0" presId="urn:microsoft.com/office/officeart/2005/8/layout/equation1"/>
    <dgm:cxn modelId="{70F45F85-2C43-4CC9-9BEB-A7D545B1D02E}" type="presParOf" srcId="{592CF297-D090-4343-9DAF-AFBCAA692BAA}" destId="{A2F1B6DD-1AD2-F042-998B-A6EB13A7CA59}" srcOrd="4" destOrd="0" presId="urn:microsoft.com/office/officeart/2005/8/layout/equation1"/>
    <dgm:cxn modelId="{EC75F6F9-6375-4EEC-B760-23DF366A00FA}" type="presParOf" srcId="{592CF297-D090-4343-9DAF-AFBCAA692BAA}" destId="{76AD8AA3-5F94-BF45-B759-411E39BFBEE9}" srcOrd="5" destOrd="0" presId="urn:microsoft.com/office/officeart/2005/8/layout/equation1"/>
    <dgm:cxn modelId="{6578F8DB-CE0D-467E-AB8D-7A7E24A828E4}" type="presParOf" srcId="{592CF297-D090-4343-9DAF-AFBCAA692BAA}" destId="{3A1668ED-070E-1A4C-9B0E-6EBF7ABC37BE}" srcOrd="6" destOrd="0" presId="urn:microsoft.com/office/officeart/2005/8/layout/equation1"/>
    <dgm:cxn modelId="{61EBFBAF-EBC6-439E-881D-85ADEA32AF32}" type="presParOf" srcId="{592CF297-D090-4343-9DAF-AFBCAA692BAA}" destId="{FACBA27B-A058-E649-80EC-FECEEFDC8F8F}" srcOrd="7" destOrd="0" presId="urn:microsoft.com/office/officeart/2005/8/layout/equation1"/>
    <dgm:cxn modelId="{00620FEE-B546-4814-87B9-F7A83CF7589E}" type="presParOf" srcId="{592CF297-D090-4343-9DAF-AFBCAA692BAA}" destId="{F1FFD8D4-17C8-0F4E-9C79-3237E4D55D22}" srcOrd="8" destOrd="0" presId="urn:microsoft.com/office/officeart/2005/8/layout/equation1"/>
    <dgm:cxn modelId="{0C71EF47-3408-4AE2-AB28-8F450E13836B}" type="presParOf" srcId="{592CF297-D090-4343-9DAF-AFBCAA692BAA}" destId="{9EC4EA14-DD0E-3448-9255-86A143AF3AC3}" srcOrd="9" destOrd="0" presId="urn:microsoft.com/office/officeart/2005/8/layout/equation1"/>
    <dgm:cxn modelId="{843B7421-A38D-4E41-ADBC-8C1300DE1CD0}" type="presParOf" srcId="{592CF297-D090-4343-9DAF-AFBCAA692BAA}" destId="{A5BFC608-87FC-7B4A-AF55-A058DA2649A0}" srcOrd="10" destOrd="0" presId="urn:microsoft.com/office/officeart/2005/8/layout/equation1"/>
    <dgm:cxn modelId="{F74D919F-D0D3-465B-AB86-F2C9AE6F015C}" type="presParOf" srcId="{592CF297-D090-4343-9DAF-AFBCAA692BAA}" destId="{043D62C8-BB23-9947-B9DE-2F46A338E440}" srcOrd="11" destOrd="0" presId="urn:microsoft.com/office/officeart/2005/8/layout/equation1"/>
    <dgm:cxn modelId="{648CE674-5FFB-46CF-914F-76071A972912}" type="presParOf" srcId="{592CF297-D090-4343-9DAF-AFBCAA692BAA}" destId="{CF06AF5B-8369-A348-9745-ACC386851AD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C0D5B-2D86-456D-A251-8B716EB11AFA}">
      <dsp:nvSpPr>
        <dsp:cNvPr id="0" name=""/>
        <dsp:cNvSpPr/>
      </dsp:nvSpPr>
      <dsp:spPr>
        <a:xfrm>
          <a:off x="2105213" y="3882255"/>
          <a:ext cx="100556" cy="1005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C00181-D81A-4F72-A6D3-399EA3C15E73}">
      <dsp:nvSpPr>
        <dsp:cNvPr id="0" name=""/>
        <dsp:cNvSpPr/>
      </dsp:nvSpPr>
      <dsp:spPr>
        <a:xfrm>
          <a:off x="1881219" y="3984392"/>
          <a:ext cx="100556" cy="1005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6876B2-78A7-408C-8E45-1C8F63D543CB}">
      <dsp:nvSpPr>
        <dsp:cNvPr id="0" name=""/>
        <dsp:cNvSpPr/>
      </dsp:nvSpPr>
      <dsp:spPr>
        <a:xfrm>
          <a:off x="1650602" y="4068477"/>
          <a:ext cx="100556" cy="1005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B56457-2346-4EA1-A1AC-1DD61A1D74A4}">
      <dsp:nvSpPr>
        <dsp:cNvPr id="0" name=""/>
        <dsp:cNvSpPr/>
      </dsp:nvSpPr>
      <dsp:spPr>
        <a:xfrm>
          <a:off x="1413360" y="4134035"/>
          <a:ext cx="100556" cy="1005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728761-B222-436F-8742-41E3FE1663C6}">
      <dsp:nvSpPr>
        <dsp:cNvPr id="0" name=""/>
        <dsp:cNvSpPr/>
      </dsp:nvSpPr>
      <dsp:spPr>
        <a:xfrm>
          <a:off x="3152326" y="3029052"/>
          <a:ext cx="100556" cy="10055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2AC57-7E65-4F55-B2C5-DE2DA495D972}">
      <dsp:nvSpPr>
        <dsp:cNvPr id="0" name=""/>
        <dsp:cNvSpPr/>
      </dsp:nvSpPr>
      <dsp:spPr>
        <a:xfrm>
          <a:off x="3749643" y="1777277"/>
          <a:ext cx="100556" cy="1005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F44449-A2CF-46FB-A980-E172ECF811A0}">
      <dsp:nvSpPr>
        <dsp:cNvPr id="0" name=""/>
        <dsp:cNvSpPr/>
      </dsp:nvSpPr>
      <dsp:spPr>
        <a:xfrm>
          <a:off x="3588271" y="215289"/>
          <a:ext cx="100556" cy="1005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8252E-CAA2-455A-A82D-AC6BB7541290}">
      <dsp:nvSpPr>
        <dsp:cNvPr id="0" name=""/>
        <dsp:cNvSpPr/>
      </dsp:nvSpPr>
      <dsp:spPr>
        <a:xfrm>
          <a:off x="3731579" y="113627"/>
          <a:ext cx="100556" cy="1005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4104D8-930A-4A1F-B402-2BE77935EFCA}">
      <dsp:nvSpPr>
        <dsp:cNvPr id="0" name=""/>
        <dsp:cNvSpPr/>
      </dsp:nvSpPr>
      <dsp:spPr>
        <a:xfrm>
          <a:off x="3874887" y="11965"/>
          <a:ext cx="100556" cy="1005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3A5ABE-0386-4878-B907-72E8EB073835}">
      <dsp:nvSpPr>
        <dsp:cNvPr id="0" name=""/>
        <dsp:cNvSpPr/>
      </dsp:nvSpPr>
      <dsp:spPr>
        <a:xfrm>
          <a:off x="4018196" y="113627"/>
          <a:ext cx="100556" cy="10055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B157D2-617F-4600-81C1-54D22E05BD4D}">
      <dsp:nvSpPr>
        <dsp:cNvPr id="0" name=""/>
        <dsp:cNvSpPr/>
      </dsp:nvSpPr>
      <dsp:spPr>
        <a:xfrm>
          <a:off x="4162106" y="215289"/>
          <a:ext cx="100556" cy="1005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A2F15-73F9-46F3-AD47-B996F5DC5F04}">
      <dsp:nvSpPr>
        <dsp:cNvPr id="0" name=""/>
        <dsp:cNvSpPr/>
      </dsp:nvSpPr>
      <dsp:spPr>
        <a:xfrm>
          <a:off x="3874887" y="226691"/>
          <a:ext cx="100556" cy="1005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7AAD41-5E68-49D8-BAB9-31F95DE8BA53}">
      <dsp:nvSpPr>
        <dsp:cNvPr id="0" name=""/>
        <dsp:cNvSpPr/>
      </dsp:nvSpPr>
      <dsp:spPr>
        <a:xfrm>
          <a:off x="3874887" y="441417"/>
          <a:ext cx="100556" cy="1005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AE8CB1-BD31-4AB5-813F-04CE280D7BC3}">
      <dsp:nvSpPr>
        <dsp:cNvPr id="0" name=""/>
        <dsp:cNvSpPr/>
      </dsp:nvSpPr>
      <dsp:spPr>
        <a:xfrm>
          <a:off x="839827" y="4335856"/>
          <a:ext cx="2164674" cy="580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189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ปัญหาการพิจารณาและกำหนดสถานะทางกฎหมาย</a:t>
          </a:r>
          <a:endParaRPr lang="th-TH" sz="1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68166" y="4364195"/>
        <a:ext cx="2107996" cy="523841"/>
      </dsp:txXfrm>
    </dsp:sp>
    <dsp:sp modelId="{1BDDF1A7-8F9A-491D-B616-D31125DA6177}">
      <dsp:nvSpPr>
        <dsp:cNvPr id="0" name=""/>
        <dsp:cNvSpPr/>
      </dsp:nvSpPr>
      <dsp:spPr>
        <a:xfrm>
          <a:off x="239800" y="3766500"/>
          <a:ext cx="1003758" cy="100379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CE29FA-35B5-4976-AE6F-6E275956B89D}">
      <dsp:nvSpPr>
        <dsp:cNvPr id="0" name=""/>
        <dsp:cNvSpPr/>
      </dsp:nvSpPr>
      <dsp:spPr>
        <a:xfrm>
          <a:off x="2782916" y="3635147"/>
          <a:ext cx="2164674" cy="5805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189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การจัดการต่อนิติสัมพันธ์ที่เกิดขึ้นในเครือข่ายสังคมออนไลน์</a:t>
          </a:r>
          <a:endParaRPr lang="th-TH" sz="1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811255" y="3663486"/>
        <a:ext cx="2107996" cy="523841"/>
      </dsp:txXfrm>
    </dsp:sp>
    <dsp:sp modelId="{E7155B03-8DE3-4B3E-A115-8567A0C88F58}">
      <dsp:nvSpPr>
        <dsp:cNvPr id="0" name=""/>
        <dsp:cNvSpPr/>
      </dsp:nvSpPr>
      <dsp:spPr>
        <a:xfrm>
          <a:off x="2182889" y="3065791"/>
          <a:ext cx="1003758" cy="1003795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D86202-302F-4E2F-AFBB-306A3A126EF3}">
      <dsp:nvSpPr>
        <dsp:cNvPr id="0" name=""/>
        <dsp:cNvSpPr/>
      </dsp:nvSpPr>
      <dsp:spPr>
        <a:xfrm>
          <a:off x="3610249" y="2530165"/>
          <a:ext cx="2164674" cy="5805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189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ปัญหาประสิทธิภาพในการบังคับใช้กฎหมาย</a:t>
          </a:r>
          <a:endParaRPr lang="th-TH" sz="1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38588" y="2558504"/>
        <a:ext cx="2107996" cy="523841"/>
      </dsp:txXfrm>
    </dsp:sp>
    <dsp:sp modelId="{49CE950B-4F82-48D2-AF26-10C2170F8BB6}">
      <dsp:nvSpPr>
        <dsp:cNvPr id="0" name=""/>
        <dsp:cNvSpPr/>
      </dsp:nvSpPr>
      <dsp:spPr>
        <a:xfrm>
          <a:off x="3010222" y="1960809"/>
          <a:ext cx="1003758" cy="1003795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1382B8-D134-46BF-9446-A780E4628B73}">
      <dsp:nvSpPr>
        <dsp:cNvPr id="0" name=""/>
        <dsp:cNvSpPr/>
      </dsp:nvSpPr>
      <dsp:spPr>
        <a:xfrm>
          <a:off x="3973336" y="1213781"/>
          <a:ext cx="2003203" cy="5805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189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ปัญหาการพิจารณาบ่อ</a:t>
          </a:r>
          <a:r>
            <a:rPr lang="th-TH" sz="1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เกืด</a:t>
          </a:r>
          <a:r>
            <a:rPr lang="th-TH" sz="1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ของกฎหมาย</a:t>
          </a:r>
          <a:endParaRPr lang="th-TH" sz="1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01675" y="1242120"/>
        <a:ext cx="1946525" cy="523841"/>
      </dsp:txXfrm>
    </dsp:sp>
    <dsp:sp modelId="{BD330E29-DA28-4F5D-921B-C021D1F357B7}">
      <dsp:nvSpPr>
        <dsp:cNvPr id="0" name=""/>
        <dsp:cNvSpPr/>
      </dsp:nvSpPr>
      <dsp:spPr>
        <a:xfrm>
          <a:off x="3373309" y="644426"/>
          <a:ext cx="1003758" cy="1003795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00F64-2345-A54C-8112-4D5A044A3DE1}">
      <dsp:nvSpPr>
        <dsp:cNvPr id="0" name=""/>
        <dsp:cNvSpPr/>
      </dsp:nvSpPr>
      <dsp:spPr>
        <a:xfrm>
          <a:off x="4162066" y="252874"/>
          <a:ext cx="795684" cy="7956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kern="1200" dirty="0" smtClean="0">
              <a:latin typeface="TH SarabunPSK"/>
              <a:cs typeface="TH SarabunPSK"/>
            </a:rPr>
            <a:t>สังคมออนไลน์</a:t>
          </a:r>
          <a:endParaRPr lang="en-US" sz="1500" kern="1200" dirty="0">
            <a:latin typeface="TH SarabunPSK"/>
            <a:cs typeface="TH SarabunPSK"/>
          </a:endParaRPr>
        </a:p>
      </dsp:txBody>
      <dsp:txXfrm>
        <a:off x="4278591" y="369399"/>
        <a:ext cx="562634" cy="562634"/>
      </dsp:txXfrm>
    </dsp:sp>
    <dsp:sp modelId="{562710A3-A4CF-A447-869B-1094452E771A}">
      <dsp:nvSpPr>
        <dsp:cNvPr id="0" name=""/>
        <dsp:cNvSpPr/>
      </dsp:nvSpPr>
      <dsp:spPr>
        <a:xfrm>
          <a:off x="3635959" y="419967"/>
          <a:ext cx="461497" cy="461497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latin typeface="TH SarabunPSK"/>
            <a:cs typeface="TH SarabunPSK"/>
          </a:endParaRPr>
        </a:p>
      </dsp:txBody>
      <dsp:txXfrm>
        <a:off x="3697130" y="596443"/>
        <a:ext cx="339155" cy="108545"/>
      </dsp:txXfrm>
    </dsp:sp>
    <dsp:sp modelId="{A2F1B6DD-1AD2-F042-998B-A6EB13A7CA59}">
      <dsp:nvSpPr>
        <dsp:cNvPr id="0" name=""/>
        <dsp:cNvSpPr/>
      </dsp:nvSpPr>
      <dsp:spPr>
        <a:xfrm>
          <a:off x="2775665" y="252874"/>
          <a:ext cx="795684" cy="7956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kern="1200" dirty="0" smtClean="0">
              <a:latin typeface="TH SarabunPSK"/>
              <a:cs typeface="TH SarabunPSK"/>
            </a:rPr>
            <a:t>สังคมออนไลน์</a:t>
          </a:r>
          <a:endParaRPr lang="en-US" sz="1500" kern="1200" dirty="0">
            <a:latin typeface="TH SarabunPSK"/>
            <a:cs typeface="TH SarabunPSK"/>
          </a:endParaRPr>
        </a:p>
      </dsp:txBody>
      <dsp:txXfrm>
        <a:off x="2892190" y="369399"/>
        <a:ext cx="562634" cy="562634"/>
      </dsp:txXfrm>
    </dsp:sp>
    <dsp:sp modelId="{3A1668ED-070E-1A4C-9B0E-6EBF7ABC37BE}">
      <dsp:nvSpPr>
        <dsp:cNvPr id="0" name=""/>
        <dsp:cNvSpPr/>
      </dsp:nvSpPr>
      <dsp:spPr>
        <a:xfrm>
          <a:off x="2249558" y="419967"/>
          <a:ext cx="461497" cy="461497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latin typeface="TH SarabunPSK"/>
            <a:cs typeface="TH SarabunPSK"/>
          </a:endParaRPr>
        </a:p>
      </dsp:txBody>
      <dsp:txXfrm>
        <a:off x="2310729" y="596443"/>
        <a:ext cx="339155" cy="108545"/>
      </dsp:txXfrm>
    </dsp:sp>
    <dsp:sp modelId="{F1FFD8D4-17C8-0F4E-9C79-3237E4D55D22}">
      <dsp:nvSpPr>
        <dsp:cNvPr id="0" name=""/>
        <dsp:cNvSpPr/>
      </dsp:nvSpPr>
      <dsp:spPr>
        <a:xfrm>
          <a:off x="1389264" y="252874"/>
          <a:ext cx="795684" cy="7956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kern="1200" dirty="0" smtClean="0">
              <a:latin typeface="TH SarabunPSK"/>
              <a:cs typeface="TH SarabunPSK"/>
            </a:rPr>
            <a:t>สังคมออนไลน์</a:t>
          </a:r>
          <a:endParaRPr lang="en-US" sz="1500" kern="1200" dirty="0">
            <a:latin typeface="TH SarabunPSK"/>
            <a:cs typeface="TH SarabunPSK"/>
          </a:endParaRPr>
        </a:p>
      </dsp:txBody>
      <dsp:txXfrm>
        <a:off x="1505789" y="369399"/>
        <a:ext cx="562634" cy="562634"/>
      </dsp:txXfrm>
    </dsp:sp>
    <dsp:sp modelId="{A5BFC608-87FC-7B4A-AF55-A058DA2649A0}">
      <dsp:nvSpPr>
        <dsp:cNvPr id="0" name=""/>
        <dsp:cNvSpPr/>
      </dsp:nvSpPr>
      <dsp:spPr>
        <a:xfrm>
          <a:off x="863158" y="419967"/>
          <a:ext cx="461497" cy="461497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latin typeface="TH SarabunPSK"/>
            <a:cs typeface="TH SarabunPSK"/>
          </a:endParaRPr>
        </a:p>
      </dsp:txBody>
      <dsp:txXfrm>
        <a:off x="924329" y="515035"/>
        <a:ext cx="339155" cy="271361"/>
      </dsp:txXfrm>
    </dsp:sp>
    <dsp:sp modelId="{CF06AF5B-8369-A348-9745-ACC386851AD3}">
      <dsp:nvSpPr>
        <dsp:cNvPr id="0" name=""/>
        <dsp:cNvSpPr/>
      </dsp:nvSpPr>
      <dsp:spPr>
        <a:xfrm>
          <a:off x="2863" y="252874"/>
          <a:ext cx="795684" cy="7956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kern="1200" dirty="0" smtClean="0">
              <a:latin typeface="TH SarabunPSK"/>
              <a:cs typeface="TH SarabunPSK"/>
            </a:rPr>
            <a:t>เครือข่ายสังคมออนไลน์</a:t>
          </a:r>
          <a:endParaRPr lang="en-US" sz="1500" kern="1200" dirty="0">
            <a:latin typeface="TH SarabunPSK"/>
            <a:cs typeface="TH SarabunPSK"/>
          </a:endParaRPr>
        </a:p>
      </dsp:txBody>
      <dsp:txXfrm>
        <a:off x="119388" y="369399"/>
        <a:ext cx="562634" cy="562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4F5ACF7C-7294-4E84-A925-7276A86EB2C9}" type="datetimeFigureOut">
              <a:rPr lang="th-TH"/>
              <a:t>03/10/56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78944CD9-4CE2-4E83-8137-D0C5AC1970FD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r>
              <a:rPr lang="th-TH"/>
              <a:t>
            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r>
              <a:rPr lang="th-TH"/>
              <a:t>
            </a:t>
            </a:r>
            <a:fld id="{514ECB3C-A007-49FF-BDDA-56443C398E16}" type="datetimeFigureOut">
              <a:t>03/10/56</a:t>
            </a:fld>
            <a:r>
              <a:rPr lang="th-TH"/>
              <a:t>
            </a:t>
            </a:r>
          </a:p>
        </p:txBody>
      </p:sp>
      <p:sp>
        <p:nvSpPr>
          <p:cNvPr id="4" name="ตัวแทนรูป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th-TH"/>
              <a:t>
            </a:t>
            </a:r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
              คลิกเพื่อแก้ไขลักษณะของข้อความต้นแบบ
          </a:t>
            </a:r>
          </a:p>
          <a:p>
            <a:pPr lvl="1"/>
            <a:r>
              <a:rPr lang="th-TH"/>
              <a:t>
              ระดับที่สอง
          </a:t>
            </a:r>
          </a:p>
          <a:p>
            <a:pPr lvl="2"/>
            <a:r>
              <a:rPr lang="th-TH"/>
              <a:t>
              ระดับที่สาม
          </a:t>
            </a:r>
          </a:p>
          <a:p>
            <a:pPr lvl="3"/>
            <a:r>
              <a:rPr lang="th-TH"/>
              <a:t>
              ระดับที่สี่
          </a:t>
            </a:r>
          </a:p>
          <a:p>
            <a:pPr lvl="4"/>
            <a:r>
              <a:rPr lang="th-TH"/>
              <a:t>
              ระดับที่ห้า
            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r>
              <a:rPr lang="th-TH"/>
              <a:t>
            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r>
              <a:rPr lang="th-TH"/>
              <a:t>
            </a:t>
            </a:r>
            <a:fld id="{69A3235D-6603-4F32-8645-42F908939C8F}" type="slidenum">
              <a:t>‹#›</a:t>
            </a:fld>
            <a:r>
              <a:rPr lang="th-TH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th-TH"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h-TH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th-TH" sz="2800"/>
            </a:lvl2pPr>
            <a:lvl3pPr marL="914400" indent="0" algn="ctr" latinLnBrk="0">
              <a:buNone/>
              <a:defRPr lang="th-TH" sz="2400"/>
            </a:lvl3pPr>
            <a:lvl4pPr marL="1371600" indent="0" algn="ctr" latinLnBrk="0">
              <a:buNone/>
              <a:defRPr lang="th-TH" sz="2000"/>
            </a:lvl4pPr>
            <a:lvl5pPr marL="1828800" indent="0" algn="ctr" latinLnBrk="0">
              <a:buNone/>
              <a:defRPr lang="th-TH" sz="2000"/>
            </a:lvl5pPr>
            <a:lvl6pPr marL="2286000" indent="0" algn="ctr" latinLnBrk="0">
              <a:buNone/>
              <a:defRPr lang="th-TH" sz="2000"/>
            </a:lvl6pPr>
            <a:lvl7pPr marL="2743200" indent="0" algn="ctr" latinLnBrk="0">
              <a:buNone/>
              <a:defRPr lang="th-TH" sz="2000"/>
            </a:lvl7pPr>
            <a:lvl8pPr marL="3200400" indent="0" algn="ctr" latinLnBrk="0">
              <a:buNone/>
              <a:defRPr lang="th-TH" sz="2000"/>
            </a:lvl8pPr>
            <a:lvl9pPr marL="3657600" indent="0" algn="ctr" latinLnBrk="0">
              <a:buNone/>
              <a:defRPr lang="th-TH"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126649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8168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8485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47936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3425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57748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smtClean="0"/>
              <a:t>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9844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7637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เนื้อหา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931671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6293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26747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th-TH" sz="6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เนื้อหา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800"/>
            </a:lvl6pPr>
            <a:lvl7pPr latinLnBrk="0">
              <a:defRPr lang="th-TH" sz="1800"/>
            </a:lvl7pPr>
            <a:lvl8pPr latinLnBrk="0">
              <a:defRPr lang="th-TH" sz="1800"/>
            </a:lvl8pPr>
            <a:lvl9pPr latinLnBrk="0">
              <a:defRPr lang="th-TH" sz="18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800"/>
            </a:lvl6pPr>
            <a:lvl7pPr latinLnBrk="0">
              <a:defRPr lang="th-TH" sz="1800"/>
            </a:lvl7pPr>
            <a:lvl8pPr latinLnBrk="0">
              <a:defRPr lang="th-TH" sz="1800"/>
            </a:lvl8pPr>
            <a:lvl9pPr latinLnBrk="0">
              <a:defRPr lang="th-TH" sz="18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th-TH" sz="2400" b="1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th-TH" sz="2400" b="1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dirty="0" smtClean="0"/>
              <a:t>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th-TH" sz="32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เนื้อหา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th-TH" sz="3200"/>
            </a:lvl1pPr>
            <a:lvl2pPr latinLnBrk="0">
              <a:defRPr lang="th-TH" sz="2800"/>
            </a:lvl2pPr>
            <a:lvl3pPr latinLnBrk="0">
              <a:defRPr lang="th-TH" sz="2400"/>
            </a:lvl3pPr>
            <a:lvl4pPr latinLnBrk="0">
              <a:defRPr lang="th-TH" sz="2000"/>
            </a:lvl4pPr>
            <a:lvl5pPr latinLnBrk="0">
              <a:defRPr lang="th-TH" sz="20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/>
            </a:lvl8pPr>
            <a:lvl9pPr latinLnBrk="0">
              <a:defRPr lang="th-TH" sz="20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th-TH" sz="32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th-TH" sz="32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 dirty="0" err="1" smtClean="0"/>
              <a:t>ลิก</a:t>
            </a:r>
            <a:r>
              <a:rPr lang="th-TH" dirty="0" smtClean="0"/>
              <a:t>เพื่อแก้ไขลักษณะของข้อความต้นแบบ</a:t>
            </a:r>
            <a:endParaRPr lang="th-TH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 </a:t>
            </a:r>
          </a:p>
          <a:p>
            <a:pPr lvl="1"/>
            <a:r>
              <a:rPr lang="th-TH" dirty="0" smtClean="0"/>
              <a:t>ระดับที่สอง </a:t>
            </a:r>
          </a:p>
          <a:p>
            <a:pPr lvl="2"/>
            <a:r>
              <a:rPr lang="th-TH" dirty="0" smtClean="0"/>
              <a:t>ระดับที่สาม </a:t>
            </a:r>
          </a:p>
          <a:p>
            <a:pPr lvl="3"/>
            <a:r>
              <a:rPr lang="th-TH" dirty="0" smtClean="0"/>
              <a:t>ระดับที่สี่ </a:t>
            </a:r>
          </a:p>
          <a:p>
            <a:pPr lvl="4"/>
            <a:r>
              <a:rPr lang="th-TH" dirty="0" smtClean="0"/>
              <a:t>ระดับที่ห้า 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86B75A-687E-405C-8A0B-8D00578BA2C3}" type="datetime1">
              <a:rPr lang="th-TH" smtClean="0"/>
              <a:pPr/>
              <a:t>03/10/56</a:t>
            </a:fld>
            <a:endParaRPr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th-TH"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h-TH"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th-TH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th-TH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th-TH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th-TH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th-TH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th-TH" smtClean="0"/>
              <a:pPr/>
              <a:t>03/10/56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080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diagramLayout" Target="../diagrams/layou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diagramData" Target="../diagrams/data2.xml"/><Relationship Id="rId5" Type="http://schemas.openxmlformats.org/officeDocument/2006/relationships/image" Target="../media/image8.png"/><Relationship Id="rId15" Type="http://schemas.microsoft.com/office/2007/relationships/diagramDrawing" Target="../diagrams/drawing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4" descr="กระบวนการเน้นรูปภาพแบบเลื่อนขึ้น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628851"/>
              </p:ext>
            </p:extLst>
          </p:nvPr>
        </p:nvGraphicFramePr>
        <p:xfrm>
          <a:off x="5338350" y="1401206"/>
          <a:ext cx="6216341" cy="4928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42357" y="711434"/>
            <a:ext cx="6207826" cy="2981792"/>
          </a:xfrm>
        </p:spPr>
        <p:txBody>
          <a:bodyPr>
            <a:normAutofit/>
          </a:bodyPr>
          <a:lstStyle/>
          <a:p>
            <a:r>
              <a:rPr lang="th-TH" sz="3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ประเด็นปัญหาเกี่ยวกับแนวคิดพื้นฐานทางกฎหมายในการจัดการเครือข่ายสังคมออนไลน์</a:t>
            </a:r>
            <a:endParaRPr lang="th-TH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071" y="5200699"/>
            <a:ext cx="1806131" cy="57855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th-TH" sz="1600" b="1" dirty="0" smtClean="0">
                <a:latin typeface="TH SarabunPSK"/>
                <a:cs typeface="TH SarabunPSK"/>
              </a:rPr>
              <a:t>ลงทะเบียนเข้าเป็นสมาชิกในเครือข่ายสังคมออนไลน์</a:t>
            </a:r>
            <a:endParaRPr lang="en-US" sz="1600" b="1" dirty="0">
              <a:latin typeface="TH SarabunPSK"/>
              <a:cs typeface="TH SarabunPS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276" y="3739956"/>
            <a:ext cx="3018136" cy="2101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181" y="1502248"/>
            <a:ext cx="1481406" cy="5585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7545" y="1835933"/>
            <a:ext cx="846823" cy="10161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5714" t="25476" r="5357" b="20384"/>
          <a:stretch/>
        </p:blipFill>
        <p:spPr>
          <a:xfrm>
            <a:off x="1776546" y="1798009"/>
            <a:ext cx="1806224" cy="6165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4579" y="4035775"/>
            <a:ext cx="316088" cy="7433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910" y="3266784"/>
            <a:ext cx="3018136" cy="21017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2846" y="4068255"/>
            <a:ext cx="333022" cy="7831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9291" y="4615431"/>
            <a:ext cx="163690" cy="3849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8087" y="3230061"/>
            <a:ext cx="2489026" cy="14068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1148" y="3972886"/>
            <a:ext cx="349955" cy="82297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8"/>
          <a:srcRect l="15838" r="15071"/>
          <a:stretch/>
        </p:blipFill>
        <p:spPr>
          <a:xfrm>
            <a:off x="4624142" y="3646959"/>
            <a:ext cx="615336" cy="592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9"/>
          <a:srcRect t="30963" b="32000"/>
          <a:stretch/>
        </p:blipFill>
        <p:spPr>
          <a:xfrm>
            <a:off x="5499835" y="2875328"/>
            <a:ext cx="1994492" cy="7387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08714" y="2527039"/>
            <a:ext cx="1248760" cy="931767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20016" y="4802484"/>
            <a:ext cx="10639778" cy="14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3802389" y="5227660"/>
            <a:ext cx="1806131" cy="5785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th-TH" sz="1800" b="1" dirty="0" smtClean="0">
                <a:latin typeface="TH SarabunPSK"/>
                <a:cs typeface="TH SarabunPSK"/>
              </a:rPr>
              <a:t>เป็นสมาชิกในเครือข่ายสังคมออนไลน์ facebook</a:t>
            </a:r>
            <a:endParaRPr lang="en-US" sz="1800" b="1" dirty="0">
              <a:latin typeface="TH SarabunPSK"/>
              <a:cs typeface="TH SarabunPSK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8"/>
          <a:srcRect l="15838" r="15071"/>
          <a:stretch/>
        </p:blipFill>
        <p:spPr>
          <a:xfrm>
            <a:off x="2315016" y="3720959"/>
            <a:ext cx="450827" cy="434217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7200241" y="5521179"/>
            <a:ext cx="1806131" cy="5785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th-TH" sz="1800" b="1" dirty="0" smtClean="0">
                <a:latin typeface="TH SarabunPSK"/>
                <a:cs typeface="TH SarabunPSK"/>
              </a:rPr>
              <a:t>สร้างสังคมออนไลน์ย่อยของตนเอง</a:t>
            </a:r>
            <a:endParaRPr lang="en-US" sz="1800" b="1" dirty="0">
              <a:latin typeface="TH SarabunPSK"/>
              <a:cs typeface="TH SarabunPSK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9939595" y="5015023"/>
            <a:ext cx="1806131" cy="5785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th-TH" sz="1800" b="1" dirty="0" smtClean="0">
                <a:latin typeface="TH SarabunPSK"/>
                <a:cs typeface="TH SarabunPSK"/>
              </a:rPr>
              <a:t>เป็นสมาชิกของเครือข่ายสังคมออนไลน์สังคมต่างๆ</a:t>
            </a:r>
            <a:endParaRPr lang="en-US" sz="1800" b="1" dirty="0">
              <a:latin typeface="TH SarabunPSK"/>
              <a:cs typeface="TH SarabunPSK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222925" y="445287"/>
            <a:ext cx="5330692" cy="9659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th-TH" sz="2800" b="1" u="sng" dirty="0" smtClean="0">
                <a:latin typeface="TH SarabunPSK"/>
                <a:cs typeface="TH SarabunPSK"/>
              </a:rPr>
              <a:t>เครือข่ายสังคมออนไลน์ </a:t>
            </a:r>
            <a:r>
              <a:rPr lang="th-TH" sz="2400" b="1" dirty="0" smtClean="0">
                <a:latin typeface="TH SarabunPSK"/>
                <a:cs typeface="TH SarabunPSK"/>
              </a:rPr>
              <a:t>ประกอบด้วย สังคมออนไลน์ย่อยๆที่มีความสัมพันธ์ในระหว่างสังคมออนไลน์เกิดเป็นเครือข่ายทางสังคม ที่เรียกว่า เครือข่ายสังคม</a:t>
            </a:r>
            <a:r>
              <a:rPr lang="th-TH" sz="2400" b="1" dirty="0" err="1" smtClean="0">
                <a:latin typeface="TH SarabunPSK"/>
                <a:cs typeface="TH SarabunPSK"/>
              </a:rPr>
              <a:t>ออน</a:t>
            </a:r>
            <a:r>
              <a:rPr lang="th-TH" sz="2400" b="1" dirty="0" err="1" smtClean="0">
                <a:latin typeface="TH SarabunPSK"/>
                <a:cs typeface="TH SarabunPSK"/>
              </a:rPr>
              <a:t>ไลน</a:t>
            </a:r>
            <a:endParaRPr lang="th-TH" sz="2400" b="1" dirty="0" smtClean="0">
              <a:latin typeface="TH SarabunPSK"/>
              <a:cs typeface="TH SarabunPSK"/>
            </a:endParaRPr>
          </a:p>
        </p:txBody>
      </p:sp>
      <p:graphicFrame>
        <p:nvGraphicFramePr>
          <p:cNvPr id="33" name="Diagram 32"/>
          <p:cNvGraphicFramePr/>
          <p:nvPr>
            <p:extLst/>
          </p:nvPr>
        </p:nvGraphicFramePr>
        <p:xfrm>
          <a:off x="6860980" y="313598"/>
          <a:ext cx="4960615" cy="1301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34" name="Title 1"/>
          <p:cNvSpPr txBox="1">
            <a:spLocks/>
          </p:cNvSpPr>
          <p:nvPr/>
        </p:nvSpPr>
        <p:spPr>
          <a:xfrm>
            <a:off x="6674661" y="1601201"/>
            <a:ext cx="5330692" cy="9659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th-TH" sz="2800" b="1" u="sng" dirty="0" smtClean="0">
                <a:latin typeface="TH SarabunPSK"/>
                <a:cs typeface="TH SarabunPSK"/>
              </a:rPr>
              <a:t>สังคมออนไลน์ </a:t>
            </a:r>
            <a:r>
              <a:rPr lang="th-TH" sz="2400" b="1" dirty="0" smtClean="0">
                <a:latin typeface="TH SarabunPSK"/>
                <a:cs typeface="TH SarabunPSK"/>
              </a:rPr>
              <a:t>หมายถึง สังคมของมนุษย์ที่ปรากฎตัวในรูปแบบของชุมชนออนไลน์หรือสังคมออนไลน์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12233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สี่เหลี่ยมผืนผ้ามุมมน 31"/>
          <p:cNvSpPr/>
          <p:nvPr/>
        </p:nvSpPr>
        <p:spPr>
          <a:xfrm>
            <a:off x="3621374" y="1542872"/>
            <a:ext cx="2874427" cy="976771"/>
          </a:xfrm>
          <a:prstGeom prst="roundRect">
            <a:avLst/>
          </a:prstGeom>
          <a:solidFill>
            <a:srgbClr val="E3B0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การจัดการนิติสัมพันธ์ของเอกชนกับเอกชน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8605" y="165169"/>
            <a:ext cx="11773395" cy="723592"/>
          </a:xfrm>
        </p:spPr>
        <p:txBody>
          <a:bodyPr>
            <a:normAutofit/>
          </a:bodyPr>
          <a:lstStyle/>
          <a:p>
            <a:r>
              <a:rPr lang="th-TH" sz="3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ประเด็นปัญหาเกี่ยวกับแนวคิดพื้นฐานทางกฎหมายในการจัดการเครือข่ายสังคมออนไลน์</a:t>
            </a:r>
            <a:endParaRPr lang="th-TH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cxnSp>
        <p:nvCxnSpPr>
          <p:cNvPr id="3" name="ลูกศรเชื่อมต่อแบบตรง 2"/>
          <p:cNvCxnSpPr/>
          <p:nvPr/>
        </p:nvCxnSpPr>
        <p:spPr>
          <a:xfrm>
            <a:off x="498764" y="3621974"/>
            <a:ext cx="11139054" cy="106878"/>
          </a:xfrm>
          <a:prstGeom prst="straightConnector1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สี่เหลี่ยมผืนผ้ามุมมน 4"/>
          <p:cNvSpPr/>
          <p:nvPr/>
        </p:nvSpPr>
        <p:spPr>
          <a:xfrm>
            <a:off x="525030" y="2734969"/>
            <a:ext cx="1953878" cy="4855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4690" tIns="83820" rIns="83820" bIns="8382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2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</a:t>
            </a:r>
            <a:endParaRPr lang="th-TH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736476" y="2455654"/>
            <a:ext cx="1953878" cy="6554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การกำหนดสถานะเครือข่ายสังคมออนไลน์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258280" y="4282625"/>
            <a:ext cx="832225" cy="5485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การจัดสรรเอกชน</a:t>
            </a:r>
            <a:endParaRPr lang="th-TH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258280" y="4902440"/>
            <a:ext cx="832225" cy="6693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การกำหนดสถานภาพของเอกชน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713212" y="2320481"/>
            <a:ext cx="1331413" cy="9000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การจัดการนิติสัมพันธ์ของเอกชนกับเอกชน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5068329" y="2308493"/>
            <a:ext cx="1332471" cy="9246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การจัดการนิติสัมพันธ์ระหว่างรัฐกับเครือข่ายสังคมออนไลน์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709672" y="3996969"/>
            <a:ext cx="1605676" cy="7947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นิติสัมพันธ์สมาชิก-ผู้ให้บริการเครือข่ายสังคมออนไลน์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3709672" y="4719529"/>
            <a:ext cx="1605676" cy="6389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นิติสัมพันธ์สมาชิก-สมาชิก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3709672" y="5286025"/>
            <a:ext cx="1605676" cy="75581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นิติสัมพันธ์เครือข่ายสังคมออนไลน์-เครือข่ายสังคมออนไลน์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5363274" y="3929412"/>
            <a:ext cx="1524413" cy="7023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ปราบปราม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5363274" y="4637114"/>
            <a:ext cx="1524413" cy="7023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คุ้มครอง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5363274" y="5339478"/>
            <a:ext cx="1524413" cy="7023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กำกับดูแล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5363274" y="6061494"/>
            <a:ext cx="1524413" cy="7023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ส่งเสริม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7411988" y="2492671"/>
            <a:ext cx="1953878" cy="6554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การบังคับใช้กฎหมาย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9836941" y="2187157"/>
            <a:ext cx="1953878" cy="655436"/>
          </a:xfrm>
          <a:prstGeom prst="roundRect">
            <a:avLst/>
          </a:prstGeom>
          <a:solidFill>
            <a:srgbClr val="46B2F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บ่อเกิดของกฎหมาย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7626720" y="4098495"/>
            <a:ext cx="1446028" cy="79667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การกำหนดผู้มีบทบาทในการจัดการตามกฎหมาย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7642163" y="4895172"/>
            <a:ext cx="1446028" cy="5556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การยืนยันตัวบุคคล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7626720" y="5450775"/>
            <a:ext cx="1446028" cy="64427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ประสิทธิภาพในการจัดการตามกฎหมาย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สี่เหลี่ยมผืนผ้ามุมมน 28"/>
          <p:cNvSpPr/>
          <p:nvPr/>
        </p:nvSpPr>
        <p:spPr>
          <a:xfrm>
            <a:off x="9884490" y="2803537"/>
            <a:ext cx="933977" cy="6864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ไม่ใช่ลายลักษณ์อักษร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สี่เหลี่ยมผืนผ้ามุมมน 29"/>
          <p:cNvSpPr/>
          <p:nvPr/>
        </p:nvSpPr>
        <p:spPr>
          <a:xfrm>
            <a:off x="9884490" y="4048594"/>
            <a:ext cx="895823" cy="8614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กฎเกณฑ์ที่ใช้ในระหว่างเครือข่ายสังคมออนไลน์</a:t>
            </a:r>
            <a:endParaRPr lang="th-TH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10826534" y="2797178"/>
            <a:ext cx="933977" cy="6864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ลายลักษณ์อักษร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สี่เหลี่ยมผืนผ้ามุมมน 32"/>
          <p:cNvSpPr/>
          <p:nvPr/>
        </p:nvSpPr>
        <p:spPr>
          <a:xfrm>
            <a:off x="9867212" y="4855314"/>
            <a:ext cx="913101" cy="8614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กฎเกณฑ์ที่ใช้ในเครือข่ายสังคมออนไลน์</a:t>
            </a:r>
            <a:endParaRPr lang="th-TH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สี่เหลี่ยมผืนผ้ามุมมน 34"/>
          <p:cNvSpPr/>
          <p:nvPr/>
        </p:nvSpPr>
        <p:spPr>
          <a:xfrm>
            <a:off x="10917131" y="4441179"/>
            <a:ext cx="933977" cy="5566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อนุสัญญา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สี่เหลี่ยมผืนผ้ามุมมน 35"/>
          <p:cNvSpPr/>
          <p:nvPr/>
        </p:nvSpPr>
        <p:spPr>
          <a:xfrm>
            <a:off x="10915156" y="4886685"/>
            <a:ext cx="935952" cy="9322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กฎหมายแม่แบบมาเป็นกฎหมายภายใน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สี่เหลี่ยมผืนผ้ามุมมน 36"/>
          <p:cNvSpPr/>
          <p:nvPr/>
        </p:nvSpPr>
        <p:spPr>
          <a:xfrm>
            <a:off x="10917131" y="5747528"/>
            <a:ext cx="933977" cy="8489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กฎหมายภายในรับรองความมีผลตามกำหมาย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8" name="ตัวเชื่อมต่อหักมุม 47"/>
          <p:cNvCxnSpPr>
            <a:stCxn id="14" idx="2"/>
            <a:endCxn id="18" idx="0"/>
          </p:cNvCxnSpPr>
          <p:nvPr/>
        </p:nvCxnSpPr>
        <p:spPr>
          <a:xfrm rot="16200000" flipH="1">
            <a:off x="5581910" y="3385841"/>
            <a:ext cx="696226" cy="390916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ตัวเชื่อมต่อหักมุม 51"/>
          <p:cNvCxnSpPr>
            <a:stCxn id="13" idx="2"/>
          </p:cNvCxnSpPr>
          <p:nvPr/>
        </p:nvCxnSpPr>
        <p:spPr>
          <a:xfrm rot="5400000">
            <a:off x="3845469" y="3395964"/>
            <a:ext cx="708908" cy="357993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ตัวเชื่อมต่อหักมุม 59"/>
          <p:cNvCxnSpPr/>
          <p:nvPr/>
        </p:nvCxnSpPr>
        <p:spPr>
          <a:xfrm rot="5400000">
            <a:off x="7837914" y="3440416"/>
            <a:ext cx="1067380" cy="467349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ตัวเชื่อมต่อหักมุม 66"/>
          <p:cNvCxnSpPr>
            <a:stCxn id="8" idx="2"/>
          </p:cNvCxnSpPr>
          <p:nvPr/>
        </p:nvCxnSpPr>
        <p:spPr>
          <a:xfrm rot="16200000" flipH="1">
            <a:off x="1097733" y="3624741"/>
            <a:ext cx="1007267" cy="198795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ตัวเชื่อมต่อหักมุม 71"/>
          <p:cNvCxnSpPr/>
          <p:nvPr/>
        </p:nvCxnSpPr>
        <p:spPr>
          <a:xfrm rot="16200000" flipH="1">
            <a:off x="10925012" y="3643806"/>
            <a:ext cx="995682" cy="675315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ตัวเชื่อมต่อหักมุม 94"/>
          <p:cNvCxnSpPr/>
          <p:nvPr/>
        </p:nvCxnSpPr>
        <p:spPr>
          <a:xfrm rot="5400000">
            <a:off x="9613414" y="3621208"/>
            <a:ext cx="1067380" cy="467349"/>
          </a:xfrm>
          <a:prstGeom prst="bentConnector3">
            <a:avLst>
              <a:gd name="adj1" fmla="val 52224"/>
            </a:avLst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วงรี 3"/>
          <p:cNvSpPr/>
          <p:nvPr/>
        </p:nvSpPr>
        <p:spPr>
          <a:xfrm flipH="1">
            <a:off x="1356365" y="1984734"/>
            <a:ext cx="552786" cy="5238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/>
              <a:t>๑</a:t>
            </a:r>
            <a:endParaRPr lang="th-TH" sz="4400" dirty="0"/>
          </a:p>
        </p:txBody>
      </p:sp>
      <p:sp>
        <p:nvSpPr>
          <p:cNvPr id="38" name="วงรี 37"/>
          <p:cNvSpPr/>
          <p:nvPr/>
        </p:nvSpPr>
        <p:spPr>
          <a:xfrm flipH="1">
            <a:off x="4667602" y="1150660"/>
            <a:ext cx="552786" cy="5238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/>
              <a:t>๒</a:t>
            </a:r>
          </a:p>
        </p:txBody>
      </p:sp>
      <p:sp>
        <p:nvSpPr>
          <p:cNvPr id="39" name="วงรี 38"/>
          <p:cNvSpPr/>
          <p:nvPr/>
        </p:nvSpPr>
        <p:spPr>
          <a:xfrm flipH="1">
            <a:off x="8141799" y="2065411"/>
            <a:ext cx="552786" cy="5238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/>
              <a:t>๓</a:t>
            </a:r>
          </a:p>
        </p:txBody>
      </p:sp>
      <p:sp>
        <p:nvSpPr>
          <p:cNvPr id="40" name="วงรี 39"/>
          <p:cNvSpPr/>
          <p:nvPr/>
        </p:nvSpPr>
        <p:spPr>
          <a:xfrm flipH="1">
            <a:off x="10638763" y="1756432"/>
            <a:ext cx="552786" cy="5238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/>
              <a:t>๔</a:t>
            </a:r>
          </a:p>
        </p:txBody>
      </p:sp>
      <p:sp>
        <p:nvSpPr>
          <p:cNvPr id="41" name="สี่เหลี่ยมผืนผ้ามุมมน 40"/>
          <p:cNvSpPr/>
          <p:nvPr/>
        </p:nvSpPr>
        <p:spPr>
          <a:xfrm>
            <a:off x="1958315" y="4227773"/>
            <a:ext cx="972336" cy="7295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ทรัพย์สินอิเล็กทรอนิกส์</a:t>
            </a:r>
            <a:endParaRPr lang="th-TH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สี่เหลี่ยมผืนผ้ามุมมน 41"/>
          <p:cNvSpPr/>
          <p:nvPr/>
        </p:nvSpPr>
        <p:spPr>
          <a:xfrm>
            <a:off x="1119444" y="4285523"/>
            <a:ext cx="832225" cy="54855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นิติสัมพันธ์</a:t>
            </a:r>
            <a:endParaRPr lang="th-TH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0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ardrop 47"/>
          <p:cNvSpPr/>
          <p:nvPr/>
        </p:nvSpPr>
        <p:spPr>
          <a:xfrm rot="8250350">
            <a:off x="1799455" y="5735677"/>
            <a:ext cx="493296" cy="514318"/>
          </a:xfrm>
          <a:prstGeom prst="teardrop">
            <a:avLst>
              <a:gd name="adj" fmla="val 123058"/>
            </a:avLst>
          </a:prstGeom>
          <a:solidFill>
            <a:srgbClr val="EC8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81570" y="5825363"/>
            <a:ext cx="335860" cy="34637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2"/>
          <a:srcRect l="5874" t="49295" r="74388" b="27843"/>
          <a:stretch/>
        </p:blipFill>
        <p:spPr>
          <a:xfrm>
            <a:off x="3415542" y="5109884"/>
            <a:ext cx="579717" cy="67144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2"/>
          <a:srcRect l="28150" t="27456" r="52112" b="49682"/>
          <a:stretch/>
        </p:blipFill>
        <p:spPr>
          <a:xfrm>
            <a:off x="9776994" y="3145716"/>
            <a:ext cx="579717" cy="67144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2"/>
          <a:srcRect l="5437" t="3870" r="74825" b="73268"/>
          <a:stretch/>
        </p:blipFill>
        <p:spPr>
          <a:xfrm>
            <a:off x="5339835" y="1941447"/>
            <a:ext cx="579717" cy="67144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"/>
          <a:srcRect l="29347" t="4379" r="51830" b="74183"/>
          <a:stretch/>
        </p:blipFill>
        <p:spPr>
          <a:xfrm>
            <a:off x="2859796" y="2290705"/>
            <a:ext cx="552823" cy="62960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7852" y="201016"/>
            <a:ext cx="10018713" cy="1277760"/>
          </a:xfrm>
        </p:spPr>
        <p:txBody>
          <a:bodyPr>
            <a:normAutofit fontScale="90000"/>
          </a:bodyPr>
          <a:lstStyle/>
          <a:p>
            <a:pPr algn="r"/>
            <a:r>
              <a:rPr lang="th-TH" b="1" dirty="0" smtClean="0">
                <a:latin typeface="TH SarabunPSK"/>
                <a:cs typeface="TH SarabunPSK"/>
              </a:rPr>
              <a:t>ข้อเท็จจริงที่นำไปสู่ปัญหาการพิจารณาและกำหนดสถานะ</a:t>
            </a:r>
            <a:br>
              <a:rPr lang="th-TH" b="1" dirty="0" smtClean="0">
                <a:latin typeface="TH SarabunPSK"/>
                <a:cs typeface="TH SarabunPSK"/>
              </a:rPr>
            </a:br>
            <a:r>
              <a:rPr lang="th-TH" b="1" dirty="0" smtClean="0">
                <a:latin typeface="TH SarabunPSK"/>
                <a:cs typeface="TH SarabunPSK"/>
              </a:rPr>
              <a:t>ทางกฎหมายของเครือข่ายสังคมออนไลน์</a:t>
            </a:r>
            <a:endParaRPr lang="th-TH" b="1" dirty="0">
              <a:latin typeface="TH SarabunPSK"/>
              <a:cs typeface="TH SarabunPSK"/>
            </a:endParaRPr>
          </a:p>
        </p:txBody>
      </p:sp>
      <p:sp>
        <p:nvSpPr>
          <p:cNvPr id="13" name="ชื่อเรื่อง 1"/>
          <p:cNvSpPr txBox="1">
            <a:spLocks/>
          </p:cNvSpPr>
          <p:nvPr/>
        </p:nvSpPr>
        <p:spPr>
          <a:xfrm>
            <a:off x="4413430" y="2374747"/>
            <a:ext cx="1386151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1200" dirty="0" smtClean="0">
                <a:latin typeface="TH SarabunPSK"/>
                <a:cs typeface="TH SarabunPSK"/>
              </a:rPr>
              <a:t>(๑) การแสดงความเป็นตัวตนผ่านเครือข่ายสังคมออนไลน์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6736703" y="2229017"/>
            <a:ext cx="1105612" cy="5622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100" dirty="0" smtClean="0">
                <a:latin typeface="TH SarabunPSK"/>
                <a:cs typeface="TH SarabunPSK"/>
              </a:rPr>
              <a:t>(๒) การสร้างความเป็นกลุ่มคนที่มีการติดต่อสื่อสาร ก่อนิติสัมพันธ์ระหว่างกัน</a:t>
            </a:r>
            <a:endParaRPr lang="th-TH" sz="1100" dirty="0">
              <a:latin typeface="TH SarabunPSK"/>
              <a:cs typeface="TH SarabunPSK"/>
            </a:endParaRPr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7685143" y="1882675"/>
            <a:ext cx="1102042" cy="759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100" dirty="0" smtClean="0">
                <a:latin typeface="TH SarabunPSK"/>
                <a:cs typeface="TH SarabunPSK"/>
              </a:rPr>
              <a:t>(๓) การใช้สังคมออนไลน์ในการแสดงความเป็นตัวตนของกลุ่มสังคมต่อผู้อื่น</a:t>
            </a:r>
            <a:endParaRPr lang="th-TH" sz="1100" dirty="0">
              <a:latin typeface="TH SarabunPSK"/>
              <a:cs typeface="TH SarabunPSK"/>
            </a:endParaRPr>
          </a:p>
        </p:txBody>
      </p:sp>
      <p:sp>
        <p:nvSpPr>
          <p:cNvPr id="15" name="ชื่อเรื่อง 1"/>
          <p:cNvSpPr txBox="1">
            <a:spLocks/>
          </p:cNvSpPr>
          <p:nvPr/>
        </p:nvSpPr>
        <p:spPr>
          <a:xfrm>
            <a:off x="8680903" y="1839126"/>
            <a:ext cx="1191406" cy="8130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100" dirty="0" smtClean="0">
                <a:latin typeface="TH SarabunPSK"/>
                <a:cs typeface="TH SarabunPSK"/>
              </a:rPr>
              <a:t>(๔) การใช้สังคมออนไลน์แสดงเจตนาและก่อนิติสัมพันธ์กับบุคคลอื่นหรือเครือข่ายสังคมออนไลน์อื่น</a:t>
            </a:r>
            <a:endParaRPr lang="th-TH" sz="1100" dirty="0">
              <a:latin typeface="TH SarabunPSK"/>
              <a:cs typeface="TH SarabunPSK"/>
            </a:endParaRPr>
          </a:p>
        </p:txBody>
      </p:sp>
      <p:sp>
        <p:nvSpPr>
          <p:cNvPr id="16" name="ชื่อเรื่อง 1"/>
          <p:cNvSpPr txBox="1">
            <a:spLocks/>
          </p:cNvSpPr>
          <p:nvPr/>
        </p:nvSpPr>
        <p:spPr>
          <a:xfrm>
            <a:off x="9775039" y="1825104"/>
            <a:ext cx="1102042" cy="8130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100" dirty="0" smtClean="0">
                <a:latin typeface="TH SarabunPSK"/>
                <a:cs typeface="TH SarabunPSK"/>
              </a:rPr>
              <a:t>(๕) ผู้ให้บริการเครือข่ายสังคมออนไลน์ใช้เครือข่ายสังคมออนไลน์ในการแสดงเจตนาของเครือข่าย</a:t>
            </a:r>
            <a:endParaRPr lang="th-TH" sz="1100" dirty="0">
              <a:latin typeface="TH SarabunPSK"/>
              <a:cs typeface="TH SarabunPSK"/>
            </a:endParaRPr>
          </a:p>
        </p:txBody>
      </p:sp>
      <p:sp>
        <p:nvSpPr>
          <p:cNvPr id="17" name="ชื่อเรื่อง 1"/>
          <p:cNvSpPr txBox="1">
            <a:spLocks/>
          </p:cNvSpPr>
          <p:nvPr/>
        </p:nvSpPr>
        <p:spPr>
          <a:xfrm>
            <a:off x="10774129" y="1759814"/>
            <a:ext cx="1279614" cy="8130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th-TH" sz="1100" dirty="0" smtClean="0">
                <a:latin typeface="TH SarabunPSK"/>
                <a:cs typeface="TH SarabunPSK"/>
              </a:rPr>
              <a:t>(๖) เครือข่ายสังคมออนไลน์ใช้เครือข่ายสังคมออนไลน์ก่อนิติสัมพันธ์หรือแสดงเจตนาของเครือข่าย</a:t>
            </a:r>
            <a:endParaRPr lang="th-TH" sz="1100" dirty="0">
              <a:latin typeface="TH SarabunPSK"/>
              <a:cs typeface="TH SarabunPSK"/>
            </a:endParaRP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2300941" y="2875028"/>
            <a:ext cx="9353751" cy="158031"/>
          </a:xfrm>
          <a:prstGeom prst="bentConnector3">
            <a:avLst>
              <a:gd name="adj1" fmla="val 50000"/>
            </a:avLst>
          </a:prstGeom>
          <a:ln w="190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315882" y="2547925"/>
            <a:ext cx="8154" cy="500075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ardrop 32"/>
          <p:cNvSpPr/>
          <p:nvPr/>
        </p:nvSpPr>
        <p:spPr>
          <a:xfrm rot="8250350">
            <a:off x="11461825" y="3595524"/>
            <a:ext cx="493296" cy="514318"/>
          </a:xfrm>
          <a:prstGeom prst="teardrop">
            <a:avLst>
              <a:gd name="adj" fmla="val 123058"/>
            </a:avLst>
          </a:prstGeom>
          <a:solidFill>
            <a:srgbClr val="5959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543940" y="3671697"/>
            <a:ext cx="335860" cy="346376"/>
          </a:xfrm>
          <a:prstGeom prst="ellipse">
            <a:avLst/>
          </a:prstGeom>
          <a:solidFill>
            <a:srgbClr val="EC8F2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/>
          <p:nvPr/>
        </p:nvCxnSpPr>
        <p:spPr>
          <a:xfrm flipV="1">
            <a:off x="2204426" y="5061533"/>
            <a:ext cx="9483198" cy="191438"/>
          </a:xfrm>
          <a:prstGeom prst="bentConnector3">
            <a:avLst>
              <a:gd name="adj1" fmla="val -8"/>
            </a:avLst>
          </a:prstGeom>
          <a:ln w="19050" cmpd="sng">
            <a:solidFill>
              <a:srgbClr val="23576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ชื่อเรื่อง 1"/>
          <p:cNvSpPr txBox="1">
            <a:spLocks/>
          </p:cNvSpPr>
          <p:nvPr/>
        </p:nvSpPr>
        <p:spPr>
          <a:xfrm>
            <a:off x="8046110" y="3328634"/>
            <a:ext cx="1713977" cy="9641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200" dirty="0" smtClean="0">
                <a:latin typeface="TH SarabunPSK"/>
                <a:cs typeface="TH SarabunPSK"/>
              </a:rPr>
              <a:t>(๑) ข้อตกลงการเข้าเป็นสมาชิกเครือข่ายสังคมออนไลน์ระหว่างผู้ให้บริการเครือข่ายสังคมออนไลน์กับสมาชิก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6958509" y="3450721"/>
            <a:ext cx="1207532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200" dirty="0" smtClean="0">
                <a:latin typeface="TH SarabunPSK"/>
                <a:cs typeface="TH SarabunPSK"/>
              </a:rPr>
              <a:t>(๒) การแลกเปลี่ยน แบ่งปัน ข้อมูลในระหว่างสมาชิกในเครือข่ายสังคมออนไลน์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40" name="ชื่อเรื่อง 1"/>
          <p:cNvSpPr txBox="1">
            <a:spLocks/>
          </p:cNvSpPr>
          <p:nvPr/>
        </p:nvSpPr>
        <p:spPr>
          <a:xfrm>
            <a:off x="4767178" y="3453587"/>
            <a:ext cx="1207532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200" dirty="0" smtClean="0">
                <a:latin typeface="TH SarabunPSK"/>
                <a:cs typeface="TH SarabunPSK"/>
              </a:rPr>
              <a:t>(๔) ความร่วมมือในระหว่างสมาชิกเครือข่ายสังคมออนไลน์ในการพัฒนาสังคมออนไลน์ 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41" name="ชื่อเรื่อง 1"/>
          <p:cNvSpPr txBox="1">
            <a:spLocks/>
          </p:cNvSpPr>
          <p:nvPr/>
        </p:nvSpPr>
        <p:spPr>
          <a:xfrm>
            <a:off x="2153641" y="3408262"/>
            <a:ext cx="1280505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200" dirty="0" smtClean="0">
                <a:latin typeface="TH SarabunPSK"/>
                <a:cs typeface="TH SarabunPSK"/>
              </a:rPr>
              <a:t>(๖) การเชื่อมต่อระหว่างเครือข่ายสังคมออนไลน์โดยระบบทะเบียน e-mail 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42" name="ชื่อเรื่อง 1"/>
          <p:cNvSpPr txBox="1">
            <a:spLocks/>
          </p:cNvSpPr>
          <p:nvPr/>
        </p:nvSpPr>
        <p:spPr>
          <a:xfrm>
            <a:off x="3378171" y="3408248"/>
            <a:ext cx="1381753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200" dirty="0" smtClean="0">
                <a:latin typeface="TH SarabunPSK"/>
                <a:cs typeface="TH SarabunPSK"/>
              </a:rPr>
              <a:t>(๕) ความร่วมมือในระหว่างสมาชิกเครือข่ายสังคมออนไลน์ในการพัฒนากติกาในการใช้เครือข่ายสังคมออนไลน์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43" name="ชื่อเรื่อง 1"/>
          <p:cNvSpPr txBox="1">
            <a:spLocks/>
          </p:cNvSpPr>
          <p:nvPr/>
        </p:nvSpPr>
        <p:spPr>
          <a:xfrm>
            <a:off x="1021544" y="3378305"/>
            <a:ext cx="1280505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200" dirty="0" smtClean="0">
                <a:latin typeface="TH SarabunPSK"/>
                <a:cs typeface="TH SarabunPSK"/>
              </a:rPr>
              <a:t>(๗) การแสดงออกในการใช้สิทธิ และ เสรีภาพของเครือข่ายสังคมออนไลน์ต่อรัฐ และ ต่อสังคมจริง</a:t>
            </a:r>
            <a:endParaRPr lang="th-TH" sz="1200" dirty="0">
              <a:latin typeface="TH SarabunPSK"/>
              <a:cs typeface="TH SarabunPSK"/>
            </a:endParaRPr>
          </a:p>
        </p:txBody>
      </p:sp>
      <p:cxnSp>
        <p:nvCxnSpPr>
          <p:cNvPr id="44" name="Elbow Connector 43"/>
          <p:cNvCxnSpPr/>
          <p:nvPr/>
        </p:nvCxnSpPr>
        <p:spPr>
          <a:xfrm rot="10800000">
            <a:off x="2049369" y="6395184"/>
            <a:ext cx="9446229" cy="149238"/>
          </a:xfrm>
          <a:prstGeom prst="bentConnector3">
            <a:avLst>
              <a:gd name="adj1" fmla="val 100227"/>
            </a:avLst>
          </a:prstGeom>
          <a:ln w="19050" cmpd="sng">
            <a:solidFill>
              <a:srgbClr val="23576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ชื่อเรื่อง 1"/>
          <p:cNvSpPr txBox="1">
            <a:spLocks/>
          </p:cNvSpPr>
          <p:nvPr/>
        </p:nvSpPr>
        <p:spPr>
          <a:xfrm>
            <a:off x="3881294" y="5214096"/>
            <a:ext cx="1280505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200" dirty="0" smtClean="0">
                <a:latin typeface="TH SarabunPSK"/>
                <a:cs typeface="TH SarabunPSK"/>
              </a:rPr>
              <a:t>(๑) ข้อมูลของสมาชิกในเครือข่ายสังคมออนไลน์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51" name="ชื่อเรื่อง 1"/>
          <p:cNvSpPr txBox="1">
            <a:spLocks/>
          </p:cNvSpPr>
          <p:nvPr/>
        </p:nvSpPr>
        <p:spPr>
          <a:xfrm>
            <a:off x="5082081" y="5214820"/>
            <a:ext cx="1280505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200" dirty="0" smtClean="0">
                <a:latin typeface="TH SarabunPSK"/>
                <a:cs typeface="TH SarabunPSK"/>
              </a:rPr>
              <a:t>(๒) ข้อมูลที่สมาชิกในเครือข่ายสังคมออนไลน์นำเข้าสู่ระบบ (Upload)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52" name="ชื่อเรื่อง 1"/>
          <p:cNvSpPr txBox="1">
            <a:spLocks/>
          </p:cNvSpPr>
          <p:nvPr/>
        </p:nvSpPr>
        <p:spPr>
          <a:xfrm>
            <a:off x="7871596" y="5230026"/>
            <a:ext cx="1625349" cy="50245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200" dirty="0" smtClean="0">
                <a:latin typeface="TH SarabunPSK"/>
                <a:cs typeface="TH SarabunPSK"/>
              </a:rPr>
              <a:t>(๔) สังคมออนไลน์ที่ตนก่อตั้งขึ้น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55" name="ชื่อเรื่อง 1"/>
          <p:cNvSpPr txBox="1">
            <a:spLocks/>
          </p:cNvSpPr>
          <p:nvPr/>
        </p:nvSpPr>
        <p:spPr>
          <a:xfrm>
            <a:off x="5592260" y="5970689"/>
            <a:ext cx="1280505" cy="5790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th-TH" sz="1200" kern="1200" dirty="0" smtClean="0">
                <a:latin typeface="TH SarabunPSK"/>
                <a:cs typeface="TH SarabunPSK"/>
              </a:rPr>
              <a:t>(</a:t>
            </a:r>
            <a:r>
              <a:rPr lang="th-TH" sz="1200" dirty="0">
                <a:latin typeface="TH SarabunPSK"/>
                <a:cs typeface="TH SarabunPSK"/>
              </a:rPr>
              <a:t>๑</a:t>
            </a:r>
            <a:r>
              <a:rPr lang="th-TH" sz="1200" dirty="0" smtClean="0">
                <a:latin typeface="TH SarabunPSK"/>
                <a:cs typeface="TH SarabunPSK"/>
              </a:rPr>
              <a:t>)</a:t>
            </a:r>
            <a:r>
              <a:rPr lang="th-TH" sz="1200" kern="1200" dirty="0" smtClean="0">
                <a:latin typeface="TH SarabunPSK"/>
                <a:cs typeface="TH SarabunPSK"/>
              </a:rPr>
              <a:t> ข้อมูลที่เครือข่ายสังคมออนไลน์รับฝากไว้ในระบบอินเทอร์เน็ต</a:t>
            </a:r>
            <a:endParaRPr lang="th-TH" sz="1200" kern="1200" dirty="0">
              <a:latin typeface="TH SarabunPSK"/>
              <a:cs typeface="TH SarabunPSK"/>
            </a:endParaRPr>
          </a:p>
        </p:txBody>
      </p:sp>
      <p:sp>
        <p:nvSpPr>
          <p:cNvPr id="56" name="ชื่อเรื่อง 1"/>
          <p:cNvSpPr txBox="1">
            <a:spLocks/>
          </p:cNvSpPr>
          <p:nvPr/>
        </p:nvSpPr>
        <p:spPr>
          <a:xfrm>
            <a:off x="6420462" y="5297975"/>
            <a:ext cx="1280505" cy="434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th-TH" sz="1200" kern="1200" dirty="0" smtClean="0">
                <a:latin typeface="TH SarabunPSK"/>
                <a:cs typeface="TH SarabunPSK"/>
              </a:rPr>
              <a:t>(</a:t>
            </a:r>
            <a:r>
              <a:rPr lang="th-TH" sz="1200" dirty="0">
                <a:latin typeface="TH SarabunPSK"/>
                <a:cs typeface="TH SarabunPSK"/>
              </a:rPr>
              <a:t>๑</a:t>
            </a:r>
            <a:r>
              <a:rPr lang="th-TH" sz="1200" dirty="0" smtClean="0">
                <a:latin typeface="TH SarabunPSK"/>
                <a:cs typeface="TH SarabunPSK"/>
              </a:rPr>
              <a:t>)</a:t>
            </a:r>
            <a:r>
              <a:rPr lang="th-TH" sz="1200" kern="1200" dirty="0" smtClean="0">
                <a:latin typeface="TH SarabunPSK"/>
                <a:cs typeface="TH SarabunPSK"/>
              </a:rPr>
              <a:t> ข้อมูลที่มีสัญญาอนุญาติให้ใช้สิทธิโดยเจ้าของสิทธิ</a:t>
            </a:r>
            <a:endParaRPr lang="th-TH" sz="1200" kern="1200" dirty="0">
              <a:latin typeface="TH SarabunPSK"/>
              <a:cs typeface="TH SarabunPSK"/>
            </a:endParaRPr>
          </a:p>
        </p:txBody>
      </p:sp>
      <p:sp>
        <p:nvSpPr>
          <p:cNvPr id="57" name="ชื่อเรื่อง 1"/>
          <p:cNvSpPr txBox="1">
            <a:spLocks/>
          </p:cNvSpPr>
          <p:nvPr/>
        </p:nvSpPr>
        <p:spPr>
          <a:xfrm>
            <a:off x="5809216" y="3414282"/>
            <a:ext cx="1280505" cy="7488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th-TH" sz="1200" kern="1200" dirty="0" smtClean="0">
                <a:latin typeface="TH SarabunPSK"/>
                <a:cs typeface="TH SarabunPSK"/>
              </a:rPr>
              <a:t>(</a:t>
            </a:r>
            <a:r>
              <a:rPr lang="th-TH" sz="1200" dirty="0">
                <a:latin typeface="TH SarabunPSK"/>
                <a:cs typeface="TH SarabunPSK"/>
              </a:rPr>
              <a:t>๓</a:t>
            </a:r>
            <a:r>
              <a:rPr lang="th-TH" sz="1200" dirty="0" smtClean="0">
                <a:latin typeface="TH SarabunPSK"/>
                <a:cs typeface="TH SarabunPSK"/>
              </a:rPr>
              <a:t>)</a:t>
            </a:r>
            <a:r>
              <a:rPr lang="th-TH" sz="1200" kern="1200" dirty="0" smtClean="0">
                <a:latin typeface="TH SarabunPSK"/>
                <a:cs typeface="TH SarabunPSK"/>
              </a:rPr>
              <a:t> ข้อตกลงตามสัญญาอนุญาติให้ใช้สิทธิโดยเจ้าของสิทธิ</a:t>
            </a:r>
            <a:endParaRPr lang="th-TH" sz="1200" kern="1200" dirty="0">
              <a:latin typeface="TH SarabunPSK"/>
              <a:cs typeface="TH SarabunPSK"/>
            </a:endParaRPr>
          </a:p>
        </p:txBody>
      </p:sp>
      <p:sp>
        <p:nvSpPr>
          <p:cNvPr id="59" name="ชื่อเรื่อง 1"/>
          <p:cNvSpPr txBox="1">
            <a:spLocks/>
          </p:cNvSpPr>
          <p:nvPr/>
        </p:nvSpPr>
        <p:spPr>
          <a:xfrm>
            <a:off x="10065704" y="2973294"/>
            <a:ext cx="1973433" cy="6937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800" b="1" dirty="0" smtClean="0">
                <a:latin typeface="TH SarabunPSK"/>
                <a:cs typeface="TH SarabunPSK"/>
              </a:rPr>
              <a:t>เครือข่ายสังคมออนไลน์มี สถานะเป็น นิติสัมพันธ์ ?</a:t>
            </a:r>
            <a:endParaRPr lang="th-TH" sz="1800" b="1" dirty="0">
              <a:latin typeface="TH SarabunPSK"/>
              <a:cs typeface="TH SarabunPSK"/>
            </a:endParaRPr>
          </a:p>
        </p:txBody>
      </p:sp>
      <p:sp>
        <p:nvSpPr>
          <p:cNvPr id="60" name="ชื่อเรื่อง 1"/>
          <p:cNvSpPr txBox="1">
            <a:spLocks/>
          </p:cNvSpPr>
          <p:nvPr/>
        </p:nvSpPr>
        <p:spPr>
          <a:xfrm>
            <a:off x="641432" y="5135537"/>
            <a:ext cx="1834492" cy="85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800" b="1" dirty="0" smtClean="0">
                <a:latin typeface="TH SarabunPSK"/>
                <a:cs typeface="TH SarabunPSK"/>
              </a:rPr>
              <a:t>เครือข่ายสังคมออนไลน์มี สถานะทรัพย์</a:t>
            </a:r>
          </a:p>
          <a:p>
            <a:pPr algn="l"/>
            <a:r>
              <a:rPr lang="th-TH" sz="1800" b="1" dirty="0" smtClean="0">
                <a:latin typeface="TH SarabunPSK"/>
                <a:cs typeface="TH SarabunPSK"/>
              </a:rPr>
              <a:t>หรือทรัพย์สิน ?</a:t>
            </a:r>
            <a:endParaRPr lang="th-TH" sz="1800" b="1" dirty="0">
              <a:latin typeface="TH SarabunPSK"/>
              <a:cs typeface="TH SarabunPSK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746292" y="2273418"/>
            <a:ext cx="985841" cy="506193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ความเป็นกลุ่มของสมาชิก</a:t>
            </a:r>
            <a:endParaRPr lang="en-US" sz="14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474061" y="2567907"/>
            <a:ext cx="985840" cy="372983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ความเป็นตัวตน</a:t>
            </a:r>
            <a:endParaRPr lang="en-US" sz="14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9729054" y="3737285"/>
            <a:ext cx="1994980" cy="503887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นิติสัมพันธ์ระหว่างเอกชน-เอกชน</a:t>
            </a:r>
            <a:endParaRPr lang="en-US" sz="14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9745395" y="4241172"/>
            <a:ext cx="1978639" cy="480831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นิติสัมพันธ์ระหว่างเอกชนกับรัฐ</a:t>
            </a:r>
            <a:endParaRPr lang="en-US" sz="14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974127" y="4333210"/>
            <a:ext cx="8740291" cy="2487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2466144" y="5227491"/>
            <a:ext cx="1220742" cy="699915"/>
          </a:xfrm>
          <a:prstGeom prst="roundRect">
            <a:avLst/>
          </a:prstGeom>
          <a:noFill/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ทรัพย์สินอิเล็กทรอนิกส์ของสมาชิกเครือข่ายสังคมออนไลน์</a:t>
            </a:r>
            <a:endParaRPr lang="en-US" sz="12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458244" y="5910038"/>
            <a:ext cx="1586232" cy="611997"/>
          </a:xfrm>
          <a:prstGeom prst="roundRect">
            <a:avLst/>
          </a:prstGeom>
          <a:noFill/>
          <a:ln w="19050" cmpd="sng"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PSK"/>
                <a:cs typeface="TH SarabunPSK"/>
              </a:rPr>
              <a:t>ทรัพย์สินอิเล็กทรอนิกส์ร่วมกันของเครือข่ายสังคมออนไลน์</a:t>
            </a:r>
            <a:endParaRPr lang="en-US" sz="12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2758472" y="5875079"/>
            <a:ext cx="8389599" cy="37100"/>
          </a:xfrm>
          <a:prstGeom prst="line">
            <a:avLst/>
          </a:prstGeom>
          <a:ln>
            <a:solidFill>
              <a:srgbClr val="595959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ชื่อเรื่อง 1"/>
          <p:cNvSpPr txBox="1">
            <a:spLocks/>
          </p:cNvSpPr>
          <p:nvPr/>
        </p:nvSpPr>
        <p:spPr>
          <a:xfrm>
            <a:off x="8274116" y="4312164"/>
            <a:ext cx="1429858" cy="7774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200" dirty="0" smtClean="0">
                <a:latin typeface="TH SarabunPSK"/>
                <a:cs typeface="TH SarabunPSK"/>
              </a:rPr>
              <a:t>(๑) การขออนุญาตประกอบธุรกิจผู้ประกอบการรับรองลายมือชื่ออิเล็กทรอนิกส์</a:t>
            </a:r>
            <a:endParaRPr lang="th-TH" sz="1200" dirty="0">
              <a:latin typeface="TH SarabunPSK"/>
              <a:cs typeface="TH SarabunPSK"/>
            </a:endParaRPr>
          </a:p>
        </p:txBody>
      </p:sp>
      <p:sp>
        <p:nvSpPr>
          <p:cNvPr id="46" name="ชื่อเรื่อง 1"/>
          <p:cNvSpPr txBox="1">
            <a:spLocks/>
          </p:cNvSpPr>
          <p:nvPr/>
        </p:nvSpPr>
        <p:spPr>
          <a:xfrm>
            <a:off x="6976413" y="4284495"/>
            <a:ext cx="1429858" cy="7774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200" dirty="0" smtClean="0">
                <a:latin typeface="TH SarabunPSK"/>
                <a:cs typeface="TH SarabunPSK"/>
              </a:rPr>
              <a:t>(๒) การดำเนินการปิดเว็บไซต์ และ เครือข่ายสังคมออนไลน์ที่ละเมิดต่อกฎหมาย</a:t>
            </a:r>
            <a:endParaRPr lang="th-TH" sz="1200" dirty="0">
              <a:latin typeface="TH SarabunPSK"/>
              <a:cs typeface="TH SarabunPSK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769412" y="2719294"/>
            <a:ext cx="4078941" cy="0"/>
          </a:xfrm>
          <a:prstGeom prst="line">
            <a:avLst/>
          </a:prstGeom>
          <a:ln w="57150" cmpd="thickThin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ชื่อเรื่อง 1"/>
          <p:cNvSpPr txBox="1">
            <a:spLocks/>
          </p:cNvSpPr>
          <p:nvPr/>
        </p:nvSpPr>
        <p:spPr>
          <a:xfrm>
            <a:off x="924690" y="1553882"/>
            <a:ext cx="1794604" cy="487535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th-TH" sz="1800" b="1" dirty="0" smtClean="0">
                <a:latin typeface="TH SarabunPSK"/>
                <a:cs typeface="TH SarabunPSK"/>
              </a:rPr>
              <a:t>เครือข่ายสังคมออนไลน์มี สถานะเป็น บุคคล ?</a:t>
            </a:r>
            <a:endParaRPr lang="th-TH" sz="1800" b="1" dirty="0">
              <a:latin typeface="TH SarabunPSK"/>
              <a:cs typeface="TH SarabunPSK"/>
            </a:endParaRPr>
          </a:p>
        </p:txBody>
      </p:sp>
      <p:sp>
        <p:nvSpPr>
          <p:cNvPr id="63" name="Teardrop 62"/>
          <p:cNvSpPr/>
          <p:nvPr/>
        </p:nvSpPr>
        <p:spPr>
          <a:xfrm rot="8250350">
            <a:off x="2081754" y="2164159"/>
            <a:ext cx="493296" cy="514318"/>
          </a:xfrm>
          <a:prstGeom prst="teardrop">
            <a:avLst>
              <a:gd name="adj" fmla="val 123058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163869" y="2255274"/>
            <a:ext cx="335860" cy="3463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ชื่อเรื่อง 1"/>
          <p:cNvSpPr txBox="1">
            <a:spLocks/>
          </p:cNvSpPr>
          <p:nvPr/>
        </p:nvSpPr>
        <p:spPr>
          <a:xfrm>
            <a:off x="9589870" y="5457283"/>
            <a:ext cx="1280505" cy="748816"/>
          </a:xfrm>
          <a:prstGeom prst="rect">
            <a:avLst/>
          </a:prstGeom>
          <a:solidFill>
            <a:srgbClr val="FFFFFF"/>
          </a:solidFill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th-TH" sz="1600" dirty="0" smtClean="0">
                <a:latin typeface="TH SarabunPSK"/>
                <a:cs typeface="TH SarabunPSK"/>
              </a:rPr>
              <a:t>(๖) เครือข่ายสังคมออนไลน์</a:t>
            </a:r>
            <a:endParaRPr lang="th-TH" sz="1600" dirty="0">
              <a:latin typeface="TH SarabunPSK"/>
              <a:cs typeface="TH SarabunPSK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247" y="6057529"/>
            <a:ext cx="737532" cy="63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8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Light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8CEC6-B3DD-4F85-873A-A3E5AB5E0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กราฟิก SmartArt แบบกระบวนการเน้นรูปภาพแบบเลื่อนขึ้น (หลากหลายสีบนพื้นสีเทา) แบบจอกว้าง</Template>
  <TotalTime>0</TotalTime>
  <Words>670</Words>
  <Application>Microsoft Office PowerPoint</Application>
  <PresentationFormat>แบบจอกว้าง</PresentationFormat>
  <Paragraphs>80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7" baseType="lpstr">
      <vt:lpstr>TH SarabunPSK</vt:lpstr>
      <vt:lpstr>Angsana New</vt:lpstr>
      <vt:lpstr>AngsanaUPC</vt:lpstr>
      <vt:lpstr>Arial</vt:lpstr>
      <vt:lpstr>Calibri</vt:lpstr>
      <vt:lpstr>Calibri Light</vt:lpstr>
      <vt:lpstr>Candara</vt:lpstr>
      <vt:lpstr>Cordia New</vt:lpstr>
      <vt:lpstr>KodchiangUPC</vt:lpstr>
      <vt:lpstr>Tahoma</vt:lpstr>
      <vt:lpstr>Wingdings 2</vt:lpstr>
      <vt:lpstr>OfficeLight</vt:lpstr>
      <vt:lpstr>ธีมของ Office</vt:lpstr>
      <vt:lpstr>ประเด็นปัญหาเกี่ยวกับแนวคิดพื้นฐานทางกฎหมายในการจัดการเครือข่ายสังคมออนไลน์</vt:lpstr>
      <vt:lpstr>ลงทะเบียนเข้าเป็นสมาชิกในเครือข่ายสังคมออนไลน์</vt:lpstr>
      <vt:lpstr>ประเด็นปัญหาเกี่ยวกับแนวคิดพื้นฐานทางกฎหมายในการจัดการเครือข่ายสังคมออนไลน์</vt:lpstr>
      <vt:lpstr>ข้อเท็จจริงที่นำไปสู่ปัญหาการพิจารณาและกำหนดสถานะ ทางกฎหมายของเครือข่ายสังคมออนไลน์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2013-10-02T01:41:21Z</dcterms:created>
  <dcterms:modified xsi:type="dcterms:W3CDTF">2013-10-03T02:56:10Z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TC028889169991</vt:lpwstr>
  </property>
</Properties>
</file>