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3" r:id="rId2"/>
    <p:sldId id="256" r:id="rId3"/>
    <p:sldId id="284" r:id="rId4"/>
    <p:sldId id="258" r:id="rId5"/>
    <p:sldId id="285" r:id="rId6"/>
    <p:sldId id="286" r:id="rId7"/>
    <p:sldId id="259" r:id="rId8"/>
    <p:sldId id="288" r:id="rId9"/>
    <p:sldId id="260" r:id="rId10"/>
    <p:sldId id="287" r:id="rId11"/>
    <p:sldId id="274" r:id="rId12"/>
    <p:sldId id="264" r:id="rId13"/>
    <p:sldId id="289" r:id="rId14"/>
    <p:sldId id="265" r:id="rId15"/>
    <p:sldId id="266" r:id="rId16"/>
    <p:sldId id="279" r:id="rId17"/>
    <p:sldId id="267" r:id="rId18"/>
    <p:sldId id="268" r:id="rId19"/>
    <p:sldId id="270" r:id="rId20"/>
    <p:sldId id="275" r:id="rId21"/>
    <p:sldId id="276" r:id="rId22"/>
    <p:sldId id="277" r:id="rId23"/>
    <p:sldId id="278" r:id="rId24"/>
    <p:sldId id="281" r:id="rId25"/>
    <p:sldId id="292" r:id="rId26"/>
    <p:sldId id="293" r:id="rId27"/>
    <p:sldId id="294" r:id="rId28"/>
    <p:sldId id="295" r:id="rId29"/>
    <p:sldId id="296" r:id="rId30"/>
    <p:sldId id="282" r:id="rId31"/>
    <p:sldId id="297" r:id="rId32"/>
    <p:sldId id="291" r:id="rId33"/>
    <p:sldId id="290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CCCC"/>
    <a:srgbClr val="CCFFCC"/>
    <a:srgbClr val="FFCC99"/>
    <a:srgbClr val="FF0066"/>
    <a:srgbClr val="FFFF66"/>
    <a:srgbClr val="FF66FF"/>
    <a:srgbClr val="FFFF00"/>
    <a:srgbClr val="FF99CC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7E6F5-7A95-4180-BAA0-ED80FBD2CCF8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26B8963-E6B5-47B1-B4F7-94548BACA14B}">
      <dgm:prSet phldrT="[ข้อความ]"/>
      <dgm:spPr/>
      <dgm:t>
        <a:bodyPr/>
        <a:lstStyle/>
        <a:p>
          <a:r>
            <a:rPr lang="th-TH" b="1" dirty="0" smtClean="0"/>
            <a:t>รายวิชา</a:t>
          </a:r>
          <a:r>
            <a:rPr lang="en-US" b="1" i="0" dirty="0" smtClean="0"/>
            <a:t>1401309  Health Psychology</a:t>
          </a:r>
          <a:br>
            <a:rPr lang="en-US" b="1" i="0" dirty="0" smtClean="0"/>
          </a:br>
          <a:r>
            <a:rPr lang="th-TH" b="1" i="0" dirty="0" smtClean="0"/>
            <a:t>จิตวิทยาสุขภาพ</a:t>
          </a:r>
          <a:endParaRPr lang="th-TH" b="1" dirty="0"/>
        </a:p>
      </dgm:t>
    </dgm:pt>
    <dgm:pt modelId="{C8716734-9A8F-41D8-9C1E-2E4FF890AED2}" type="parTrans" cxnId="{43AB0DBC-78A3-470C-9086-2298163586AC}">
      <dgm:prSet/>
      <dgm:spPr/>
      <dgm:t>
        <a:bodyPr/>
        <a:lstStyle/>
        <a:p>
          <a:endParaRPr lang="th-TH"/>
        </a:p>
      </dgm:t>
    </dgm:pt>
    <dgm:pt modelId="{5239B7C8-2576-46DD-8FDF-98E5D49EA77F}" type="sibTrans" cxnId="{43AB0DBC-78A3-470C-9086-2298163586AC}">
      <dgm:prSet/>
      <dgm:spPr/>
      <dgm:t>
        <a:bodyPr/>
        <a:lstStyle/>
        <a:p>
          <a:endParaRPr lang="th-TH"/>
        </a:p>
      </dgm:t>
    </dgm:pt>
    <dgm:pt modelId="{9357C2CE-D2B6-4FD9-A973-E5E9EC31BCEE}">
      <dgm:prSet phldrT="[ข้อความ]"/>
      <dgm:spPr/>
      <dgm:t>
        <a:bodyPr/>
        <a:lstStyle/>
        <a:p>
          <a:r>
            <a:rPr lang="th-TH" b="1" dirty="0" smtClean="0"/>
            <a:t>เวลา </a:t>
          </a:r>
          <a:r>
            <a:rPr lang="en-US" b="1" dirty="0" smtClean="0"/>
            <a:t>10.00</a:t>
          </a:r>
          <a:r>
            <a:rPr lang="th-TH" b="1" dirty="0" smtClean="0"/>
            <a:t>-</a:t>
          </a:r>
          <a:r>
            <a:rPr lang="en-US" b="1" dirty="0" smtClean="0"/>
            <a:t>12.00</a:t>
          </a:r>
          <a:r>
            <a:rPr lang="th-TH" b="1" dirty="0" smtClean="0"/>
            <a:t> น</a:t>
          </a:r>
          <a:r>
            <a:rPr lang="en-US" b="1" dirty="0" smtClean="0"/>
            <a:t>.</a:t>
          </a:r>
          <a:endParaRPr lang="th-TH" b="1" dirty="0"/>
        </a:p>
      </dgm:t>
    </dgm:pt>
    <dgm:pt modelId="{C2F11D93-3E9A-41F5-85C3-30CD94B00DF8}" type="parTrans" cxnId="{1BF65B55-DB67-4293-AFA2-1A610E522391}">
      <dgm:prSet/>
      <dgm:spPr/>
      <dgm:t>
        <a:bodyPr/>
        <a:lstStyle/>
        <a:p>
          <a:endParaRPr lang="th-TH"/>
        </a:p>
      </dgm:t>
    </dgm:pt>
    <dgm:pt modelId="{B792F4A2-6148-447C-893A-B1C51CC453BF}" type="sibTrans" cxnId="{1BF65B55-DB67-4293-AFA2-1A610E522391}">
      <dgm:prSet/>
      <dgm:spPr/>
      <dgm:t>
        <a:bodyPr/>
        <a:lstStyle/>
        <a:p>
          <a:endParaRPr lang="th-TH"/>
        </a:p>
      </dgm:t>
    </dgm:pt>
    <dgm:pt modelId="{D6F5179A-1714-450F-B88E-EFC59477174F}">
      <dgm:prSet phldrT="[ข้อความ]"/>
      <dgm:spPr/>
      <dgm:t>
        <a:bodyPr/>
        <a:lstStyle/>
        <a:p>
          <a:r>
            <a:rPr lang="th-TH" b="1" dirty="0" smtClean="0"/>
            <a:t>อาจารย์ผู้สอน ผศ.ดร.วิรัติ ปานศิลา</a:t>
          </a:r>
          <a:r>
            <a:rPr lang="th-TH" dirty="0" smtClean="0"/>
            <a:t/>
          </a:r>
          <a:br>
            <a:rPr lang="th-TH" dirty="0" smtClean="0"/>
          </a:br>
          <a:endParaRPr lang="th-TH" dirty="0"/>
        </a:p>
      </dgm:t>
    </dgm:pt>
    <dgm:pt modelId="{295C131F-0518-4923-A7E6-8E8D98586402}" type="parTrans" cxnId="{3E8E2028-6864-4C3C-B52E-B82DF86C8A82}">
      <dgm:prSet/>
      <dgm:spPr/>
      <dgm:t>
        <a:bodyPr/>
        <a:lstStyle/>
        <a:p>
          <a:endParaRPr lang="th-TH"/>
        </a:p>
      </dgm:t>
    </dgm:pt>
    <dgm:pt modelId="{58F2F119-76E2-4114-B9C9-F9A40F2873B3}" type="sibTrans" cxnId="{3E8E2028-6864-4C3C-B52E-B82DF86C8A82}">
      <dgm:prSet/>
      <dgm:spPr/>
      <dgm:t>
        <a:bodyPr/>
        <a:lstStyle/>
        <a:p>
          <a:endParaRPr lang="th-TH"/>
        </a:p>
      </dgm:t>
    </dgm:pt>
    <dgm:pt modelId="{ED2A80C5-A369-4B28-BE45-B15C315058D8}" type="pres">
      <dgm:prSet presAssocID="{CBC7E6F5-7A95-4180-BAA0-ED80FBD2CC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6B0E205-1566-4885-8CE2-8861C6CF07E5}" type="pres">
      <dgm:prSet presAssocID="{B26B8963-E6B5-47B1-B4F7-94548BACA14B}" presName="parentLin" presStyleCnt="0"/>
      <dgm:spPr/>
    </dgm:pt>
    <dgm:pt modelId="{E318F49A-CFD0-4770-9141-4F8B03390F4A}" type="pres">
      <dgm:prSet presAssocID="{B26B8963-E6B5-47B1-B4F7-94548BACA14B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1F867AFE-A658-4511-BC32-F40E4611DEB6}" type="pres">
      <dgm:prSet presAssocID="{B26B8963-E6B5-47B1-B4F7-94548BACA14B}" presName="parentText" presStyleLbl="node1" presStyleIdx="0" presStyleCnt="3" custScaleY="16171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86849F-F255-4965-AA48-82012F6EC885}" type="pres">
      <dgm:prSet presAssocID="{B26B8963-E6B5-47B1-B4F7-94548BACA14B}" presName="negativeSpace" presStyleCnt="0"/>
      <dgm:spPr/>
    </dgm:pt>
    <dgm:pt modelId="{CEA9461F-5475-4DBA-88E7-ED95D57546C2}" type="pres">
      <dgm:prSet presAssocID="{B26B8963-E6B5-47B1-B4F7-94548BACA14B}" presName="childText" presStyleLbl="conFgAcc1" presStyleIdx="0" presStyleCnt="3">
        <dgm:presLayoutVars>
          <dgm:bulletEnabled val="1"/>
        </dgm:presLayoutVars>
      </dgm:prSet>
      <dgm:spPr/>
    </dgm:pt>
    <dgm:pt modelId="{E376379F-07E7-4EEF-8110-D59534A8D6F7}" type="pres">
      <dgm:prSet presAssocID="{5239B7C8-2576-46DD-8FDF-98E5D49EA77F}" presName="spaceBetweenRectangles" presStyleCnt="0"/>
      <dgm:spPr/>
    </dgm:pt>
    <dgm:pt modelId="{CBE0773C-DE67-4DF7-8118-701D79057E17}" type="pres">
      <dgm:prSet presAssocID="{9357C2CE-D2B6-4FD9-A973-E5E9EC31BCEE}" presName="parentLin" presStyleCnt="0"/>
      <dgm:spPr/>
    </dgm:pt>
    <dgm:pt modelId="{D3A7C0E8-17F9-4239-8BA3-0C491BA6B388}" type="pres">
      <dgm:prSet presAssocID="{9357C2CE-D2B6-4FD9-A973-E5E9EC31BCEE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9DCC6424-68AA-413D-8985-05250D414D4F}" type="pres">
      <dgm:prSet presAssocID="{9357C2CE-D2B6-4FD9-A973-E5E9EC31BC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5D07E4-BBFC-477E-AE3E-885A94C87DFC}" type="pres">
      <dgm:prSet presAssocID="{9357C2CE-D2B6-4FD9-A973-E5E9EC31BCEE}" presName="negativeSpace" presStyleCnt="0"/>
      <dgm:spPr/>
    </dgm:pt>
    <dgm:pt modelId="{8ACE7798-B986-4680-B8F5-9E0547F033EC}" type="pres">
      <dgm:prSet presAssocID="{9357C2CE-D2B6-4FD9-A973-E5E9EC31BCEE}" presName="childText" presStyleLbl="conFgAcc1" presStyleIdx="1" presStyleCnt="3">
        <dgm:presLayoutVars>
          <dgm:bulletEnabled val="1"/>
        </dgm:presLayoutVars>
      </dgm:prSet>
      <dgm:spPr/>
    </dgm:pt>
    <dgm:pt modelId="{ACB7B42A-65D1-488F-853D-25486BB297F4}" type="pres">
      <dgm:prSet presAssocID="{B792F4A2-6148-447C-893A-B1C51CC453BF}" presName="spaceBetweenRectangles" presStyleCnt="0"/>
      <dgm:spPr/>
    </dgm:pt>
    <dgm:pt modelId="{A91022F4-DF48-41FC-845F-5CBBB5AF9100}" type="pres">
      <dgm:prSet presAssocID="{D6F5179A-1714-450F-B88E-EFC59477174F}" presName="parentLin" presStyleCnt="0"/>
      <dgm:spPr/>
    </dgm:pt>
    <dgm:pt modelId="{D4AA266E-F6F4-436C-AAE8-4B0B305366C8}" type="pres">
      <dgm:prSet presAssocID="{D6F5179A-1714-450F-B88E-EFC59477174F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8EFBD394-8456-4D42-8000-5B5B43B30A96}" type="pres">
      <dgm:prSet presAssocID="{D6F5179A-1714-450F-B88E-EFC59477174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228220-F4E6-4D08-82B3-02E20DDB89E4}" type="pres">
      <dgm:prSet presAssocID="{D6F5179A-1714-450F-B88E-EFC59477174F}" presName="negativeSpace" presStyleCnt="0"/>
      <dgm:spPr/>
    </dgm:pt>
    <dgm:pt modelId="{5C07C8CF-D096-4482-8098-D689530E216F}" type="pres">
      <dgm:prSet presAssocID="{D6F5179A-1714-450F-B88E-EFC5947717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4EFA36-CDFE-4B98-930E-3D01CE6A4CC5}" type="presOf" srcId="{9357C2CE-D2B6-4FD9-A973-E5E9EC31BCEE}" destId="{D3A7C0E8-17F9-4239-8BA3-0C491BA6B388}" srcOrd="0" destOrd="0" presId="urn:microsoft.com/office/officeart/2005/8/layout/list1"/>
    <dgm:cxn modelId="{E62C6CB4-4631-4FD5-B52F-5C13E251839B}" type="presOf" srcId="{B26B8963-E6B5-47B1-B4F7-94548BACA14B}" destId="{1F867AFE-A658-4511-BC32-F40E4611DEB6}" srcOrd="1" destOrd="0" presId="urn:microsoft.com/office/officeart/2005/8/layout/list1"/>
    <dgm:cxn modelId="{A14CC6B1-9C7B-4E9E-B003-643500B76A2E}" type="presOf" srcId="{CBC7E6F5-7A95-4180-BAA0-ED80FBD2CCF8}" destId="{ED2A80C5-A369-4B28-BE45-B15C315058D8}" srcOrd="0" destOrd="0" presId="urn:microsoft.com/office/officeart/2005/8/layout/list1"/>
    <dgm:cxn modelId="{3E8E2028-6864-4C3C-B52E-B82DF86C8A82}" srcId="{CBC7E6F5-7A95-4180-BAA0-ED80FBD2CCF8}" destId="{D6F5179A-1714-450F-B88E-EFC59477174F}" srcOrd="2" destOrd="0" parTransId="{295C131F-0518-4923-A7E6-8E8D98586402}" sibTransId="{58F2F119-76E2-4114-B9C9-F9A40F2873B3}"/>
    <dgm:cxn modelId="{43AB0DBC-78A3-470C-9086-2298163586AC}" srcId="{CBC7E6F5-7A95-4180-BAA0-ED80FBD2CCF8}" destId="{B26B8963-E6B5-47B1-B4F7-94548BACA14B}" srcOrd="0" destOrd="0" parTransId="{C8716734-9A8F-41D8-9C1E-2E4FF890AED2}" sibTransId="{5239B7C8-2576-46DD-8FDF-98E5D49EA77F}"/>
    <dgm:cxn modelId="{1BF65B55-DB67-4293-AFA2-1A610E522391}" srcId="{CBC7E6F5-7A95-4180-BAA0-ED80FBD2CCF8}" destId="{9357C2CE-D2B6-4FD9-A973-E5E9EC31BCEE}" srcOrd="1" destOrd="0" parTransId="{C2F11D93-3E9A-41F5-85C3-30CD94B00DF8}" sibTransId="{B792F4A2-6148-447C-893A-B1C51CC453BF}"/>
    <dgm:cxn modelId="{F20BE29A-BD6E-4A68-AA61-C449F799B8F0}" type="presOf" srcId="{9357C2CE-D2B6-4FD9-A973-E5E9EC31BCEE}" destId="{9DCC6424-68AA-413D-8985-05250D414D4F}" srcOrd="1" destOrd="0" presId="urn:microsoft.com/office/officeart/2005/8/layout/list1"/>
    <dgm:cxn modelId="{B89953D0-7228-46C8-B171-5D99100826BC}" type="presOf" srcId="{B26B8963-E6B5-47B1-B4F7-94548BACA14B}" destId="{E318F49A-CFD0-4770-9141-4F8B03390F4A}" srcOrd="0" destOrd="0" presId="urn:microsoft.com/office/officeart/2005/8/layout/list1"/>
    <dgm:cxn modelId="{D4657A0C-78DA-43C4-897F-28B7B4B43BB4}" type="presOf" srcId="{D6F5179A-1714-450F-B88E-EFC59477174F}" destId="{D4AA266E-F6F4-436C-AAE8-4B0B305366C8}" srcOrd="0" destOrd="0" presId="urn:microsoft.com/office/officeart/2005/8/layout/list1"/>
    <dgm:cxn modelId="{494F3A6C-A921-4728-9FE1-345D70B6159E}" type="presOf" srcId="{D6F5179A-1714-450F-B88E-EFC59477174F}" destId="{8EFBD394-8456-4D42-8000-5B5B43B30A96}" srcOrd="1" destOrd="0" presId="urn:microsoft.com/office/officeart/2005/8/layout/list1"/>
    <dgm:cxn modelId="{DB216DF4-D63E-4E1A-88E2-4231AA2C19A4}" type="presParOf" srcId="{ED2A80C5-A369-4B28-BE45-B15C315058D8}" destId="{96B0E205-1566-4885-8CE2-8861C6CF07E5}" srcOrd="0" destOrd="0" presId="urn:microsoft.com/office/officeart/2005/8/layout/list1"/>
    <dgm:cxn modelId="{99AB3ADA-B3D9-43B9-9619-447A50CB9866}" type="presParOf" srcId="{96B0E205-1566-4885-8CE2-8861C6CF07E5}" destId="{E318F49A-CFD0-4770-9141-4F8B03390F4A}" srcOrd="0" destOrd="0" presId="urn:microsoft.com/office/officeart/2005/8/layout/list1"/>
    <dgm:cxn modelId="{72D435C1-48B1-4AB0-9BB1-45D190B0BAD7}" type="presParOf" srcId="{96B0E205-1566-4885-8CE2-8861C6CF07E5}" destId="{1F867AFE-A658-4511-BC32-F40E4611DEB6}" srcOrd="1" destOrd="0" presId="urn:microsoft.com/office/officeart/2005/8/layout/list1"/>
    <dgm:cxn modelId="{102FA02C-1B4A-41D7-82CB-918FE0EF0DD9}" type="presParOf" srcId="{ED2A80C5-A369-4B28-BE45-B15C315058D8}" destId="{6886849F-F255-4965-AA48-82012F6EC885}" srcOrd="1" destOrd="0" presId="urn:microsoft.com/office/officeart/2005/8/layout/list1"/>
    <dgm:cxn modelId="{1E8FD55D-D224-4A63-8C58-F501C842BDBD}" type="presParOf" srcId="{ED2A80C5-A369-4B28-BE45-B15C315058D8}" destId="{CEA9461F-5475-4DBA-88E7-ED95D57546C2}" srcOrd="2" destOrd="0" presId="urn:microsoft.com/office/officeart/2005/8/layout/list1"/>
    <dgm:cxn modelId="{E8E32284-441D-498A-A40F-DCE4C990B23E}" type="presParOf" srcId="{ED2A80C5-A369-4B28-BE45-B15C315058D8}" destId="{E376379F-07E7-4EEF-8110-D59534A8D6F7}" srcOrd="3" destOrd="0" presId="urn:microsoft.com/office/officeart/2005/8/layout/list1"/>
    <dgm:cxn modelId="{F4959860-9944-465D-8DCA-37B6A72848C6}" type="presParOf" srcId="{ED2A80C5-A369-4B28-BE45-B15C315058D8}" destId="{CBE0773C-DE67-4DF7-8118-701D79057E17}" srcOrd="4" destOrd="0" presId="urn:microsoft.com/office/officeart/2005/8/layout/list1"/>
    <dgm:cxn modelId="{7E6B7E93-9461-4672-8426-34BC4118EA09}" type="presParOf" srcId="{CBE0773C-DE67-4DF7-8118-701D79057E17}" destId="{D3A7C0E8-17F9-4239-8BA3-0C491BA6B388}" srcOrd="0" destOrd="0" presId="urn:microsoft.com/office/officeart/2005/8/layout/list1"/>
    <dgm:cxn modelId="{52C31E1B-2538-41B3-A482-5777A77A589E}" type="presParOf" srcId="{CBE0773C-DE67-4DF7-8118-701D79057E17}" destId="{9DCC6424-68AA-413D-8985-05250D414D4F}" srcOrd="1" destOrd="0" presId="urn:microsoft.com/office/officeart/2005/8/layout/list1"/>
    <dgm:cxn modelId="{3AA1EEE1-53F4-47C2-9B4D-B1001DC27F73}" type="presParOf" srcId="{ED2A80C5-A369-4B28-BE45-B15C315058D8}" destId="{C45D07E4-BBFC-477E-AE3E-885A94C87DFC}" srcOrd="5" destOrd="0" presId="urn:microsoft.com/office/officeart/2005/8/layout/list1"/>
    <dgm:cxn modelId="{5D1FE9C6-58EE-411B-AF45-53CEE0B6E7AF}" type="presParOf" srcId="{ED2A80C5-A369-4B28-BE45-B15C315058D8}" destId="{8ACE7798-B986-4680-B8F5-9E0547F033EC}" srcOrd="6" destOrd="0" presId="urn:microsoft.com/office/officeart/2005/8/layout/list1"/>
    <dgm:cxn modelId="{49DF2E9A-177A-46FD-A9EA-11BF7375480F}" type="presParOf" srcId="{ED2A80C5-A369-4B28-BE45-B15C315058D8}" destId="{ACB7B42A-65D1-488F-853D-25486BB297F4}" srcOrd="7" destOrd="0" presId="urn:microsoft.com/office/officeart/2005/8/layout/list1"/>
    <dgm:cxn modelId="{531C7395-928E-413A-BF44-0597AB9F7E2C}" type="presParOf" srcId="{ED2A80C5-A369-4B28-BE45-B15C315058D8}" destId="{A91022F4-DF48-41FC-845F-5CBBB5AF9100}" srcOrd="8" destOrd="0" presId="urn:microsoft.com/office/officeart/2005/8/layout/list1"/>
    <dgm:cxn modelId="{227BD916-E2B4-49BE-9FE9-EAD025A348F0}" type="presParOf" srcId="{A91022F4-DF48-41FC-845F-5CBBB5AF9100}" destId="{D4AA266E-F6F4-436C-AAE8-4B0B305366C8}" srcOrd="0" destOrd="0" presId="urn:microsoft.com/office/officeart/2005/8/layout/list1"/>
    <dgm:cxn modelId="{7F7D3C55-DDB9-45EA-97BF-09091ED5E4DD}" type="presParOf" srcId="{A91022F4-DF48-41FC-845F-5CBBB5AF9100}" destId="{8EFBD394-8456-4D42-8000-5B5B43B30A96}" srcOrd="1" destOrd="0" presId="urn:microsoft.com/office/officeart/2005/8/layout/list1"/>
    <dgm:cxn modelId="{BE93024D-D18D-46B6-AC8F-4B73D92D16AD}" type="presParOf" srcId="{ED2A80C5-A369-4B28-BE45-B15C315058D8}" destId="{5D228220-F4E6-4D08-82B3-02E20DDB89E4}" srcOrd="9" destOrd="0" presId="urn:microsoft.com/office/officeart/2005/8/layout/list1"/>
    <dgm:cxn modelId="{F389425C-4273-4447-AC51-5F3F8DA5AA78}" type="presParOf" srcId="{ED2A80C5-A369-4B28-BE45-B15C315058D8}" destId="{5C07C8CF-D096-4482-8098-D689530E216F}" srcOrd="10" destOrd="0" presId="urn:microsoft.com/office/officeart/2005/8/layout/lis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AEDD5-6E01-45E7-9053-57B4B3A949A2}" type="doc">
      <dgm:prSet loTypeId="urn:microsoft.com/office/officeart/2005/8/layout/chevron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th-TH"/>
        </a:p>
      </dgm:t>
    </dgm:pt>
    <dgm:pt modelId="{41537CF9-3AA3-4C1B-BBC5-3E0E12DCC1B9}">
      <dgm:prSet phldrT="[ข้อความ]" custT="1"/>
      <dgm:spPr/>
      <dgm:t>
        <a:bodyPr/>
        <a:lstStyle/>
        <a:p>
          <a:r>
            <a:rPr lang="th-TH" sz="4400" b="1" dirty="0" smtClean="0">
              <a:solidFill>
                <a:srgbClr val="FFFF00"/>
              </a:solidFill>
              <a:cs typeface="+mj-cs"/>
            </a:rPr>
            <a:t>เกิด</a:t>
          </a:r>
          <a:r>
            <a:rPr lang="th-TH" sz="2200" b="1" dirty="0" smtClean="0">
              <a:cs typeface="+mj-cs"/>
            </a:rPr>
            <a:t> </a:t>
          </a:r>
          <a:endParaRPr lang="th-TH" sz="2200" dirty="0"/>
        </a:p>
      </dgm:t>
    </dgm:pt>
    <dgm:pt modelId="{09261CDF-FFB4-452D-86D5-72E2AB6214A5}" type="parTrans" cxnId="{866D9A17-1824-4913-9062-5EBA1CD58945}">
      <dgm:prSet/>
      <dgm:spPr/>
      <dgm:t>
        <a:bodyPr/>
        <a:lstStyle/>
        <a:p>
          <a:endParaRPr lang="th-TH"/>
        </a:p>
      </dgm:t>
    </dgm:pt>
    <dgm:pt modelId="{72B4CDE0-D610-41E1-8774-2915E51778E1}" type="sibTrans" cxnId="{866D9A17-1824-4913-9062-5EBA1CD58945}">
      <dgm:prSet/>
      <dgm:spPr/>
      <dgm:t>
        <a:bodyPr/>
        <a:lstStyle/>
        <a:p>
          <a:endParaRPr lang="th-TH"/>
        </a:p>
      </dgm:t>
    </dgm:pt>
    <dgm:pt modelId="{FAFD2B40-91FF-448A-BA86-EFCF2110FDA5}">
      <dgm:prSet phldrT="[ข้อความ]"/>
      <dgm:spPr/>
      <dgm:t>
        <a:bodyPr/>
        <a:lstStyle/>
        <a:p>
          <a:r>
            <a:rPr lang="th-TH" b="1" smtClean="0">
              <a:cs typeface="+mj-cs"/>
            </a:rPr>
            <a:t>1 เมษายน พ.ศ. 2451 บรุกลิน นิวยอร์ก</a:t>
          </a:r>
          <a:endParaRPr lang="th-TH" dirty="0"/>
        </a:p>
      </dgm:t>
    </dgm:pt>
    <dgm:pt modelId="{5B062562-D59D-4233-952C-C4E313D6741D}" type="parTrans" cxnId="{4AEA3015-91C9-47EE-98F2-ABD1FA017FBC}">
      <dgm:prSet/>
      <dgm:spPr/>
      <dgm:t>
        <a:bodyPr/>
        <a:lstStyle/>
        <a:p>
          <a:endParaRPr lang="th-TH"/>
        </a:p>
      </dgm:t>
    </dgm:pt>
    <dgm:pt modelId="{DF256068-CD2E-4EE1-9F03-BF062CDA6BA2}" type="sibTrans" cxnId="{4AEA3015-91C9-47EE-98F2-ABD1FA017FBC}">
      <dgm:prSet/>
      <dgm:spPr/>
      <dgm:t>
        <a:bodyPr/>
        <a:lstStyle/>
        <a:p>
          <a:endParaRPr lang="th-TH"/>
        </a:p>
      </dgm:t>
    </dgm:pt>
    <dgm:pt modelId="{419CC72D-63C0-4AD0-87EC-EAEBA0235EC9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rgbClr val="FFFF00"/>
              </a:solidFill>
              <a:cs typeface="+mj-cs"/>
            </a:rPr>
            <a:t>เสียชีวิต</a:t>
          </a:r>
          <a:r>
            <a:rPr lang="th-TH" sz="2200" b="1" dirty="0" smtClean="0">
              <a:cs typeface="+mj-cs"/>
            </a:rPr>
            <a:t> </a:t>
          </a:r>
          <a:endParaRPr lang="th-TH" sz="2200" dirty="0"/>
        </a:p>
      </dgm:t>
    </dgm:pt>
    <dgm:pt modelId="{BD22CD36-14AA-45E8-A9B2-22CD59F90465}" type="parTrans" cxnId="{DF6DF6E9-0C4A-4D63-95A2-05B3C439AFDE}">
      <dgm:prSet/>
      <dgm:spPr/>
      <dgm:t>
        <a:bodyPr/>
        <a:lstStyle/>
        <a:p>
          <a:endParaRPr lang="th-TH"/>
        </a:p>
      </dgm:t>
    </dgm:pt>
    <dgm:pt modelId="{C6120D4F-5CAC-4C30-A7C9-476FC8DE6194}" type="sibTrans" cxnId="{DF6DF6E9-0C4A-4D63-95A2-05B3C439AFDE}">
      <dgm:prSet/>
      <dgm:spPr/>
      <dgm:t>
        <a:bodyPr/>
        <a:lstStyle/>
        <a:p>
          <a:endParaRPr lang="th-TH"/>
        </a:p>
      </dgm:t>
    </dgm:pt>
    <dgm:pt modelId="{463CA7B9-E812-4D19-83C8-964F8BA5C1EA}">
      <dgm:prSet phldrT="[ข้อความ]"/>
      <dgm:spPr/>
      <dgm:t>
        <a:bodyPr/>
        <a:lstStyle/>
        <a:p>
          <a:r>
            <a:rPr lang="th-TH" b="1" smtClean="0">
              <a:cs typeface="+mj-cs"/>
            </a:rPr>
            <a:t>8 มิถุนายน พ.ศ. 2513 (62 ปี) เมนโลพาร์ก แคลิฟอเนีย</a:t>
          </a:r>
          <a:endParaRPr lang="th-TH" dirty="0"/>
        </a:p>
      </dgm:t>
    </dgm:pt>
    <dgm:pt modelId="{2A62B848-C46B-476B-8407-FB24F5D1CB27}" type="parTrans" cxnId="{95764B13-F2C6-4151-BF94-6F49D93E4CAA}">
      <dgm:prSet/>
      <dgm:spPr/>
      <dgm:t>
        <a:bodyPr/>
        <a:lstStyle/>
        <a:p>
          <a:endParaRPr lang="th-TH"/>
        </a:p>
      </dgm:t>
    </dgm:pt>
    <dgm:pt modelId="{70F45E38-0DB1-49E0-B599-F0F0EDCCD957}" type="sibTrans" cxnId="{95764B13-F2C6-4151-BF94-6F49D93E4CAA}">
      <dgm:prSet/>
      <dgm:spPr/>
      <dgm:t>
        <a:bodyPr/>
        <a:lstStyle/>
        <a:p>
          <a:endParaRPr lang="th-TH"/>
        </a:p>
      </dgm:t>
    </dgm:pt>
    <dgm:pt modelId="{65F81554-2ADE-4C8E-907B-B13363366F68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rgbClr val="FFFF00"/>
              </a:solidFill>
              <a:cs typeface="+mj-cs"/>
            </a:rPr>
            <a:t>  ผลงาน </a:t>
          </a:r>
          <a:endParaRPr lang="th-TH" sz="3200" dirty="0">
            <a:solidFill>
              <a:srgbClr val="FFFF00"/>
            </a:solidFill>
          </a:endParaRPr>
        </a:p>
      </dgm:t>
    </dgm:pt>
    <dgm:pt modelId="{2AEAE75F-74E4-48B3-869F-B16E48110646}" type="parTrans" cxnId="{040FEC32-902C-493D-AEB7-6C1589C5E888}">
      <dgm:prSet/>
      <dgm:spPr/>
      <dgm:t>
        <a:bodyPr/>
        <a:lstStyle/>
        <a:p>
          <a:endParaRPr lang="th-TH"/>
        </a:p>
      </dgm:t>
    </dgm:pt>
    <dgm:pt modelId="{C5BD56B9-9677-43F9-AABF-C4F6A4F60762}" type="sibTrans" cxnId="{040FEC32-902C-493D-AEB7-6C1589C5E888}">
      <dgm:prSet/>
      <dgm:spPr/>
      <dgm:t>
        <a:bodyPr/>
        <a:lstStyle/>
        <a:p>
          <a:endParaRPr lang="th-TH"/>
        </a:p>
      </dgm:t>
    </dgm:pt>
    <dgm:pt modelId="{232B457A-A039-4718-B419-8ACA838C39EA}">
      <dgm:prSet phldrT="[ข้อความ]"/>
      <dgm:spPr/>
      <dgm:t>
        <a:bodyPr/>
        <a:lstStyle/>
        <a:p>
          <a:r>
            <a:rPr lang="th-TH" b="1" smtClean="0">
              <a:cs typeface="+mj-cs"/>
            </a:rPr>
            <a:t>ทฤษฎีจิตวิทยามานุษยนิยม ทฤษฎีลำดับขั้นความต้องการของมาสโลว์</a:t>
          </a:r>
          <a:endParaRPr lang="th-TH" dirty="0"/>
        </a:p>
      </dgm:t>
    </dgm:pt>
    <dgm:pt modelId="{9E640687-B623-4E46-B218-BD121D157F29}" type="parTrans" cxnId="{1C605F0E-0AF0-4BFA-AE06-18E5CA8C17AE}">
      <dgm:prSet/>
      <dgm:spPr/>
      <dgm:t>
        <a:bodyPr/>
        <a:lstStyle/>
        <a:p>
          <a:endParaRPr lang="th-TH"/>
        </a:p>
      </dgm:t>
    </dgm:pt>
    <dgm:pt modelId="{4F566380-4A2F-4F79-A6CF-FA2B70DBAFE3}" type="sibTrans" cxnId="{1C605F0E-0AF0-4BFA-AE06-18E5CA8C17AE}">
      <dgm:prSet/>
      <dgm:spPr/>
      <dgm:t>
        <a:bodyPr/>
        <a:lstStyle/>
        <a:p>
          <a:endParaRPr lang="th-TH"/>
        </a:p>
      </dgm:t>
    </dgm:pt>
    <dgm:pt modelId="{87F6645E-8714-40A4-AD16-6750C56A1FCA}">
      <dgm:prSet custT="1"/>
      <dgm:spPr/>
      <dgm:t>
        <a:bodyPr/>
        <a:lstStyle/>
        <a:p>
          <a:r>
            <a:rPr lang="th-TH" sz="3200" b="1" dirty="0" smtClean="0">
              <a:solidFill>
                <a:srgbClr val="FFFF00"/>
              </a:solidFill>
              <a:cs typeface="+mj-cs"/>
            </a:rPr>
            <a:t> เชื้อชาติ </a:t>
          </a:r>
          <a:endParaRPr lang="th-TH" sz="3200" dirty="0">
            <a:solidFill>
              <a:srgbClr val="FFFF00"/>
            </a:solidFill>
          </a:endParaRPr>
        </a:p>
      </dgm:t>
    </dgm:pt>
    <dgm:pt modelId="{F121C582-086B-430E-84F5-BFE581D03C97}" type="parTrans" cxnId="{303CE8BE-E941-4183-83B5-391979B65094}">
      <dgm:prSet/>
      <dgm:spPr/>
      <dgm:t>
        <a:bodyPr/>
        <a:lstStyle/>
        <a:p>
          <a:endParaRPr lang="th-TH"/>
        </a:p>
      </dgm:t>
    </dgm:pt>
    <dgm:pt modelId="{D3DEB06F-2804-44FE-AF27-58E92A188866}" type="sibTrans" cxnId="{303CE8BE-E941-4183-83B5-391979B65094}">
      <dgm:prSet/>
      <dgm:spPr/>
      <dgm:t>
        <a:bodyPr/>
        <a:lstStyle/>
        <a:p>
          <a:endParaRPr lang="th-TH"/>
        </a:p>
      </dgm:t>
    </dgm:pt>
    <dgm:pt modelId="{55A2D2FF-D687-4B05-BDFF-D8FB6CEE4AF2}">
      <dgm:prSet/>
      <dgm:spPr/>
      <dgm:t>
        <a:bodyPr/>
        <a:lstStyle/>
        <a:p>
          <a:r>
            <a:rPr lang="th-TH" b="1" smtClean="0">
              <a:cs typeface="+mj-cs"/>
            </a:rPr>
            <a:t>อเมริกัน</a:t>
          </a:r>
          <a:endParaRPr lang="th-TH"/>
        </a:p>
      </dgm:t>
    </dgm:pt>
    <dgm:pt modelId="{67851DA7-F28D-4D02-AEB6-1BF8A063B4BB}" type="parTrans" cxnId="{A90ADD2E-3E6D-4545-9DAF-685D498D5885}">
      <dgm:prSet/>
      <dgm:spPr/>
      <dgm:t>
        <a:bodyPr/>
        <a:lstStyle/>
        <a:p>
          <a:endParaRPr lang="th-TH"/>
        </a:p>
      </dgm:t>
    </dgm:pt>
    <dgm:pt modelId="{6CBB6431-D26E-46E3-8220-E55090D82A80}" type="sibTrans" cxnId="{A90ADD2E-3E6D-4545-9DAF-685D498D5885}">
      <dgm:prSet/>
      <dgm:spPr/>
      <dgm:t>
        <a:bodyPr/>
        <a:lstStyle/>
        <a:p>
          <a:endParaRPr lang="th-TH"/>
        </a:p>
      </dgm:t>
    </dgm:pt>
    <dgm:pt modelId="{4F50D170-1059-443F-8682-66D5DF5FAC89}" type="pres">
      <dgm:prSet presAssocID="{1EBAEDD5-6E01-45E7-9053-57B4B3A949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DFFF10B-F971-464C-9EBD-92060A9EE559}" type="pres">
      <dgm:prSet presAssocID="{41537CF9-3AA3-4C1B-BBC5-3E0E12DCC1B9}" presName="composite" presStyleCnt="0"/>
      <dgm:spPr/>
    </dgm:pt>
    <dgm:pt modelId="{0C45CD8E-03B5-4406-94DD-EDEDDE2F9F1F}" type="pres">
      <dgm:prSet presAssocID="{41537CF9-3AA3-4C1B-BBC5-3E0E12DCC1B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AC1697-D401-4AB2-9AAE-B0ACC81E4052}" type="pres">
      <dgm:prSet presAssocID="{41537CF9-3AA3-4C1B-BBC5-3E0E12DCC1B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78CF67-E3D3-4426-A7B6-008D121EA031}" type="pres">
      <dgm:prSet presAssocID="{72B4CDE0-D610-41E1-8774-2915E51778E1}" presName="sp" presStyleCnt="0"/>
      <dgm:spPr/>
    </dgm:pt>
    <dgm:pt modelId="{8A4B3B88-8FF7-4896-85C1-2F5BE5E3B3DF}" type="pres">
      <dgm:prSet presAssocID="{419CC72D-63C0-4AD0-87EC-EAEBA0235EC9}" presName="composite" presStyleCnt="0"/>
      <dgm:spPr/>
    </dgm:pt>
    <dgm:pt modelId="{30A9C180-972D-476C-8C5F-876CC2701CC0}" type="pres">
      <dgm:prSet presAssocID="{419CC72D-63C0-4AD0-87EC-EAEBA0235EC9}" presName="parentText" presStyleLbl="alignNode1" presStyleIdx="1" presStyleCnt="4" custScaleX="11965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13AE36-B065-48AA-BB0B-8FF7865ED8D3}" type="pres">
      <dgm:prSet presAssocID="{419CC72D-63C0-4AD0-87EC-EAEBA0235EC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C3B86F-347B-4B64-90E4-44D65CF9771F}" type="pres">
      <dgm:prSet presAssocID="{C6120D4F-5CAC-4C30-A7C9-476FC8DE6194}" presName="sp" presStyleCnt="0"/>
      <dgm:spPr/>
    </dgm:pt>
    <dgm:pt modelId="{C0CB9CE5-CA44-4816-B727-745D5F1B6CB4}" type="pres">
      <dgm:prSet presAssocID="{87F6645E-8714-40A4-AD16-6750C56A1FCA}" presName="composite" presStyleCnt="0"/>
      <dgm:spPr/>
    </dgm:pt>
    <dgm:pt modelId="{2B07CF29-9191-4A29-953E-F7F13715F1CB}" type="pres">
      <dgm:prSet presAssocID="{87F6645E-8714-40A4-AD16-6750C56A1FCA}" presName="parentText" presStyleLbl="alignNode1" presStyleIdx="2" presStyleCnt="4" custScaleX="11299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2A836D-EF7F-47B9-AA1F-CFA7E33CACDE}" type="pres">
      <dgm:prSet presAssocID="{87F6645E-8714-40A4-AD16-6750C56A1FC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14C511-B485-4130-8512-63DF0B709BD5}" type="pres">
      <dgm:prSet presAssocID="{D3DEB06F-2804-44FE-AF27-58E92A188866}" presName="sp" presStyleCnt="0"/>
      <dgm:spPr/>
    </dgm:pt>
    <dgm:pt modelId="{4077F43D-F29D-47B9-B2B4-F907F23317EB}" type="pres">
      <dgm:prSet presAssocID="{65F81554-2ADE-4C8E-907B-B13363366F68}" presName="composite" presStyleCnt="0"/>
      <dgm:spPr/>
    </dgm:pt>
    <dgm:pt modelId="{2CE2C265-2D9C-43F9-85EE-09F4F7F1F207}" type="pres">
      <dgm:prSet presAssocID="{65F81554-2ADE-4C8E-907B-B13363366F68}" presName="parentText" presStyleLbl="alignNode1" presStyleIdx="3" presStyleCnt="4" custScaleX="111310" custLinFactNeighborX="1681" custLinFactNeighborY="-474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6F7810-B134-4733-BA92-E752F27F839B}" type="pres">
      <dgm:prSet presAssocID="{65F81554-2ADE-4C8E-907B-B13363366F6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55BED0D-FF06-48A1-B697-F35A1E8F0D80}" type="presOf" srcId="{55A2D2FF-D687-4B05-BDFF-D8FB6CEE4AF2}" destId="{102A836D-EF7F-47B9-AA1F-CFA7E33CACDE}" srcOrd="0" destOrd="0" presId="urn:microsoft.com/office/officeart/2005/8/layout/chevron2"/>
    <dgm:cxn modelId="{3FD73B1E-6393-4713-8BB0-FCBE00E2A74C}" type="presOf" srcId="{FAFD2B40-91FF-448A-BA86-EFCF2110FDA5}" destId="{88AC1697-D401-4AB2-9AAE-B0ACC81E4052}" srcOrd="0" destOrd="0" presId="urn:microsoft.com/office/officeart/2005/8/layout/chevron2"/>
    <dgm:cxn modelId="{D1287BD1-D960-4DA7-9399-1CE12646E1B4}" type="presOf" srcId="{419CC72D-63C0-4AD0-87EC-EAEBA0235EC9}" destId="{30A9C180-972D-476C-8C5F-876CC2701CC0}" srcOrd="0" destOrd="0" presId="urn:microsoft.com/office/officeart/2005/8/layout/chevron2"/>
    <dgm:cxn modelId="{866D9A17-1824-4913-9062-5EBA1CD58945}" srcId="{1EBAEDD5-6E01-45E7-9053-57B4B3A949A2}" destId="{41537CF9-3AA3-4C1B-BBC5-3E0E12DCC1B9}" srcOrd="0" destOrd="0" parTransId="{09261CDF-FFB4-452D-86D5-72E2AB6214A5}" sibTransId="{72B4CDE0-D610-41E1-8774-2915E51778E1}"/>
    <dgm:cxn modelId="{303CE8BE-E941-4183-83B5-391979B65094}" srcId="{1EBAEDD5-6E01-45E7-9053-57B4B3A949A2}" destId="{87F6645E-8714-40A4-AD16-6750C56A1FCA}" srcOrd="2" destOrd="0" parTransId="{F121C582-086B-430E-84F5-BFE581D03C97}" sibTransId="{D3DEB06F-2804-44FE-AF27-58E92A188866}"/>
    <dgm:cxn modelId="{17A52DA2-2578-4241-A95A-BB4BDB9F85B9}" type="presOf" srcId="{65F81554-2ADE-4C8E-907B-B13363366F68}" destId="{2CE2C265-2D9C-43F9-85EE-09F4F7F1F207}" srcOrd="0" destOrd="0" presId="urn:microsoft.com/office/officeart/2005/8/layout/chevron2"/>
    <dgm:cxn modelId="{A90ADD2E-3E6D-4545-9DAF-685D498D5885}" srcId="{87F6645E-8714-40A4-AD16-6750C56A1FCA}" destId="{55A2D2FF-D687-4B05-BDFF-D8FB6CEE4AF2}" srcOrd="0" destOrd="0" parTransId="{67851DA7-F28D-4D02-AEB6-1BF8A063B4BB}" sibTransId="{6CBB6431-D26E-46E3-8220-E55090D82A80}"/>
    <dgm:cxn modelId="{03774A7D-BCA3-4905-941B-A553F1872B17}" type="presOf" srcId="{87F6645E-8714-40A4-AD16-6750C56A1FCA}" destId="{2B07CF29-9191-4A29-953E-F7F13715F1CB}" srcOrd="0" destOrd="0" presId="urn:microsoft.com/office/officeart/2005/8/layout/chevron2"/>
    <dgm:cxn modelId="{DF6DF6E9-0C4A-4D63-95A2-05B3C439AFDE}" srcId="{1EBAEDD5-6E01-45E7-9053-57B4B3A949A2}" destId="{419CC72D-63C0-4AD0-87EC-EAEBA0235EC9}" srcOrd="1" destOrd="0" parTransId="{BD22CD36-14AA-45E8-A9B2-22CD59F90465}" sibTransId="{C6120D4F-5CAC-4C30-A7C9-476FC8DE6194}"/>
    <dgm:cxn modelId="{1C605F0E-0AF0-4BFA-AE06-18E5CA8C17AE}" srcId="{65F81554-2ADE-4C8E-907B-B13363366F68}" destId="{232B457A-A039-4718-B419-8ACA838C39EA}" srcOrd="0" destOrd="0" parTransId="{9E640687-B623-4E46-B218-BD121D157F29}" sibTransId="{4F566380-4A2F-4F79-A6CF-FA2B70DBAFE3}"/>
    <dgm:cxn modelId="{56B8BD30-0480-4728-B7A4-76149C8AC46B}" type="presOf" srcId="{232B457A-A039-4718-B419-8ACA838C39EA}" destId="{F96F7810-B134-4733-BA92-E752F27F839B}" srcOrd="0" destOrd="0" presId="urn:microsoft.com/office/officeart/2005/8/layout/chevron2"/>
    <dgm:cxn modelId="{AE6D32C1-085C-4536-B806-E1EB2DF1E097}" type="presOf" srcId="{41537CF9-3AA3-4C1B-BBC5-3E0E12DCC1B9}" destId="{0C45CD8E-03B5-4406-94DD-EDEDDE2F9F1F}" srcOrd="0" destOrd="0" presId="urn:microsoft.com/office/officeart/2005/8/layout/chevron2"/>
    <dgm:cxn modelId="{9B11CFD7-D7F6-453E-9A16-57C36CCFCF76}" type="presOf" srcId="{1EBAEDD5-6E01-45E7-9053-57B4B3A949A2}" destId="{4F50D170-1059-443F-8682-66D5DF5FAC89}" srcOrd="0" destOrd="0" presId="urn:microsoft.com/office/officeart/2005/8/layout/chevron2"/>
    <dgm:cxn modelId="{95764B13-F2C6-4151-BF94-6F49D93E4CAA}" srcId="{419CC72D-63C0-4AD0-87EC-EAEBA0235EC9}" destId="{463CA7B9-E812-4D19-83C8-964F8BA5C1EA}" srcOrd="0" destOrd="0" parTransId="{2A62B848-C46B-476B-8407-FB24F5D1CB27}" sibTransId="{70F45E38-0DB1-49E0-B599-F0F0EDCCD957}"/>
    <dgm:cxn modelId="{E964EA22-4A65-412A-B8F8-B7EBBDA4891F}" type="presOf" srcId="{463CA7B9-E812-4D19-83C8-964F8BA5C1EA}" destId="{2113AE36-B065-48AA-BB0B-8FF7865ED8D3}" srcOrd="0" destOrd="0" presId="urn:microsoft.com/office/officeart/2005/8/layout/chevron2"/>
    <dgm:cxn modelId="{4AEA3015-91C9-47EE-98F2-ABD1FA017FBC}" srcId="{41537CF9-3AA3-4C1B-BBC5-3E0E12DCC1B9}" destId="{FAFD2B40-91FF-448A-BA86-EFCF2110FDA5}" srcOrd="0" destOrd="0" parTransId="{5B062562-D59D-4233-952C-C4E313D6741D}" sibTransId="{DF256068-CD2E-4EE1-9F03-BF062CDA6BA2}"/>
    <dgm:cxn modelId="{040FEC32-902C-493D-AEB7-6C1589C5E888}" srcId="{1EBAEDD5-6E01-45E7-9053-57B4B3A949A2}" destId="{65F81554-2ADE-4C8E-907B-B13363366F68}" srcOrd="3" destOrd="0" parTransId="{2AEAE75F-74E4-48B3-869F-B16E48110646}" sibTransId="{C5BD56B9-9677-43F9-AABF-C4F6A4F60762}"/>
    <dgm:cxn modelId="{CD2CBB74-88FB-4963-A164-DEBAE3FFC0BB}" type="presParOf" srcId="{4F50D170-1059-443F-8682-66D5DF5FAC89}" destId="{EDFFF10B-F971-464C-9EBD-92060A9EE559}" srcOrd="0" destOrd="0" presId="urn:microsoft.com/office/officeart/2005/8/layout/chevron2"/>
    <dgm:cxn modelId="{037490AA-4509-44A9-B221-EF9ADE18C220}" type="presParOf" srcId="{EDFFF10B-F971-464C-9EBD-92060A9EE559}" destId="{0C45CD8E-03B5-4406-94DD-EDEDDE2F9F1F}" srcOrd="0" destOrd="0" presId="urn:microsoft.com/office/officeart/2005/8/layout/chevron2"/>
    <dgm:cxn modelId="{D32EFEA2-6D8D-4EB2-9435-0396DC5314B2}" type="presParOf" srcId="{EDFFF10B-F971-464C-9EBD-92060A9EE559}" destId="{88AC1697-D401-4AB2-9AAE-B0ACC81E4052}" srcOrd="1" destOrd="0" presId="urn:microsoft.com/office/officeart/2005/8/layout/chevron2"/>
    <dgm:cxn modelId="{B86DEC89-14D4-4A30-BBEB-98D71FADD00D}" type="presParOf" srcId="{4F50D170-1059-443F-8682-66D5DF5FAC89}" destId="{3578CF67-E3D3-4426-A7B6-008D121EA031}" srcOrd="1" destOrd="0" presId="urn:microsoft.com/office/officeart/2005/8/layout/chevron2"/>
    <dgm:cxn modelId="{5048884D-8F47-49C7-A64F-264B9833A8B5}" type="presParOf" srcId="{4F50D170-1059-443F-8682-66D5DF5FAC89}" destId="{8A4B3B88-8FF7-4896-85C1-2F5BE5E3B3DF}" srcOrd="2" destOrd="0" presId="urn:microsoft.com/office/officeart/2005/8/layout/chevron2"/>
    <dgm:cxn modelId="{7A7B8CB1-1E4E-4240-B314-73264DCADA02}" type="presParOf" srcId="{8A4B3B88-8FF7-4896-85C1-2F5BE5E3B3DF}" destId="{30A9C180-972D-476C-8C5F-876CC2701CC0}" srcOrd="0" destOrd="0" presId="urn:microsoft.com/office/officeart/2005/8/layout/chevron2"/>
    <dgm:cxn modelId="{4BAE2F8B-7D1D-496E-B227-24CCE427A867}" type="presParOf" srcId="{8A4B3B88-8FF7-4896-85C1-2F5BE5E3B3DF}" destId="{2113AE36-B065-48AA-BB0B-8FF7865ED8D3}" srcOrd="1" destOrd="0" presId="urn:microsoft.com/office/officeart/2005/8/layout/chevron2"/>
    <dgm:cxn modelId="{08EF38FE-5743-4A8F-A497-46C65A37DAC0}" type="presParOf" srcId="{4F50D170-1059-443F-8682-66D5DF5FAC89}" destId="{DBC3B86F-347B-4B64-90E4-44D65CF9771F}" srcOrd="3" destOrd="0" presId="urn:microsoft.com/office/officeart/2005/8/layout/chevron2"/>
    <dgm:cxn modelId="{AC7BB50E-7107-486D-A41A-D6598A24F4AC}" type="presParOf" srcId="{4F50D170-1059-443F-8682-66D5DF5FAC89}" destId="{C0CB9CE5-CA44-4816-B727-745D5F1B6CB4}" srcOrd="4" destOrd="0" presId="urn:microsoft.com/office/officeart/2005/8/layout/chevron2"/>
    <dgm:cxn modelId="{2780124C-3E28-492E-9CAB-DB938539C7DD}" type="presParOf" srcId="{C0CB9CE5-CA44-4816-B727-745D5F1B6CB4}" destId="{2B07CF29-9191-4A29-953E-F7F13715F1CB}" srcOrd="0" destOrd="0" presId="urn:microsoft.com/office/officeart/2005/8/layout/chevron2"/>
    <dgm:cxn modelId="{58EDB642-02CF-41B4-880C-E597227EF1D1}" type="presParOf" srcId="{C0CB9CE5-CA44-4816-B727-745D5F1B6CB4}" destId="{102A836D-EF7F-47B9-AA1F-CFA7E33CACDE}" srcOrd="1" destOrd="0" presId="urn:microsoft.com/office/officeart/2005/8/layout/chevron2"/>
    <dgm:cxn modelId="{D8DD009B-95B0-4C09-8FAF-B5874720D3E4}" type="presParOf" srcId="{4F50D170-1059-443F-8682-66D5DF5FAC89}" destId="{6814C511-B485-4130-8512-63DF0B709BD5}" srcOrd="5" destOrd="0" presId="urn:microsoft.com/office/officeart/2005/8/layout/chevron2"/>
    <dgm:cxn modelId="{1B86B8F6-B442-42BC-A38F-4D165113995F}" type="presParOf" srcId="{4F50D170-1059-443F-8682-66D5DF5FAC89}" destId="{4077F43D-F29D-47B9-B2B4-F907F23317EB}" srcOrd="6" destOrd="0" presId="urn:microsoft.com/office/officeart/2005/8/layout/chevron2"/>
    <dgm:cxn modelId="{68CBFABA-BA79-416A-8B50-5A9F36EC65F8}" type="presParOf" srcId="{4077F43D-F29D-47B9-B2B4-F907F23317EB}" destId="{2CE2C265-2D9C-43F9-85EE-09F4F7F1F207}" srcOrd="0" destOrd="0" presId="urn:microsoft.com/office/officeart/2005/8/layout/chevron2"/>
    <dgm:cxn modelId="{DBAE1FB5-0DCE-4243-A98D-1CEF41FA660C}" type="presParOf" srcId="{4077F43D-F29D-47B9-B2B4-F907F23317EB}" destId="{F96F7810-B134-4733-BA92-E752F27F839B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5DBB2E-20E6-4708-A0A9-47CF4B99420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8698A9E-1961-4B4C-9F75-4A028188A9B5}">
      <dgm:prSet phldrT="[ข้อความ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1. มนุษย์มีธรรมชาติแห่งความกระตือรือร้นที่จะเรียนรู้</a:t>
          </a:r>
          <a:endParaRPr lang="th-TH" sz="3600" b="1" dirty="0"/>
        </a:p>
      </dgm:t>
    </dgm:pt>
    <dgm:pt modelId="{2B30FAC7-2862-4A00-9AC1-F71D15B8385C}" type="parTrans" cxnId="{52FF1160-180F-4B5C-AF62-3F64D82F9775}">
      <dgm:prSet/>
      <dgm:spPr/>
      <dgm:t>
        <a:bodyPr/>
        <a:lstStyle/>
        <a:p>
          <a:endParaRPr lang="th-TH"/>
        </a:p>
      </dgm:t>
    </dgm:pt>
    <dgm:pt modelId="{70CB39A7-8DC7-4B10-B8C1-596DCF49C9FC}" type="sibTrans" cxnId="{52FF1160-180F-4B5C-AF62-3F64D82F9775}">
      <dgm:prSet/>
      <dgm:spPr/>
      <dgm:t>
        <a:bodyPr/>
        <a:lstStyle/>
        <a:p>
          <a:endParaRPr lang="th-TH"/>
        </a:p>
      </dgm:t>
    </dgm:pt>
    <dgm:pt modelId="{55A134A2-0271-42E6-9203-81BD019EA5AB}">
      <dgm:prSet phldrT="[ข้อความ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2. มนุษย์มีสิทธิในการต่อต้านหรือไม่พอใจ</a:t>
          </a:r>
          <a:endParaRPr lang="th-TH" b="1" dirty="0"/>
        </a:p>
      </dgm:t>
    </dgm:pt>
    <dgm:pt modelId="{9CE7B9A7-1D2C-4300-B1A6-6D9C743D9F22}" type="parTrans" cxnId="{E01E7030-C6B0-4E39-889A-7FF588D294B6}">
      <dgm:prSet/>
      <dgm:spPr/>
      <dgm:t>
        <a:bodyPr/>
        <a:lstStyle/>
        <a:p>
          <a:endParaRPr lang="th-TH"/>
        </a:p>
      </dgm:t>
    </dgm:pt>
    <dgm:pt modelId="{B102666B-E221-4C60-816B-4323C348BDCB}" type="sibTrans" cxnId="{E01E7030-C6B0-4E39-889A-7FF588D294B6}">
      <dgm:prSet/>
      <dgm:spPr/>
      <dgm:t>
        <a:bodyPr/>
        <a:lstStyle/>
        <a:p>
          <a:endParaRPr lang="th-TH"/>
        </a:p>
      </dgm:t>
    </dgm:pt>
    <dgm:pt modelId="{7A9F12A9-1290-4894-A4A6-3AE58946A9AC}">
      <dgm:prSet phldrT="[ข้อความ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en-US" b="1" dirty="0" smtClean="0">
              <a:latin typeface="Angsana New" pitchFamily="18" charset="-34"/>
              <a:cs typeface="Angsana New" pitchFamily="18" charset="-34"/>
            </a:rPr>
            <a:t>3.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มนุษย์มีการเปลี่ยนแปลงแนวความคิดตลอด</a:t>
          </a:r>
          <a:endParaRPr lang="th-TH" b="1" dirty="0"/>
        </a:p>
      </dgm:t>
    </dgm:pt>
    <dgm:pt modelId="{0AA59610-A181-4E27-97C9-85BA9E57258D}" type="parTrans" cxnId="{76EACA4A-5860-49AE-ADD3-33048D2F6C87}">
      <dgm:prSet/>
      <dgm:spPr/>
      <dgm:t>
        <a:bodyPr/>
        <a:lstStyle/>
        <a:p>
          <a:endParaRPr lang="th-TH"/>
        </a:p>
      </dgm:t>
    </dgm:pt>
    <dgm:pt modelId="{878209D8-000F-4FA5-9664-29479FB0849D}" type="sibTrans" cxnId="{76EACA4A-5860-49AE-ADD3-33048D2F6C87}">
      <dgm:prSet/>
      <dgm:spPr/>
      <dgm:t>
        <a:bodyPr/>
        <a:lstStyle/>
        <a:p>
          <a:endParaRPr lang="th-TH"/>
        </a:p>
      </dgm:t>
    </dgm:pt>
    <dgm:pt modelId="{A4FD16B4-EEBC-4FD1-A4CC-3304411F7CDD}" type="pres">
      <dgm:prSet presAssocID="{B15DBB2E-20E6-4708-A0A9-47CF4B994200}" presName="compositeShape" presStyleCnt="0">
        <dgm:presLayoutVars>
          <dgm:dir/>
          <dgm:resizeHandles/>
        </dgm:presLayoutVars>
      </dgm:prSet>
      <dgm:spPr/>
    </dgm:pt>
    <dgm:pt modelId="{E306F3A8-E702-4D5B-B0A8-52C15BEBA411}" type="pres">
      <dgm:prSet presAssocID="{B15DBB2E-20E6-4708-A0A9-47CF4B994200}" presName="pyramid" presStyleLbl="node1" presStyleIdx="0" presStyleCnt="1"/>
      <dgm:spPr/>
    </dgm:pt>
    <dgm:pt modelId="{20FD2BEA-0DA6-45FE-A904-68199A839A68}" type="pres">
      <dgm:prSet presAssocID="{B15DBB2E-20E6-4708-A0A9-47CF4B994200}" presName="theList" presStyleCnt="0"/>
      <dgm:spPr/>
    </dgm:pt>
    <dgm:pt modelId="{E9650D08-24CD-40E9-860E-04CC1B424BC7}" type="pres">
      <dgm:prSet presAssocID="{38698A9E-1961-4B4C-9F75-4A028188A9B5}" presName="aNode" presStyleLbl="fgAcc1" presStyleIdx="0" presStyleCnt="3" custScaleX="2356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1F96E38-8A80-4E5B-A799-3D67C55821BA}" type="pres">
      <dgm:prSet presAssocID="{38698A9E-1961-4B4C-9F75-4A028188A9B5}" presName="aSpace" presStyleCnt="0"/>
      <dgm:spPr/>
    </dgm:pt>
    <dgm:pt modelId="{882032ED-D1D9-45D1-9792-4DAAB4E00DD4}" type="pres">
      <dgm:prSet presAssocID="{55A134A2-0271-42E6-9203-81BD019EA5AB}" presName="aNode" presStyleLbl="fgAcc1" presStyleIdx="1" presStyleCnt="3" custScaleX="22424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6BD052-CA8C-4A24-A1D7-1F88DF0F4651}" type="pres">
      <dgm:prSet presAssocID="{55A134A2-0271-42E6-9203-81BD019EA5AB}" presName="aSpace" presStyleCnt="0"/>
      <dgm:spPr/>
    </dgm:pt>
    <dgm:pt modelId="{D9C76128-10A6-4037-8B3C-8BA295B608AF}" type="pres">
      <dgm:prSet presAssocID="{7A9F12A9-1290-4894-A4A6-3AE58946A9AC}" presName="aNode" presStyleLbl="fgAcc1" presStyleIdx="2" presStyleCnt="3" custScaleX="2194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E0C554-FB96-4D35-9D81-180CC2F92F7E}" type="pres">
      <dgm:prSet presAssocID="{7A9F12A9-1290-4894-A4A6-3AE58946A9AC}" presName="aSpace" presStyleCnt="0"/>
      <dgm:spPr/>
    </dgm:pt>
  </dgm:ptLst>
  <dgm:cxnLst>
    <dgm:cxn modelId="{2D8AAC41-608F-4449-8525-C6FCB02EF517}" type="presOf" srcId="{7A9F12A9-1290-4894-A4A6-3AE58946A9AC}" destId="{D9C76128-10A6-4037-8B3C-8BA295B608AF}" srcOrd="0" destOrd="0" presId="urn:microsoft.com/office/officeart/2005/8/layout/pyramid2"/>
    <dgm:cxn modelId="{E01E7030-C6B0-4E39-889A-7FF588D294B6}" srcId="{B15DBB2E-20E6-4708-A0A9-47CF4B994200}" destId="{55A134A2-0271-42E6-9203-81BD019EA5AB}" srcOrd="1" destOrd="0" parTransId="{9CE7B9A7-1D2C-4300-B1A6-6D9C743D9F22}" sibTransId="{B102666B-E221-4C60-816B-4323C348BDCB}"/>
    <dgm:cxn modelId="{52FF1160-180F-4B5C-AF62-3F64D82F9775}" srcId="{B15DBB2E-20E6-4708-A0A9-47CF4B994200}" destId="{38698A9E-1961-4B4C-9F75-4A028188A9B5}" srcOrd="0" destOrd="0" parTransId="{2B30FAC7-2862-4A00-9AC1-F71D15B8385C}" sibTransId="{70CB39A7-8DC7-4B10-B8C1-596DCF49C9FC}"/>
    <dgm:cxn modelId="{57E2660D-F478-413F-A5FD-174F632129BE}" type="presOf" srcId="{B15DBB2E-20E6-4708-A0A9-47CF4B994200}" destId="{A4FD16B4-EEBC-4FD1-A4CC-3304411F7CDD}" srcOrd="0" destOrd="0" presId="urn:microsoft.com/office/officeart/2005/8/layout/pyramid2"/>
    <dgm:cxn modelId="{0C917D38-3B13-49CA-834D-9B5AF7BE2710}" type="presOf" srcId="{55A134A2-0271-42E6-9203-81BD019EA5AB}" destId="{882032ED-D1D9-45D1-9792-4DAAB4E00DD4}" srcOrd="0" destOrd="0" presId="urn:microsoft.com/office/officeart/2005/8/layout/pyramid2"/>
    <dgm:cxn modelId="{C8B38D65-834C-4525-98F8-AB1C618E6559}" type="presOf" srcId="{38698A9E-1961-4B4C-9F75-4A028188A9B5}" destId="{E9650D08-24CD-40E9-860E-04CC1B424BC7}" srcOrd="0" destOrd="0" presId="urn:microsoft.com/office/officeart/2005/8/layout/pyramid2"/>
    <dgm:cxn modelId="{76EACA4A-5860-49AE-ADD3-33048D2F6C87}" srcId="{B15DBB2E-20E6-4708-A0A9-47CF4B994200}" destId="{7A9F12A9-1290-4894-A4A6-3AE58946A9AC}" srcOrd="2" destOrd="0" parTransId="{0AA59610-A181-4E27-97C9-85BA9E57258D}" sibTransId="{878209D8-000F-4FA5-9664-29479FB0849D}"/>
    <dgm:cxn modelId="{7A3C7196-18C7-4075-B137-363D509BE495}" type="presParOf" srcId="{A4FD16B4-EEBC-4FD1-A4CC-3304411F7CDD}" destId="{E306F3A8-E702-4D5B-B0A8-52C15BEBA411}" srcOrd="0" destOrd="0" presId="urn:microsoft.com/office/officeart/2005/8/layout/pyramid2"/>
    <dgm:cxn modelId="{1CF6331E-D4AF-4AF8-9DAA-488F7A865EA3}" type="presParOf" srcId="{A4FD16B4-EEBC-4FD1-A4CC-3304411F7CDD}" destId="{20FD2BEA-0DA6-45FE-A904-68199A839A68}" srcOrd="1" destOrd="0" presId="urn:microsoft.com/office/officeart/2005/8/layout/pyramid2"/>
    <dgm:cxn modelId="{077804C7-EE90-443E-ABBC-C562AE319302}" type="presParOf" srcId="{20FD2BEA-0DA6-45FE-A904-68199A839A68}" destId="{E9650D08-24CD-40E9-860E-04CC1B424BC7}" srcOrd="0" destOrd="0" presId="urn:microsoft.com/office/officeart/2005/8/layout/pyramid2"/>
    <dgm:cxn modelId="{FFEBC84D-E03F-4B1F-9016-0C8785F96C27}" type="presParOf" srcId="{20FD2BEA-0DA6-45FE-A904-68199A839A68}" destId="{81F96E38-8A80-4E5B-A799-3D67C55821BA}" srcOrd="1" destOrd="0" presId="urn:microsoft.com/office/officeart/2005/8/layout/pyramid2"/>
    <dgm:cxn modelId="{2546AA1C-1B8B-40EB-A26C-E1569DA6F9B8}" type="presParOf" srcId="{20FD2BEA-0DA6-45FE-A904-68199A839A68}" destId="{882032ED-D1D9-45D1-9792-4DAAB4E00DD4}" srcOrd="2" destOrd="0" presId="urn:microsoft.com/office/officeart/2005/8/layout/pyramid2"/>
    <dgm:cxn modelId="{3955F61E-3B8F-4474-BD11-FA3E30E12C9F}" type="presParOf" srcId="{20FD2BEA-0DA6-45FE-A904-68199A839A68}" destId="{AA6BD052-CA8C-4A24-A1D7-1F88DF0F4651}" srcOrd="3" destOrd="0" presId="urn:microsoft.com/office/officeart/2005/8/layout/pyramid2"/>
    <dgm:cxn modelId="{D69470D0-8285-4803-A70E-58BDF93C10D7}" type="presParOf" srcId="{20FD2BEA-0DA6-45FE-A904-68199A839A68}" destId="{D9C76128-10A6-4037-8B3C-8BA295B608AF}" srcOrd="4" destOrd="0" presId="urn:microsoft.com/office/officeart/2005/8/layout/pyramid2"/>
    <dgm:cxn modelId="{9E587FF2-1CC2-4904-B437-A378CC381969}" type="presParOf" srcId="{20FD2BEA-0DA6-45FE-A904-68199A839A68}" destId="{DDE0C554-FB96-4D35-9D81-180CC2F92F7E}" srcOrd="5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5A8153-482F-4B2F-8A4D-F99086C2199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290BA84-CB08-4C76-BC71-17393EF4BA6F}">
      <dgm:prSet phldrT="[ข้อความ]" custT="1"/>
      <dgm:spPr/>
      <dgm:t>
        <a:bodyPr/>
        <a:lstStyle/>
        <a:p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ควรจัดการเรียนตามสภาพบุคคลร่าเริงทุกสถานการณ์</a:t>
          </a:r>
          <a:endParaRPr lang="th-TH" sz="3200" b="1" dirty="0">
            <a:latin typeface="Angsana New" pitchFamily="18" charset="-34"/>
            <a:cs typeface="Angsana New" pitchFamily="18" charset="-34"/>
          </a:endParaRPr>
        </a:p>
      </dgm:t>
    </dgm:pt>
    <dgm:pt modelId="{E160F13D-693A-4706-8CF7-E32B76CD84C4}" type="parTrans" cxnId="{2E1E5876-ECDB-43FA-A19D-266635CF2302}">
      <dgm:prSet/>
      <dgm:spPr/>
      <dgm:t>
        <a:bodyPr/>
        <a:lstStyle/>
        <a:p>
          <a:endParaRPr lang="th-TH"/>
        </a:p>
      </dgm:t>
    </dgm:pt>
    <dgm:pt modelId="{F202F463-AC45-47C2-A82E-4FB96873CBEE}" type="sibTrans" cxnId="{2E1E5876-ECDB-43FA-A19D-266635CF2302}">
      <dgm:prSet/>
      <dgm:spPr/>
      <dgm:t>
        <a:bodyPr/>
        <a:lstStyle/>
        <a:p>
          <a:endParaRPr lang="th-TH"/>
        </a:p>
      </dgm:t>
    </dgm:pt>
    <dgm:pt modelId="{3D4A5603-AD12-43CE-BC7D-39DD2294C572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ควรจัดการเรียนรู้โดยไม่มีเงื่อนไขจำกัดทางวัฒนธรรม   </a:t>
          </a:r>
          <a:endParaRPr lang="th-TH" b="1" dirty="0"/>
        </a:p>
      </dgm:t>
    </dgm:pt>
    <dgm:pt modelId="{F6AE5B32-C7B8-4B70-A685-9B79314F1D0C}" type="parTrans" cxnId="{95659B3B-E417-4840-8DA6-DC11ADFC01E1}">
      <dgm:prSet/>
      <dgm:spPr/>
      <dgm:t>
        <a:bodyPr/>
        <a:lstStyle/>
        <a:p>
          <a:endParaRPr lang="th-TH"/>
        </a:p>
      </dgm:t>
    </dgm:pt>
    <dgm:pt modelId="{E65AD1F8-5ACF-4B2D-BDA4-8B92B9A020DB}" type="sibTrans" cxnId="{95659B3B-E417-4840-8DA6-DC11ADFC01E1}">
      <dgm:prSet/>
      <dgm:spPr/>
      <dgm:t>
        <a:bodyPr/>
        <a:lstStyle/>
        <a:p>
          <a:endParaRPr lang="th-TH"/>
        </a:p>
      </dgm:t>
    </dgm:pt>
    <dgm:pt modelId="{146410BF-E301-4792-A815-2F308D98A7C1}">
      <dgm:prSet custT="1"/>
      <dgm:spPr/>
      <dgm:t>
        <a:bodyPr/>
        <a:lstStyle/>
        <a:p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ควรจัดให้ผู้เรียนได้เรียนรู้ว่าชีวิตเป็นสิ่งมีค่า</a:t>
          </a:r>
          <a:endParaRPr lang="th-TH" sz="3200" b="1" dirty="0"/>
        </a:p>
      </dgm:t>
    </dgm:pt>
    <dgm:pt modelId="{527FB564-89CE-4890-8572-7EB1D8B5BAAB}" type="parTrans" cxnId="{C86F8F39-C6C8-4D72-A6B8-8C0578D9055F}">
      <dgm:prSet/>
      <dgm:spPr/>
      <dgm:t>
        <a:bodyPr/>
        <a:lstStyle/>
        <a:p>
          <a:endParaRPr lang="th-TH"/>
        </a:p>
      </dgm:t>
    </dgm:pt>
    <dgm:pt modelId="{2B65D1E5-E937-44DA-A552-01A73DB7EB04}" type="sibTrans" cxnId="{C86F8F39-C6C8-4D72-A6B8-8C0578D9055F}">
      <dgm:prSet/>
      <dgm:spPr/>
      <dgm:t>
        <a:bodyPr/>
        <a:lstStyle/>
        <a:p>
          <a:endParaRPr lang="th-TH"/>
        </a:p>
      </dgm:t>
    </dgm:pt>
    <dgm:pt modelId="{8D780282-FF3E-4117-8848-0590B35C64C9}">
      <dgm:prSet phldrT="[ข้อความ]" custT="1"/>
      <dgm:spPr/>
      <dgm:t>
        <a:bodyPr/>
        <a:lstStyle/>
        <a:p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ควรจัดการเรียนรู้ตามความต้องการผู้เรียน เป็นต้น</a:t>
          </a:r>
          <a:endParaRPr lang="th-TH" sz="3200" b="1" dirty="0"/>
        </a:p>
      </dgm:t>
    </dgm:pt>
    <dgm:pt modelId="{8471F352-C4A6-4FD0-A55C-20A9251E32C4}" type="sibTrans" cxnId="{592C1C0D-2C43-47A6-8C0D-0204825EEB0A}">
      <dgm:prSet/>
      <dgm:spPr/>
      <dgm:t>
        <a:bodyPr/>
        <a:lstStyle/>
        <a:p>
          <a:endParaRPr lang="th-TH"/>
        </a:p>
      </dgm:t>
    </dgm:pt>
    <dgm:pt modelId="{B49B189A-F89D-44F4-AE22-BFF83A976E5C}" type="parTrans" cxnId="{592C1C0D-2C43-47A6-8C0D-0204825EEB0A}">
      <dgm:prSet/>
      <dgm:spPr/>
      <dgm:t>
        <a:bodyPr/>
        <a:lstStyle/>
        <a:p>
          <a:endParaRPr lang="th-TH"/>
        </a:p>
      </dgm:t>
    </dgm:pt>
    <dgm:pt modelId="{B072A1B4-F0E2-4A4F-897C-958BB1F31DD0}" type="pres">
      <dgm:prSet presAssocID="{585A8153-482F-4B2F-8A4D-F99086C2199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0609014-5A8B-431A-AC98-14F9AAE9143D}" type="pres">
      <dgm:prSet presAssocID="{F290BA84-CB08-4C76-BC71-17393EF4BA6F}" presName="circle1" presStyleLbl="node1" presStyleIdx="0" presStyleCnt="4"/>
      <dgm:spPr/>
    </dgm:pt>
    <dgm:pt modelId="{5BFF6DFC-FDA9-49A4-9099-DC93AF963E5E}" type="pres">
      <dgm:prSet presAssocID="{F290BA84-CB08-4C76-BC71-17393EF4BA6F}" presName="space" presStyleCnt="0"/>
      <dgm:spPr/>
    </dgm:pt>
    <dgm:pt modelId="{C824495D-08FE-49B7-8D36-4027DC8734EB}" type="pres">
      <dgm:prSet presAssocID="{F290BA84-CB08-4C76-BC71-17393EF4BA6F}" presName="rect1" presStyleLbl="alignAcc1" presStyleIdx="0" presStyleCnt="4" custScaleX="100000"/>
      <dgm:spPr/>
      <dgm:t>
        <a:bodyPr/>
        <a:lstStyle/>
        <a:p>
          <a:endParaRPr lang="th-TH"/>
        </a:p>
      </dgm:t>
    </dgm:pt>
    <dgm:pt modelId="{9C7A39BB-F940-4E17-872E-A156B18B04E1}" type="pres">
      <dgm:prSet presAssocID="{146410BF-E301-4792-A815-2F308D98A7C1}" presName="vertSpace2" presStyleLbl="node1" presStyleIdx="0" presStyleCnt="4"/>
      <dgm:spPr/>
    </dgm:pt>
    <dgm:pt modelId="{9F61392A-D8FC-47B1-B6DB-DC387CEF0268}" type="pres">
      <dgm:prSet presAssocID="{146410BF-E301-4792-A815-2F308D98A7C1}" presName="circle2" presStyleLbl="node1" presStyleIdx="1" presStyleCnt="4"/>
      <dgm:spPr/>
    </dgm:pt>
    <dgm:pt modelId="{74855F8F-22CF-4B01-BF00-0859782C5AC5}" type="pres">
      <dgm:prSet presAssocID="{146410BF-E301-4792-A815-2F308D98A7C1}" presName="rect2" presStyleLbl="alignAcc1" presStyleIdx="1" presStyleCnt="4" custScaleX="100000" custScaleY="70328" custLinFactNeighborX="0" custLinFactNeighborY="-14009"/>
      <dgm:spPr/>
      <dgm:t>
        <a:bodyPr/>
        <a:lstStyle/>
        <a:p>
          <a:endParaRPr lang="th-TH"/>
        </a:p>
      </dgm:t>
    </dgm:pt>
    <dgm:pt modelId="{57D48BF4-C897-4DBD-BA7F-287C2CB6926B}" type="pres">
      <dgm:prSet presAssocID="{3D4A5603-AD12-43CE-BC7D-39DD2294C572}" presName="vertSpace3" presStyleLbl="node1" presStyleIdx="1" presStyleCnt="4"/>
      <dgm:spPr/>
    </dgm:pt>
    <dgm:pt modelId="{AB32C1AD-60F1-435E-9B7A-52AFA4A81149}" type="pres">
      <dgm:prSet presAssocID="{3D4A5603-AD12-43CE-BC7D-39DD2294C572}" presName="circle3" presStyleLbl="node1" presStyleIdx="2" presStyleCnt="4"/>
      <dgm:spPr/>
    </dgm:pt>
    <dgm:pt modelId="{CDB0021E-7AEF-4EC0-838D-AFC2E7D02168}" type="pres">
      <dgm:prSet presAssocID="{3D4A5603-AD12-43CE-BC7D-39DD2294C572}" presName="rect3" presStyleLbl="alignAcc1" presStyleIdx="2" presStyleCnt="4" custScaleX="100000" custLinFactNeighborX="-913" custLinFactNeighborY="5314"/>
      <dgm:spPr/>
      <dgm:t>
        <a:bodyPr/>
        <a:lstStyle/>
        <a:p>
          <a:endParaRPr lang="th-TH"/>
        </a:p>
      </dgm:t>
    </dgm:pt>
    <dgm:pt modelId="{2B1F3907-8AB8-4875-8BE7-B2DA18D4BBFA}" type="pres">
      <dgm:prSet presAssocID="{8D780282-FF3E-4117-8848-0590B35C64C9}" presName="vertSpace4" presStyleLbl="node1" presStyleIdx="2" presStyleCnt="4"/>
      <dgm:spPr/>
    </dgm:pt>
    <dgm:pt modelId="{CD9870C7-F57E-49E5-86ED-E8C774C5AD24}" type="pres">
      <dgm:prSet presAssocID="{8D780282-FF3E-4117-8848-0590B35C64C9}" presName="circle4" presStyleLbl="node1" presStyleIdx="3" presStyleCnt="4"/>
      <dgm:spPr/>
    </dgm:pt>
    <dgm:pt modelId="{8A4B7CDC-089D-416C-93D1-02E9D7354C16}" type="pres">
      <dgm:prSet presAssocID="{8D780282-FF3E-4117-8848-0590B35C64C9}" presName="rect4" presStyleLbl="alignAcc1" presStyleIdx="3" presStyleCnt="4" custScaleX="100000" custLinFactNeighborX="261" custLinFactNeighborY="64489"/>
      <dgm:spPr/>
      <dgm:t>
        <a:bodyPr/>
        <a:lstStyle/>
        <a:p>
          <a:endParaRPr lang="th-TH"/>
        </a:p>
      </dgm:t>
    </dgm:pt>
    <dgm:pt modelId="{661B9CAC-0A83-48D5-92A1-859D80168F08}" type="pres">
      <dgm:prSet presAssocID="{F290BA84-CB08-4C76-BC71-17393EF4BA6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42934C-2DA5-4C83-83EB-D437587BE0AB}" type="pres">
      <dgm:prSet presAssocID="{146410BF-E301-4792-A815-2F308D98A7C1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8610F1-9370-484F-9D94-69B3E06F098A}" type="pres">
      <dgm:prSet presAssocID="{3D4A5603-AD12-43CE-BC7D-39DD2294C57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7D15EC5-6A05-4C91-AAE0-84DB2118FF46}" type="pres">
      <dgm:prSet presAssocID="{8D780282-FF3E-4117-8848-0590B35C64C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86F8F39-C6C8-4D72-A6B8-8C0578D9055F}" srcId="{585A8153-482F-4B2F-8A4D-F99086C21997}" destId="{146410BF-E301-4792-A815-2F308D98A7C1}" srcOrd="1" destOrd="0" parTransId="{527FB564-89CE-4890-8572-7EB1D8B5BAAB}" sibTransId="{2B65D1E5-E937-44DA-A552-01A73DB7EB04}"/>
    <dgm:cxn modelId="{78BFE13D-EA96-46B1-BAF0-040AAC70F41F}" type="presOf" srcId="{146410BF-E301-4792-A815-2F308D98A7C1}" destId="{3442934C-2DA5-4C83-83EB-D437587BE0AB}" srcOrd="1" destOrd="0" presId="urn:microsoft.com/office/officeart/2005/8/layout/target3"/>
    <dgm:cxn modelId="{592C1C0D-2C43-47A6-8C0D-0204825EEB0A}" srcId="{585A8153-482F-4B2F-8A4D-F99086C21997}" destId="{8D780282-FF3E-4117-8848-0590B35C64C9}" srcOrd="3" destOrd="0" parTransId="{B49B189A-F89D-44F4-AE22-BFF83A976E5C}" sibTransId="{8471F352-C4A6-4FD0-A55C-20A9251E32C4}"/>
    <dgm:cxn modelId="{3C2B6C43-C0D4-4FDB-8532-9C8DC0656D7A}" type="presOf" srcId="{3D4A5603-AD12-43CE-BC7D-39DD2294C572}" destId="{CC8610F1-9370-484F-9D94-69B3E06F098A}" srcOrd="1" destOrd="0" presId="urn:microsoft.com/office/officeart/2005/8/layout/target3"/>
    <dgm:cxn modelId="{86B0D267-49E9-415E-994B-EC9F3C11BFF8}" type="presOf" srcId="{146410BF-E301-4792-A815-2F308D98A7C1}" destId="{74855F8F-22CF-4B01-BF00-0859782C5AC5}" srcOrd="0" destOrd="0" presId="urn:microsoft.com/office/officeart/2005/8/layout/target3"/>
    <dgm:cxn modelId="{33BE1FDE-E286-45DD-9819-7861FABF2F7E}" type="presOf" srcId="{8D780282-FF3E-4117-8848-0590B35C64C9}" destId="{8A4B7CDC-089D-416C-93D1-02E9D7354C16}" srcOrd="0" destOrd="0" presId="urn:microsoft.com/office/officeart/2005/8/layout/target3"/>
    <dgm:cxn modelId="{F68F209A-087B-4568-B92F-B5E4AC679F3E}" type="presOf" srcId="{585A8153-482F-4B2F-8A4D-F99086C21997}" destId="{B072A1B4-F0E2-4A4F-897C-958BB1F31DD0}" srcOrd="0" destOrd="0" presId="urn:microsoft.com/office/officeart/2005/8/layout/target3"/>
    <dgm:cxn modelId="{AF3DA086-B6FB-4280-A841-2164156AA7BB}" type="presOf" srcId="{3D4A5603-AD12-43CE-BC7D-39DD2294C572}" destId="{CDB0021E-7AEF-4EC0-838D-AFC2E7D02168}" srcOrd="0" destOrd="0" presId="urn:microsoft.com/office/officeart/2005/8/layout/target3"/>
    <dgm:cxn modelId="{2E1E5876-ECDB-43FA-A19D-266635CF2302}" srcId="{585A8153-482F-4B2F-8A4D-F99086C21997}" destId="{F290BA84-CB08-4C76-BC71-17393EF4BA6F}" srcOrd="0" destOrd="0" parTransId="{E160F13D-693A-4706-8CF7-E32B76CD84C4}" sibTransId="{F202F463-AC45-47C2-A82E-4FB96873CBEE}"/>
    <dgm:cxn modelId="{A2C22625-682A-4D57-AFEF-0C14D6C6F84F}" type="presOf" srcId="{F290BA84-CB08-4C76-BC71-17393EF4BA6F}" destId="{661B9CAC-0A83-48D5-92A1-859D80168F08}" srcOrd="1" destOrd="0" presId="urn:microsoft.com/office/officeart/2005/8/layout/target3"/>
    <dgm:cxn modelId="{95659B3B-E417-4840-8DA6-DC11ADFC01E1}" srcId="{585A8153-482F-4B2F-8A4D-F99086C21997}" destId="{3D4A5603-AD12-43CE-BC7D-39DD2294C572}" srcOrd="2" destOrd="0" parTransId="{F6AE5B32-C7B8-4B70-A685-9B79314F1D0C}" sibTransId="{E65AD1F8-5ACF-4B2D-BDA4-8B92B9A020DB}"/>
    <dgm:cxn modelId="{E2601B27-C785-425C-B394-64C8241EBD1D}" type="presOf" srcId="{F290BA84-CB08-4C76-BC71-17393EF4BA6F}" destId="{C824495D-08FE-49B7-8D36-4027DC8734EB}" srcOrd="0" destOrd="0" presId="urn:microsoft.com/office/officeart/2005/8/layout/target3"/>
    <dgm:cxn modelId="{4B597D05-9789-4150-97B0-6EC79D747F31}" type="presOf" srcId="{8D780282-FF3E-4117-8848-0590B35C64C9}" destId="{57D15EC5-6A05-4C91-AAE0-84DB2118FF46}" srcOrd="1" destOrd="0" presId="urn:microsoft.com/office/officeart/2005/8/layout/target3"/>
    <dgm:cxn modelId="{C2AE490D-0793-488D-9912-896F5078C076}" type="presParOf" srcId="{B072A1B4-F0E2-4A4F-897C-958BB1F31DD0}" destId="{30609014-5A8B-431A-AC98-14F9AAE9143D}" srcOrd="0" destOrd="0" presId="urn:microsoft.com/office/officeart/2005/8/layout/target3"/>
    <dgm:cxn modelId="{F0471D98-EBBB-4086-91A1-1B107B59D9F8}" type="presParOf" srcId="{B072A1B4-F0E2-4A4F-897C-958BB1F31DD0}" destId="{5BFF6DFC-FDA9-49A4-9099-DC93AF963E5E}" srcOrd="1" destOrd="0" presId="urn:microsoft.com/office/officeart/2005/8/layout/target3"/>
    <dgm:cxn modelId="{E5F7A66C-EA81-4697-847A-C3B7FF076D75}" type="presParOf" srcId="{B072A1B4-F0E2-4A4F-897C-958BB1F31DD0}" destId="{C824495D-08FE-49B7-8D36-4027DC8734EB}" srcOrd="2" destOrd="0" presId="urn:microsoft.com/office/officeart/2005/8/layout/target3"/>
    <dgm:cxn modelId="{DD16B881-FF35-44BC-91EB-5E7D86B92A88}" type="presParOf" srcId="{B072A1B4-F0E2-4A4F-897C-958BB1F31DD0}" destId="{9C7A39BB-F940-4E17-872E-A156B18B04E1}" srcOrd="3" destOrd="0" presId="urn:microsoft.com/office/officeart/2005/8/layout/target3"/>
    <dgm:cxn modelId="{5B0B4D24-DC02-4DD2-81FF-5A957B5465F5}" type="presParOf" srcId="{B072A1B4-F0E2-4A4F-897C-958BB1F31DD0}" destId="{9F61392A-D8FC-47B1-B6DB-DC387CEF0268}" srcOrd="4" destOrd="0" presId="urn:microsoft.com/office/officeart/2005/8/layout/target3"/>
    <dgm:cxn modelId="{18118FC7-253B-46D2-AC26-F74451951F39}" type="presParOf" srcId="{B072A1B4-F0E2-4A4F-897C-958BB1F31DD0}" destId="{74855F8F-22CF-4B01-BF00-0859782C5AC5}" srcOrd="5" destOrd="0" presId="urn:microsoft.com/office/officeart/2005/8/layout/target3"/>
    <dgm:cxn modelId="{4C3B9DB9-76B9-44FE-9786-B240FC2CE58D}" type="presParOf" srcId="{B072A1B4-F0E2-4A4F-897C-958BB1F31DD0}" destId="{57D48BF4-C897-4DBD-BA7F-287C2CB6926B}" srcOrd="6" destOrd="0" presId="urn:microsoft.com/office/officeart/2005/8/layout/target3"/>
    <dgm:cxn modelId="{1EA261BD-F553-4613-83BA-F38A4C4EC2F2}" type="presParOf" srcId="{B072A1B4-F0E2-4A4F-897C-958BB1F31DD0}" destId="{AB32C1AD-60F1-435E-9B7A-52AFA4A81149}" srcOrd="7" destOrd="0" presId="urn:microsoft.com/office/officeart/2005/8/layout/target3"/>
    <dgm:cxn modelId="{D933B8FD-CC99-442E-ABDB-CC3AC0F7098E}" type="presParOf" srcId="{B072A1B4-F0E2-4A4F-897C-958BB1F31DD0}" destId="{CDB0021E-7AEF-4EC0-838D-AFC2E7D02168}" srcOrd="8" destOrd="0" presId="urn:microsoft.com/office/officeart/2005/8/layout/target3"/>
    <dgm:cxn modelId="{99D670AE-A852-4D06-895C-EC4E451BE1EB}" type="presParOf" srcId="{B072A1B4-F0E2-4A4F-897C-958BB1F31DD0}" destId="{2B1F3907-8AB8-4875-8BE7-B2DA18D4BBFA}" srcOrd="9" destOrd="0" presId="urn:microsoft.com/office/officeart/2005/8/layout/target3"/>
    <dgm:cxn modelId="{A248788B-A180-497A-972A-EC966026BD36}" type="presParOf" srcId="{B072A1B4-F0E2-4A4F-897C-958BB1F31DD0}" destId="{CD9870C7-F57E-49E5-86ED-E8C774C5AD24}" srcOrd="10" destOrd="0" presId="urn:microsoft.com/office/officeart/2005/8/layout/target3"/>
    <dgm:cxn modelId="{BA1FE99A-3C99-4F9A-A71A-B53617DEE384}" type="presParOf" srcId="{B072A1B4-F0E2-4A4F-897C-958BB1F31DD0}" destId="{8A4B7CDC-089D-416C-93D1-02E9D7354C16}" srcOrd="11" destOrd="0" presId="urn:microsoft.com/office/officeart/2005/8/layout/target3"/>
    <dgm:cxn modelId="{D74A1DC0-FBC0-44FE-8076-603EECD98A2F}" type="presParOf" srcId="{B072A1B4-F0E2-4A4F-897C-958BB1F31DD0}" destId="{661B9CAC-0A83-48D5-92A1-859D80168F08}" srcOrd="12" destOrd="0" presId="urn:microsoft.com/office/officeart/2005/8/layout/target3"/>
    <dgm:cxn modelId="{AF122CDE-925B-4150-BA05-E16782675FB6}" type="presParOf" srcId="{B072A1B4-F0E2-4A4F-897C-958BB1F31DD0}" destId="{3442934C-2DA5-4C83-83EB-D437587BE0AB}" srcOrd="13" destOrd="0" presId="urn:microsoft.com/office/officeart/2005/8/layout/target3"/>
    <dgm:cxn modelId="{F7E93F9C-B905-4E13-947E-3BC6D1DB1943}" type="presParOf" srcId="{B072A1B4-F0E2-4A4F-897C-958BB1F31DD0}" destId="{CC8610F1-9370-484F-9D94-69B3E06F098A}" srcOrd="14" destOrd="0" presId="urn:microsoft.com/office/officeart/2005/8/layout/target3"/>
    <dgm:cxn modelId="{0CD32997-3141-43E0-94A2-5006BCBC2DD4}" type="presParOf" srcId="{B072A1B4-F0E2-4A4F-897C-958BB1F31DD0}" destId="{57D15EC5-6A05-4C91-AAE0-84DB2118FF46}" srcOrd="15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39150A-DE50-4775-AE2D-8636FF9AB8A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19BCFC79-F694-4980-A8ED-477BD0B49EB4}">
      <dgm:prSet phldrT="[ข้อความ]"/>
      <dgm:spPr/>
      <dgm:t>
        <a:bodyPr/>
        <a:lstStyle/>
        <a:p>
          <a:r>
            <a:rPr lang="en-US" dirty="0" smtClean="0"/>
            <a:t>1</a:t>
          </a:r>
          <a:endParaRPr lang="th-TH" dirty="0"/>
        </a:p>
      </dgm:t>
    </dgm:pt>
    <dgm:pt modelId="{F9254F45-B852-41DD-AB3F-BA91AA26E210}" type="parTrans" cxnId="{F4D79CD7-2171-4932-9D21-003B9FA4D06A}">
      <dgm:prSet/>
      <dgm:spPr/>
      <dgm:t>
        <a:bodyPr/>
        <a:lstStyle/>
        <a:p>
          <a:endParaRPr lang="th-TH"/>
        </a:p>
      </dgm:t>
    </dgm:pt>
    <dgm:pt modelId="{1724D3BD-2DA6-4539-BF70-46346219C805}" type="sibTrans" cxnId="{F4D79CD7-2171-4932-9D21-003B9FA4D06A}">
      <dgm:prSet/>
      <dgm:spPr/>
      <dgm:t>
        <a:bodyPr/>
        <a:lstStyle/>
        <a:p>
          <a:endParaRPr lang="th-TH"/>
        </a:p>
      </dgm:t>
    </dgm:pt>
    <dgm:pt modelId="{E40C322C-0B01-4FC5-B663-E46707F8067F}">
      <dgm:prSet phldrT="[ข้อความ]" custT="1"/>
      <dgm:spPr/>
      <dgm:t>
        <a:bodyPr/>
        <a:lstStyle/>
        <a:p>
          <a:r>
            <a:rPr lang="th-TH" sz="2800" b="1" dirty="0" smtClean="0">
              <a:latin typeface="AngsanaUPC" pitchFamily="18" charset="-34"/>
              <a:cs typeface="AngsanaUPC" pitchFamily="18" charset="-34"/>
            </a:rPr>
            <a:t> มนุษย์มีความต้องการ และไม่มีที่สิ้นสุด เริ่มตั้งแต่เกิดจนกระทั่งตาย</a:t>
          </a:r>
          <a:endParaRPr lang="th-TH" sz="2800" dirty="0"/>
        </a:p>
      </dgm:t>
    </dgm:pt>
    <dgm:pt modelId="{7AEEA499-1A75-493D-8703-58CCD36F54A6}" type="parTrans" cxnId="{238F698F-485F-4B83-8857-C34B3DE81D9F}">
      <dgm:prSet/>
      <dgm:spPr/>
      <dgm:t>
        <a:bodyPr/>
        <a:lstStyle/>
        <a:p>
          <a:endParaRPr lang="th-TH"/>
        </a:p>
      </dgm:t>
    </dgm:pt>
    <dgm:pt modelId="{746F6427-9986-44B8-9EC0-6953BE037BC8}" type="sibTrans" cxnId="{238F698F-485F-4B83-8857-C34B3DE81D9F}">
      <dgm:prSet/>
      <dgm:spPr/>
      <dgm:t>
        <a:bodyPr/>
        <a:lstStyle/>
        <a:p>
          <a:endParaRPr lang="th-TH"/>
        </a:p>
      </dgm:t>
    </dgm:pt>
    <dgm:pt modelId="{602EFBD9-9D2F-4DB6-BD31-1AF3BE06594B}">
      <dgm:prSet phldrT="[ข้อความ]" custT="1"/>
      <dgm:spPr/>
      <dgm:t>
        <a:bodyPr/>
        <a:lstStyle/>
        <a:p>
          <a:r>
            <a:rPr lang="th-TH" sz="2800" b="1" dirty="0" smtClean="0">
              <a:latin typeface="AngsanaUPC" pitchFamily="18" charset="-34"/>
              <a:cs typeface="AngsanaUPC" pitchFamily="18" charset="-34"/>
            </a:rPr>
            <a:t>ความต้องการที่ได้รับการตอบสนองแล้ว จะไม่เป็นสิ่งจูงใจของพฤติกรรมอีกต่อไป</a:t>
          </a:r>
          <a:endParaRPr lang="th-TH" sz="2800" dirty="0"/>
        </a:p>
      </dgm:t>
    </dgm:pt>
    <dgm:pt modelId="{B888A840-E68C-47CF-80A4-51387780AEB3}" type="parTrans" cxnId="{E8896A6B-C698-40F3-91E8-608058582D82}">
      <dgm:prSet/>
      <dgm:spPr/>
      <dgm:t>
        <a:bodyPr/>
        <a:lstStyle/>
        <a:p>
          <a:endParaRPr lang="th-TH"/>
        </a:p>
      </dgm:t>
    </dgm:pt>
    <dgm:pt modelId="{C62119C2-1DDC-4D8F-88BD-AD1A5EC6BC53}" type="sibTrans" cxnId="{E8896A6B-C698-40F3-91E8-608058582D82}">
      <dgm:prSet/>
      <dgm:spPr/>
      <dgm:t>
        <a:bodyPr/>
        <a:lstStyle/>
        <a:p>
          <a:endParaRPr lang="th-TH"/>
        </a:p>
      </dgm:t>
    </dgm:pt>
    <dgm:pt modelId="{857840E2-F0CD-454C-A996-598EBB66194F}">
      <dgm:prSet phldrT="[ข้อความ]"/>
      <dgm:spPr/>
      <dgm:t>
        <a:bodyPr/>
        <a:lstStyle/>
        <a:p>
          <a:r>
            <a:rPr lang="en-US" dirty="0" smtClean="0"/>
            <a:t>3</a:t>
          </a:r>
          <a:endParaRPr lang="th-TH" dirty="0"/>
        </a:p>
      </dgm:t>
    </dgm:pt>
    <dgm:pt modelId="{1590D079-1C71-43F8-9CDF-0DAF0A66D3F5}" type="parTrans" cxnId="{6094F9D4-C651-48D6-8B4D-5B60EDAD4924}">
      <dgm:prSet/>
      <dgm:spPr/>
      <dgm:t>
        <a:bodyPr/>
        <a:lstStyle/>
        <a:p>
          <a:endParaRPr lang="th-TH"/>
        </a:p>
      </dgm:t>
    </dgm:pt>
    <dgm:pt modelId="{CE21FDE3-7F84-4501-8A10-5DDF91EAFBFF}" type="sibTrans" cxnId="{6094F9D4-C651-48D6-8B4D-5B60EDAD4924}">
      <dgm:prSet/>
      <dgm:spPr/>
      <dgm:t>
        <a:bodyPr/>
        <a:lstStyle/>
        <a:p>
          <a:endParaRPr lang="th-TH"/>
        </a:p>
      </dgm:t>
    </dgm:pt>
    <dgm:pt modelId="{6AEDFDCD-F5FA-434D-AD44-E75726CB4FC5}">
      <dgm:prSet phldrT="[ข้อความ]" custT="1"/>
      <dgm:spPr/>
      <dgm:t>
        <a:bodyPr/>
        <a:lstStyle/>
        <a:p>
          <a:r>
            <a:rPr lang="th-TH" sz="2200" b="1" dirty="0" smtClean="0">
              <a:latin typeface="AngsanaUPC" pitchFamily="18" charset="-34"/>
              <a:cs typeface="AngsanaUPC" pitchFamily="18" charset="-34"/>
            </a:rPr>
            <a:t> </a:t>
          </a:r>
          <a:r>
            <a:rPr lang="th-TH" sz="2800" b="1" dirty="0" smtClean="0">
              <a:latin typeface="AngsanaUPC" pitchFamily="18" charset="-34"/>
              <a:cs typeface="AngsanaUPC" pitchFamily="18" charset="-34"/>
            </a:rPr>
            <a:t>ความต้องการของมนุษย์มีลำดับขั้นความสำคัญ จากต่ำไปหาสูง</a:t>
          </a:r>
          <a:endParaRPr lang="th-TH" sz="2200" dirty="0"/>
        </a:p>
      </dgm:t>
    </dgm:pt>
    <dgm:pt modelId="{76B3CBCA-8887-4296-8100-69486B8619B5}" type="parTrans" cxnId="{C9B2B2F1-15B7-44C1-B5FD-92A3F9E0713E}">
      <dgm:prSet/>
      <dgm:spPr/>
      <dgm:t>
        <a:bodyPr/>
        <a:lstStyle/>
        <a:p>
          <a:endParaRPr lang="th-TH"/>
        </a:p>
      </dgm:t>
    </dgm:pt>
    <dgm:pt modelId="{152C56BC-EBCC-44F1-A3C0-039DF854C68F}" type="sibTrans" cxnId="{C9B2B2F1-15B7-44C1-B5FD-92A3F9E0713E}">
      <dgm:prSet/>
      <dgm:spPr/>
      <dgm:t>
        <a:bodyPr/>
        <a:lstStyle/>
        <a:p>
          <a:endParaRPr lang="th-TH"/>
        </a:p>
      </dgm:t>
    </dgm:pt>
    <dgm:pt modelId="{ED386D17-EC68-469B-9A45-BD6F7E4A23C0}">
      <dgm:prSet phldrT="[ข้อความ]"/>
      <dgm:spPr/>
      <dgm:t>
        <a:bodyPr/>
        <a:lstStyle/>
        <a:p>
          <a:r>
            <a:rPr lang="en-US" dirty="0" smtClean="0"/>
            <a:t>2</a:t>
          </a:r>
          <a:endParaRPr lang="th-TH" dirty="0"/>
        </a:p>
      </dgm:t>
    </dgm:pt>
    <dgm:pt modelId="{B19CDFD1-419C-49D0-8784-34230A5BCDEE}" type="sibTrans" cxnId="{4EDDBDE8-19AB-4519-8B66-C3A888DA6FA5}">
      <dgm:prSet/>
      <dgm:spPr/>
      <dgm:t>
        <a:bodyPr/>
        <a:lstStyle/>
        <a:p>
          <a:endParaRPr lang="th-TH"/>
        </a:p>
      </dgm:t>
    </dgm:pt>
    <dgm:pt modelId="{11BAF240-5F13-4EDA-9ECC-91AA439ECAC7}" type="parTrans" cxnId="{4EDDBDE8-19AB-4519-8B66-C3A888DA6FA5}">
      <dgm:prSet/>
      <dgm:spPr/>
      <dgm:t>
        <a:bodyPr/>
        <a:lstStyle/>
        <a:p>
          <a:endParaRPr lang="th-TH"/>
        </a:p>
      </dgm:t>
    </dgm:pt>
    <dgm:pt modelId="{BD047828-3EEA-4951-A45B-1E7F05A15AB6}">
      <dgm:prSet phldrT="[ข้อความ]"/>
      <dgm:spPr/>
      <dgm:t>
        <a:bodyPr/>
        <a:lstStyle/>
        <a:p>
          <a:r>
            <a:rPr lang="en-US" dirty="0" smtClean="0"/>
            <a:t>4</a:t>
          </a:r>
          <a:endParaRPr lang="th-TH" dirty="0"/>
        </a:p>
      </dgm:t>
    </dgm:pt>
    <dgm:pt modelId="{6883E2CD-140C-4706-B944-3AC773E4C2F2}" type="parTrans" cxnId="{73D1FE82-D27B-4286-A186-BAABD1E1B07D}">
      <dgm:prSet/>
      <dgm:spPr/>
      <dgm:t>
        <a:bodyPr/>
        <a:lstStyle/>
        <a:p>
          <a:endParaRPr lang="th-TH"/>
        </a:p>
      </dgm:t>
    </dgm:pt>
    <dgm:pt modelId="{8AF9813D-DEEF-481F-B957-EB76EBBC2489}" type="sibTrans" cxnId="{73D1FE82-D27B-4286-A186-BAABD1E1B07D}">
      <dgm:prSet/>
      <dgm:spPr/>
      <dgm:t>
        <a:bodyPr/>
        <a:lstStyle/>
        <a:p>
          <a:endParaRPr lang="th-TH"/>
        </a:p>
      </dgm:t>
    </dgm:pt>
    <dgm:pt modelId="{C2E02B74-221B-453D-BB75-218E2B408706}">
      <dgm:prSet custT="1"/>
      <dgm:spPr/>
      <dgm:t>
        <a:bodyPr/>
        <a:lstStyle/>
        <a:p>
          <a:r>
            <a:rPr lang="th-TH" sz="2800" b="1" dirty="0" smtClean="0">
              <a:latin typeface="AngsanaUPC" pitchFamily="18" charset="-34"/>
              <a:cs typeface="AngsanaUPC" pitchFamily="18" charset="-34"/>
            </a:rPr>
            <a:t> ตามทฤษฎีของมาส</a:t>
          </a:r>
          <a:r>
            <a:rPr lang="th-TH" sz="2800" b="1" dirty="0" err="1" smtClean="0">
              <a:latin typeface="AngsanaUPC" pitchFamily="18" charset="-34"/>
              <a:cs typeface="AngsanaUPC" pitchFamily="18" charset="-34"/>
            </a:rPr>
            <a:t>โลว์</a:t>
          </a:r>
          <a:r>
            <a:rPr lang="th-TH" sz="2800" b="1" dirty="0" smtClean="0">
              <a:latin typeface="AngsanaUPC" pitchFamily="18" charset="-34"/>
              <a:cs typeface="AngsanaUPC" pitchFamily="18" charset="-34"/>
            </a:rPr>
            <a:t>ได้แบ่งลำดับขั้นของความต้องการ (</a:t>
          </a:r>
          <a:r>
            <a:rPr lang="en-US" sz="2800" b="1" dirty="0" smtClean="0">
              <a:latin typeface="AngsanaUPC" pitchFamily="18" charset="-34"/>
              <a:cs typeface="AngsanaUPC" pitchFamily="18" charset="-34"/>
            </a:rPr>
            <a:t>Hierarchy of Needs) </a:t>
          </a:r>
          <a:r>
            <a:rPr lang="th-TH" sz="2800" b="1" dirty="0" smtClean="0">
              <a:latin typeface="AngsanaUPC" pitchFamily="18" charset="-34"/>
              <a:cs typeface="AngsanaUPC" pitchFamily="18" charset="-34"/>
            </a:rPr>
            <a:t>ไว้ 5 ขั้นจากต่ำไปสูง </a:t>
          </a:r>
          <a:endParaRPr lang="th-TH" sz="2800" dirty="0"/>
        </a:p>
      </dgm:t>
    </dgm:pt>
    <dgm:pt modelId="{B16730F5-94F1-48C5-9AC3-E443A071C43A}" type="parTrans" cxnId="{D228E4B2-42B2-46C0-A6A3-4DFD5741081B}">
      <dgm:prSet/>
      <dgm:spPr/>
      <dgm:t>
        <a:bodyPr/>
        <a:lstStyle/>
        <a:p>
          <a:endParaRPr lang="th-TH"/>
        </a:p>
      </dgm:t>
    </dgm:pt>
    <dgm:pt modelId="{14DD8079-68A4-404B-9946-C7BCA4A650B2}" type="sibTrans" cxnId="{D228E4B2-42B2-46C0-A6A3-4DFD5741081B}">
      <dgm:prSet/>
      <dgm:spPr/>
      <dgm:t>
        <a:bodyPr/>
        <a:lstStyle/>
        <a:p>
          <a:endParaRPr lang="th-TH"/>
        </a:p>
      </dgm:t>
    </dgm:pt>
    <dgm:pt modelId="{BE5B2D82-86ED-4324-B010-7B611E69448B}" type="pres">
      <dgm:prSet presAssocID="{2039150A-DE50-4775-AE2D-8636FF9AB8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B9B7BAE-BED0-4C59-84FC-E5A69635C01C}" type="pres">
      <dgm:prSet presAssocID="{19BCFC79-F694-4980-A8ED-477BD0B49EB4}" presName="composite" presStyleCnt="0"/>
      <dgm:spPr/>
    </dgm:pt>
    <dgm:pt modelId="{2E69E629-A473-4481-9398-DCEFA86C4D35}" type="pres">
      <dgm:prSet presAssocID="{19BCFC79-F694-4980-A8ED-477BD0B49EB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4D0A96-2A87-4E17-812B-EF6228F65B92}" type="pres">
      <dgm:prSet presAssocID="{19BCFC79-F694-4980-A8ED-477BD0B49EB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F30D185-0568-44ED-8B2D-0C90F0B37E9A}" type="pres">
      <dgm:prSet presAssocID="{1724D3BD-2DA6-4539-BF70-46346219C805}" presName="sp" presStyleCnt="0"/>
      <dgm:spPr/>
    </dgm:pt>
    <dgm:pt modelId="{9B9F11E1-3CE0-419F-9B7E-C99226A5EF52}" type="pres">
      <dgm:prSet presAssocID="{ED386D17-EC68-469B-9A45-BD6F7E4A23C0}" presName="composite" presStyleCnt="0"/>
      <dgm:spPr/>
    </dgm:pt>
    <dgm:pt modelId="{200994D3-5C38-4B62-91D3-6F2A0D1F2EAB}" type="pres">
      <dgm:prSet presAssocID="{ED386D17-EC68-469B-9A45-BD6F7E4A23C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F3973D-D29D-4959-B22F-5398B37AD204}" type="pres">
      <dgm:prSet presAssocID="{ED386D17-EC68-469B-9A45-BD6F7E4A23C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5A9A4D8-2FAB-4EA0-B94D-E95F851CD574}" type="pres">
      <dgm:prSet presAssocID="{B19CDFD1-419C-49D0-8784-34230A5BCDEE}" presName="sp" presStyleCnt="0"/>
      <dgm:spPr/>
    </dgm:pt>
    <dgm:pt modelId="{8787890F-58BA-4301-96C6-7D982B87891C}" type="pres">
      <dgm:prSet presAssocID="{857840E2-F0CD-454C-A996-598EBB66194F}" presName="composite" presStyleCnt="0"/>
      <dgm:spPr/>
    </dgm:pt>
    <dgm:pt modelId="{EEBA2167-6CBF-48E3-BBE7-2244671E1445}" type="pres">
      <dgm:prSet presAssocID="{857840E2-F0CD-454C-A996-598EBB66194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DAD32F7-2630-4BA3-905A-226259A39EB1}" type="pres">
      <dgm:prSet presAssocID="{857840E2-F0CD-454C-A996-598EBB66194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587206-9EFD-422C-9A58-23D627EC0CF3}" type="pres">
      <dgm:prSet presAssocID="{CE21FDE3-7F84-4501-8A10-5DDF91EAFBFF}" presName="sp" presStyleCnt="0"/>
      <dgm:spPr/>
    </dgm:pt>
    <dgm:pt modelId="{5707646A-28CC-4F17-A390-CBEC581753B2}" type="pres">
      <dgm:prSet presAssocID="{BD047828-3EEA-4951-A45B-1E7F05A15AB6}" presName="composite" presStyleCnt="0"/>
      <dgm:spPr/>
    </dgm:pt>
    <dgm:pt modelId="{7522AF56-489F-487A-ADC7-274F7A6805F3}" type="pres">
      <dgm:prSet presAssocID="{BD047828-3EEA-4951-A45B-1E7F05A15AB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57E771-E18C-44F8-A7E0-86E003D5668A}" type="pres">
      <dgm:prSet presAssocID="{BD047828-3EEA-4951-A45B-1E7F05A15AB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BEDB9A8-B73C-44BD-8C4E-009E929B28E1}" type="presOf" srcId="{857840E2-F0CD-454C-A996-598EBB66194F}" destId="{EEBA2167-6CBF-48E3-BBE7-2244671E1445}" srcOrd="0" destOrd="0" presId="urn:microsoft.com/office/officeart/2005/8/layout/chevron2"/>
    <dgm:cxn modelId="{E8896A6B-C698-40F3-91E8-608058582D82}" srcId="{ED386D17-EC68-469B-9A45-BD6F7E4A23C0}" destId="{602EFBD9-9D2F-4DB6-BD31-1AF3BE06594B}" srcOrd="0" destOrd="0" parTransId="{B888A840-E68C-47CF-80A4-51387780AEB3}" sibTransId="{C62119C2-1DDC-4D8F-88BD-AD1A5EC6BC53}"/>
    <dgm:cxn modelId="{4EDDBDE8-19AB-4519-8B66-C3A888DA6FA5}" srcId="{2039150A-DE50-4775-AE2D-8636FF9AB8A0}" destId="{ED386D17-EC68-469B-9A45-BD6F7E4A23C0}" srcOrd="1" destOrd="0" parTransId="{11BAF240-5F13-4EDA-9ECC-91AA439ECAC7}" sibTransId="{B19CDFD1-419C-49D0-8784-34230A5BCDEE}"/>
    <dgm:cxn modelId="{3D65AB8B-F0E9-4395-8D9A-826094A7F75A}" type="presOf" srcId="{19BCFC79-F694-4980-A8ED-477BD0B49EB4}" destId="{2E69E629-A473-4481-9398-DCEFA86C4D35}" srcOrd="0" destOrd="0" presId="urn:microsoft.com/office/officeart/2005/8/layout/chevron2"/>
    <dgm:cxn modelId="{6094F9D4-C651-48D6-8B4D-5B60EDAD4924}" srcId="{2039150A-DE50-4775-AE2D-8636FF9AB8A0}" destId="{857840E2-F0CD-454C-A996-598EBB66194F}" srcOrd="2" destOrd="0" parTransId="{1590D079-1C71-43F8-9CDF-0DAF0A66D3F5}" sibTransId="{CE21FDE3-7F84-4501-8A10-5DDF91EAFBFF}"/>
    <dgm:cxn modelId="{20BDB335-1E9A-46A2-A52E-692770C51AA1}" type="presOf" srcId="{2039150A-DE50-4775-AE2D-8636FF9AB8A0}" destId="{BE5B2D82-86ED-4324-B010-7B611E69448B}" srcOrd="0" destOrd="0" presId="urn:microsoft.com/office/officeart/2005/8/layout/chevron2"/>
    <dgm:cxn modelId="{F04797ED-E00E-4083-9655-20E8C5391E79}" type="presOf" srcId="{6AEDFDCD-F5FA-434D-AD44-E75726CB4FC5}" destId="{7DAD32F7-2630-4BA3-905A-226259A39EB1}" srcOrd="0" destOrd="0" presId="urn:microsoft.com/office/officeart/2005/8/layout/chevron2"/>
    <dgm:cxn modelId="{D228E4B2-42B2-46C0-A6A3-4DFD5741081B}" srcId="{BD047828-3EEA-4951-A45B-1E7F05A15AB6}" destId="{C2E02B74-221B-453D-BB75-218E2B408706}" srcOrd="0" destOrd="0" parTransId="{B16730F5-94F1-48C5-9AC3-E443A071C43A}" sibTransId="{14DD8079-68A4-404B-9946-C7BCA4A650B2}"/>
    <dgm:cxn modelId="{1BB19F67-2CBC-4982-83D0-213586BEFF73}" type="presOf" srcId="{C2E02B74-221B-453D-BB75-218E2B408706}" destId="{D757E771-E18C-44F8-A7E0-86E003D5668A}" srcOrd="0" destOrd="0" presId="urn:microsoft.com/office/officeart/2005/8/layout/chevron2"/>
    <dgm:cxn modelId="{238F698F-485F-4B83-8857-C34B3DE81D9F}" srcId="{19BCFC79-F694-4980-A8ED-477BD0B49EB4}" destId="{E40C322C-0B01-4FC5-B663-E46707F8067F}" srcOrd="0" destOrd="0" parTransId="{7AEEA499-1A75-493D-8703-58CCD36F54A6}" sibTransId="{746F6427-9986-44B8-9EC0-6953BE037BC8}"/>
    <dgm:cxn modelId="{9DF457D2-37EA-489A-AD0E-4108B4CA8632}" type="presOf" srcId="{BD047828-3EEA-4951-A45B-1E7F05A15AB6}" destId="{7522AF56-489F-487A-ADC7-274F7A6805F3}" srcOrd="0" destOrd="0" presId="urn:microsoft.com/office/officeart/2005/8/layout/chevron2"/>
    <dgm:cxn modelId="{73D1FE82-D27B-4286-A186-BAABD1E1B07D}" srcId="{2039150A-DE50-4775-AE2D-8636FF9AB8A0}" destId="{BD047828-3EEA-4951-A45B-1E7F05A15AB6}" srcOrd="3" destOrd="0" parTransId="{6883E2CD-140C-4706-B944-3AC773E4C2F2}" sibTransId="{8AF9813D-DEEF-481F-B957-EB76EBBC2489}"/>
    <dgm:cxn modelId="{27E2D632-1B1D-4438-B3F5-30D64A0768E9}" type="presOf" srcId="{E40C322C-0B01-4FC5-B663-E46707F8067F}" destId="{704D0A96-2A87-4E17-812B-EF6228F65B92}" srcOrd="0" destOrd="0" presId="urn:microsoft.com/office/officeart/2005/8/layout/chevron2"/>
    <dgm:cxn modelId="{C1197DD0-9B6B-47B7-9139-96FBE30A4A87}" type="presOf" srcId="{602EFBD9-9D2F-4DB6-BD31-1AF3BE06594B}" destId="{5DF3973D-D29D-4959-B22F-5398B37AD204}" srcOrd="0" destOrd="0" presId="urn:microsoft.com/office/officeart/2005/8/layout/chevron2"/>
    <dgm:cxn modelId="{C9B2B2F1-15B7-44C1-B5FD-92A3F9E0713E}" srcId="{857840E2-F0CD-454C-A996-598EBB66194F}" destId="{6AEDFDCD-F5FA-434D-AD44-E75726CB4FC5}" srcOrd="0" destOrd="0" parTransId="{76B3CBCA-8887-4296-8100-69486B8619B5}" sibTransId="{152C56BC-EBCC-44F1-A3C0-039DF854C68F}"/>
    <dgm:cxn modelId="{F4D79CD7-2171-4932-9D21-003B9FA4D06A}" srcId="{2039150A-DE50-4775-AE2D-8636FF9AB8A0}" destId="{19BCFC79-F694-4980-A8ED-477BD0B49EB4}" srcOrd="0" destOrd="0" parTransId="{F9254F45-B852-41DD-AB3F-BA91AA26E210}" sibTransId="{1724D3BD-2DA6-4539-BF70-46346219C805}"/>
    <dgm:cxn modelId="{DFCFB9F1-6BC2-4E46-A8F5-236E6FFF7C6D}" type="presOf" srcId="{ED386D17-EC68-469B-9A45-BD6F7E4A23C0}" destId="{200994D3-5C38-4B62-91D3-6F2A0D1F2EAB}" srcOrd="0" destOrd="0" presId="urn:microsoft.com/office/officeart/2005/8/layout/chevron2"/>
    <dgm:cxn modelId="{0955FAE4-D9D0-4A2A-8550-754D4CB904EB}" type="presParOf" srcId="{BE5B2D82-86ED-4324-B010-7B611E69448B}" destId="{0B9B7BAE-BED0-4C59-84FC-E5A69635C01C}" srcOrd="0" destOrd="0" presId="urn:microsoft.com/office/officeart/2005/8/layout/chevron2"/>
    <dgm:cxn modelId="{AF948920-026B-4F95-9B19-0A4CD7EAE5BC}" type="presParOf" srcId="{0B9B7BAE-BED0-4C59-84FC-E5A69635C01C}" destId="{2E69E629-A473-4481-9398-DCEFA86C4D35}" srcOrd="0" destOrd="0" presId="urn:microsoft.com/office/officeart/2005/8/layout/chevron2"/>
    <dgm:cxn modelId="{B64D5D6F-E2FF-4BBA-A4F2-DF4764B2C9D9}" type="presParOf" srcId="{0B9B7BAE-BED0-4C59-84FC-E5A69635C01C}" destId="{704D0A96-2A87-4E17-812B-EF6228F65B92}" srcOrd="1" destOrd="0" presId="urn:microsoft.com/office/officeart/2005/8/layout/chevron2"/>
    <dgm:cxn modelId="{9F17FACA-6C51-4CF9-80EB-A1E38FE9C349}" type="presParOf" srcId="{BE5B2D82-86ED-4324-B010-7B611E69448B}" destId="{8F30D185-0568-44ED-8B2D-0C90F0B37E9A}" srcOrd="1" destOrd="0" presId="urn:microsoft.com/office/officeart/2005/8/layout/chevron2"/>
    <dgm:cxn modelId="{8F16770E-4168-4994-8841-9A41FC44DA98}" type="presParOf" srcId="{BE5B2D82-86ED-4324-B010-7B611E69448B}" destId="{9B9F11E1-3CE0-419F-9B7E-C99226A5EF52}" srcOrd="2" destOrd="0" presId="urn:microsoft.com/office/officeart/2005/8/layout/chevron2"/>
    <dgm:cxn modelId="{EC4F9096-513D-41B2-A107-9FDF3A5E6CDA}" type="presParOf" srcId="{9B9F11E1-3CE0-419F-9B7E-C99226A5EF52}" destId="{200994D3-5C38-4B62-91D3-6F2A0D1F2EAB}" srcOrd="0" destOrd="0" presId="urn:microsoft.com/office/officeart/2005/8/layout/chevron2"/>
    <dgm:cxn modelId="{EF185050-BCB8-49C1-8A9C-ADB13619CEFB}" type="presParOf" srcId="{9B9F11E1-3CE0-419F-9B7E-C99226A5EF52}" destId="{5DF3973D-D29D-4959-B22F-5398B37AD204}" srcOrd="1" destOrd="0" presId="urn:microsoft.com/office/officeart/2005/8/layout/chevron2"/>
    <dgm:cxn modelId="{DDC077F5-CFC9-4ED2-AA64-BD5263E862B6}" type="presParOf" srcId="{BE5B2D82-86ED-4324-B010-7B611E69448B}" destId="{15A9A4D8-2FAB-4EA0-B94D-E95F851CD574}" srcOrd="3" destOrd="0" presId="urn:microsoft.com/office/officeart/2005/8/layout/chevron2"/>
    <dgm:cxn modelId="{C216E105-257C-4F89-A165-CA659CAED689}" type="presParOf" srcId="{BE5B2D82-86ED-4324-B010-7B611E69448B}" destId="{8787890F-58BA-4301-96C6-7D982B87891C}" srcOrd="4" destOrd="0" presId="urn:microsoft.com/office/officeart/2005/8/layout/chevron2"/>
    <dgm:cxn modelId="{948E9CB1-5172-478A-8B87-BD8CD8058E72}" type="presParOf" srcId="{8787890F-58BA-4301-96C6-7D982B87891C}" destId="{EEBA2167-6CBF-48E3-BBE7-2244671E1445}" srcOrd="0" destOrd="0" presId="urn:microsoft.com/office/officeart/2005/8/layout/chevron2"/>
    <dgm:cxn modelId="{96536D28-3539-4129-B4B3-D24F16B10315}" type="presParOf" srcId="{8787890F-58BA-4301-96C6-7D982B87891C}" destId="{7DAD32F7-2630-4BA3-905A-226259A39EB1}" srcOrd="1" destOrd="0" presId="urn:microsoft.com/office/officeart/2005/8/layout/chevron2"/>
    <dgm:cxn modelId="{3B0DA119-6C8F-4839-A126-C83849BCCB9A}" type="presParOf" srcId="{BE5B2D82-86ED-4324-B010-7B611E69448B}" destId="{E7587206-9EFD-422C-9A58-23D627EC0CF3}" srcOrd="5" destOrd="0" presId="urn:microsoft.com/office/officeart/2005/8/layout/chevron2"/>
    <dgm:cxn modelId="{AD2B44A2-52D9-4458-8D66-F8ACD95A93B2}" type="presParOf" srcId="{BE5B2D82-86ED-4324-B010-7B611E69448B}" destId="{5707646A-28CC-4F17-A390-CBEC581753B2}" srcOrd="6" destOrd="0" presId="urn:microsoft.com/office/officeart/2005/8/layout/chevron2"/>
    <dgm:cxn modelId="{B9177433-5FF7-48BB-A293-129804202B11}" type="presParOf" srcId="{5707646A-28CC-4F17-A390-CBEC581753B2}" destId="{7522AF56-489F-487A-ADC7-274F7A6805F3}" srcOrd="0" destOrd="0" presId="urn:microsoft.com/office/officeart/2005/8/layout/chevron2"/>
    <dgm:cxn modelId="{ED43A834-7E36-4A39-9746-B38F39C74E25}" type="presParOf" srcId="{5707646A-28CC-4F17-A390-CBEC581753B2}" destId="{D757E771-E18C-44F8-A7E0-86E003D5668A}" srcOrd="1" destOrd="0" presId="urn:microsoft.com/office/officeart/2005/8/layout/chevron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C0B8-E024-45C1-902F-7832F759BCA9}" type="datetimeFigureOut">
              <a:rPr lang="th-TH" smtClean="0"/>
              <a:pPr/>
              <a:t>01/01/46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440A-9FCC-4C86-A9D3-850F4DD3F5A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C0B8-E024-45C1-902F-7832F759BCA9}" type="datetimeFigureOut">
              <a:rPr lang="th-TH" smtClean="0"/>
              <a:pPr/>
              <a:t>01/01/46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440A-9FCC-4C86-A9D3-850F4DD3F5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C0B8-E024-45C1-902F-7832F759BCA9}" type="datetimeFigureOut">
              <a:rPr lang="th-TH" smtClean="0"/>
              <a:pPr/>
              <a:t>01/01/46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440A-9FCC-4C86-A9D3-850F4DD3F5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C0B8-E024-45C1-902F-7832F759BCA9}" type="datetimeFigureOut">
              <a:rPr lang="th-TH" smtClean="0"/>
              <a:pPr/>
              <a:t>01/01/46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440A-9FCC-4C86-A9D3-850F4DD3F5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C0B8-E024-45C1-902F-7832F759BCA9}" type="datetimeFigureOut">
              <a:rPr lang="th-TH" smtClean="0"/>
              <a:pPr/>
              <a:t>01/01/46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440A-9FCC-4C86-A9D3-850F4DD3F5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C0B8-E024-45C1-902F-7832F759BCA9}" type="datetimeFigureOut">
              <a:rPr lang="th-TH" smtClean="0"/>
              <a:pPr/>
              <a:t>01/01/46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440A-9FCC-4C86-A9D3-850F4DD3F5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C0B8-E024-45C1-902F-7832F759BCA9}" type="datetimeFigureOut">
              <a:rPr lang="th-TH" smtClean="0"/>
              <a:pPr/>
              <a:t>01/01/46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440A-9FCC-4C86-A9D3-850F4DD3F5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C0B8-E024-45C1-902F-7832F759BCA9}" type="datetimeFigureOut">
              <a:rPr lang="th-TH" smtClean="0"/>
              <a:pPr/>
              <a:t>01/01/46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440A-9FCC-4C86-A9D3-850F4DD3F5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C0B8-E024-45C1-902F-7832F759BCA9}" type="datetimeFigureOut">
              <a:rPr lang="th-TH" smtClean="0"/>
              <a:pPr/>
              <a:t>01/01/46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440A-9FCC-4C86-A9D3-850F4DD3F5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C0B8-E024-45C1-902F-7832F759BCA9}" type="datetimeFigureOut">
              <a:rPr lang="th-TH" smtClean="0"/>
              <a:pPr/>
              <a:t>01/01/46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440A-9FCC-4C86-A9D3-850F4DD3F5A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93C0B8-E024-45C1-902F-7832F759BCA9}" type="datetimeFigureOut">
              <a:rPr lang="th-TH" smtClean="0"/>
              <a:pPr/>
              <a:t>01/01/46</a:t>
            </a:fld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CA5440A-9FCC-4C86-A9D3-850F4DD3F5A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93C0B8-E024-45C1-902F-7832F759BCA9}" type="datetimeFigureOut">
              <a:rPr lang="th-TH" smtClean="0"/>
              <a:pPr/>
              <a:t>01/01/46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CA5440A-9FCC-4C86-A9D3-850F4DD3F5A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14290"/>
            <a:ext cx="2214564" cy="3163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14290"/>
            <a:ext cx="1636161" cy="15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4429132"/>
            <a:ext cx="1529203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C:\Users\user\Desktop\งานส่ง\0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286676" cy="59293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290"/>
            <a:ext cx="23193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00826" y="242886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i="1" dirty="0" smtClean="0"/>
              <a:t>อยากเที่ยวรอบโลก</a:t>
            </a:r>
            <a:endParaRPr lang="th-TH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5768997"/>
          </a:xfrm>
        </p:spPr>
        <p:txBody>
          <a:bodyPr/>
          <a:lstStyle/>
          <a:p>
            <a:r>
              <a:rPr lang="th-TH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 ความต้องการทางกายภาพ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Physiological needs)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คือความต้องการในการดำรงชีวิต เช่น ความต้องการอาหาร อากาศ น้ำ และอุณหภูมิ เป็นต้น</a:t>
            </a:r>
            <a:endParaRPr lang="th-TH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C:\Users\admin\Desktop\139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572000" y="3143248"/>
            <a:ext cx="4286280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admin\Desktop\images (1)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785785" y="2071678"/>
            <a:ext cx="4294087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942" y="5357826"/>
            <a:ext cx="163733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b="1" i="1" u="sng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 ความต้องการความปลอดภัย </a:t>
            </a: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Safety Need) </a:t>
            </a: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คือความต้องการที่จะ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มีความมั่นคง</a:t>
            </a: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หรือปลอดภัยใน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ชีวิต </a:t>
            </a:r>
          </a:p>
          <a:p>
            <a:pPr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C:\Users\admin\Desktop\1364_10924_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714876" y="3571876"/>
            <a:ext cx="3660641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00240"/>
            <a:ext cx="3762368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276850"/>
            <a:ext cx="1809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3. ความต้องการความรัก </a:t>
            </a:r>
            <a:r>
              <a:rPr lang="th-TH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ความชอบ และการเป็นเจ้าของ (</a:t>
            </a:r>
            <a:r>
              <a:rPr lang="en-US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Need of  Love, Affection and Belongingness)</a:t>
            </a:r>
            <a:endParaRPr lang="th-TH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admin\Desktop\tumblr_lw678l0i401r7i9f7o1_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285852" y="2000240"/>
            <a:ext cx="3429004" cy="2824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143248"/>
            <a:ext cx="3571900" cy="3009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941606"/>
            <a:ext cx="1595436" cy="168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th-TH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4. ความ</a:t>
            </a:r>
            <a:r>
              <a:rPr lang="th-TH" b="1" i="1" u="sng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ต้องการความภาคภูมิใจ (</a:t>
            </a:r>
            <a:r>
              <a:rPr lang="en-US" b="1" i="1" u="sng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Need for Esteem) </a:t>
            </a: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คือความ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ต้องการความ</a:t>
            </a: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ภาคภูมิใจที่จะได้รับจาก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ผู้อื่น</a:t>
            </a:r>
            <a:endParaRPr lang="th-TH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C:\Users\admin\Desktop\Electrolux4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357686" y="3286124"/>
            <a:ext cx="3750495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admin\Desktop\t05_3.gif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071538" y="2000240"/>
            <a:ext cx="3367791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902222"/>
            <a:ext cx="1071570" cy="150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lvl="0"/>
            <a:r>
              <a:rPr lang="en-US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5. </a:t>
            </a:r>
            <a:r>
              <a:rPr lang="th-TH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ความ</a:t>
            </a:r>
            <a:r>
              <a:rPr lang="th-TH" b="1" i="1" u="sng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ต้องการที่จะประสบความสำเร็จในชีวิต 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Self-Actualization needs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th-TH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ไปถึงจุดสูงสุด</a:t>
            </a:r>
            <a:endParaRPr lang="en-US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 descr="C:\Users\admin\Desktop\13689620131368962037l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268752" y="1604456"/>
            <a:ext cx="3588999" cy="3038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admin\Desktop\101098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714876" y="3071810"/>
            <a:ext cx="3143272" cy="3017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429264"/>
            <a:ext cx="109537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857233"/>
            <a:ext cx="8686800" cy="5500726"/>
          </a:xfrm>
          <a:solidFill>
            <a:srgbClr val="FFFF66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คุณลักษณะของคนที่มีความต้องการประสบความสำเร็จในชีวิตเช่น</a:t>
            </a:r>
            <a:endParaRPr lang="en-US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lvl="3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มองโลกและรับรู้สถานการณ์ได้ตามความเป็นจริง</a:t>
            </a: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lvl="3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- ยอมรับจุดเด่น จุดด้อยของตนเองและผู้อื่น</a:t>
            </a: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lvl="3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- มีชีวิตชีวา และตอบสนองสิ่งต่างๆอย่างเป็นธรรมชาติ</a:t>
            </a: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lvl="3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- มีจุดมุ่งหมายหรืออุดมการณ์ในการ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ทํางาน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อย่างศรัทธาต่อเนื่อง</a:t>
            </a: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lvl="3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- เป็นตัวของตัวเอง มีอิสระ ปราศจากการยึดเกาะ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อํานาจ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หรือบุคคลอื่น</a:t>
            </a: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lvl="3">
              <a:buNone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- ชอบความเป็นส่วนตัว และถือสันโดษ</a:t>
            </a: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lvl="3">
              <a:buNone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-รักชีวิต ชื่นชม และสนุกสนานกับชีวิต และประสบการณ์ใหม่ เป็นต้น</a:t>
            </a: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lvl="2">
              <a:buNone/>
            </a:pPr>
            <a:endParaRPr lang="th-TH" sz="3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714488"/>
            <a:ext cx="114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483245"/>
          </a:xfrm>
          <a:solidFill>
            <a:schemeClr val="tx1"/>
          </a:solidFill>
          <a:ln w="57150">
            <a:solidFill>
              <a:srgbClr val="FF0066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นอกจากนี้มาสโลว์ยังศึกษาพบว่า มนุษย์มีความต้องการประเภทอื่นๆอีก คือ</a:t>
            </a:r>
          </a:p>
          <a:p>
            <a:pPr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600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ความต้องการทางสุนทรีย์ (</a:t>
            </a:r>
            <a:r>
              <a:rPr lang="en-US" sz="3600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Aesthetic Needs)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เป็นความต้องการที่ไม่เป็นสากล เกิดความเพลิดเพลินจากสุนทรียศาสตร์</a:t>
            </a: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C:\Users\admin\Desktop\jaqq11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785918" y="3071810"/>
            <a:ext cx="569184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ความต้องการทางการรู้คิด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ประกอบด้วยความปรารถนาเพื่อรู้ (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Know) 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เพื่อหา</a:t>
            </a:r>
            <a:r>
              <a:rPr lang="th-TH" sz="36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คําตอบ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สิ่งลึกลับ ให้เกิดความพึงพอใจ </a:t>
            </a:r>
            <a:endParaRPr lang="th-TH" sz="36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2" descr="C:\Users\admin\Desktop\all in one100KB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500562" y="2786058"/>
            <a:ext cx="3286148" cy="2782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43050"/>
            <a:ext cx="3143272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000636"/>
            <a:ext cx="18002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dirty="0" smtClean="0">
                <a:cs typeface="+mj-cs"/>
              </a:rPr>
              <a:t/>
            </a:r>
            <a:br>
              <a:rPr lang="th-TH" sz="3600" dirty="0" smtClean="0">
                <a:cs typeface="+mj-cs"/>
              </a:rPr>
            </a:br>
            <a:r>
              <a:rPr lang="th-TH" sz="3600" dirty="0" smtClean="0">
                <a:cs typeface="+mj-cs"/>
              </a:rPr>
              <a:t> </a:t>
            </a:r>
            <a:br>
              <a:rPr lang="th-TH" sz="3600" dirty="0" smtClean="0">
                <a:cs typeface="+mj-cs"/>
              </a:rPr>
            </a:br>
            <a:r>
              <a:rPr lang="th-TH" sz="3600" dirty="0" smtClean="0">
                <a:cs typeface="+mj-cs"/>
              </a:rPr>
              <a:t>ธรรมชาติของมนุษย์ตามทฤษฎีของ มาสโลว์ มี </a:t>
            </a:r>
            <a:r>
              <a:rPr lang="en-US" sz="3600" dirty="0" smtClean="0">
                <a:cs typeface="+mj-cs"/>
              </a:rPr>
              <a:t>7</a:t>
            </a:r>
            <a:r>
              <a:rPr lang="th-TH" sz="3600" dirty="0" smtClean="0">
                <a:cs typeface="+mj-cs"/>
              </a:rPr>
              <a:t> ประการดังนี้</a:t>
            </a:r>
            <a:r>
              <a:rPr lang="en-US" sz="3600" dirty="0" smtClean="0">
                <a:cs typeface="+mj-cs"/>
              </a:rPr>
              <a:t/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/>
            </a:r>
            <a:br>
              <a:rPr lang="en-US" sz="3600" dirty="0" smtClean="0">
                <a:cs typeface="+mj-cs"/>
              </a:rPr>
            </a:br>
            <a:endParaRPr lang="th-TH" sz="3600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ความเป็นอิสระ </a:t>
            </a:r>
            <a:r>
              <a:rPr lang="th-TH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– การถูกกำหนดมาแล้ว ( </a:t>
            </a:r>
            <a:r>
              <a:rPr lang="en-US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Freedom – Determine )</a:t>
            </a: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		เมื่อมีอายุเพิ่มขึ้นเรื่อยๆ ความมีอิสระก็จะเพิ่มมากขึ้นด้วย</a:t>
            </a:r>
          </a:p>
          <a:p>
            <a:pPr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ความเป็นเหตุผล </a:t>
            </a:r>
            <a:r>
              <a:rPr lang="en-US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– </a:t>
            </a:r>
            <a:r>
              <a:rPr lang="th-TH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ความไม่มีเหตุผล (</a:t>
            </a:r>
            <a:r>
              <a:rPr lang="en-US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Rationality – Irrationality)</a:t>
            </a:r>
            <a:endParaRPr lang="th-TH" u="sng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 มาสโลว์ จึงยึดถือความมีเหตุผลของมนุษย์เป็นศูนย์ กลางซึ่งถือว่ามนุษย์นั้นเป็นผู้ที่รู้จักเหตุผล มีสติ และรู้สำนึกใน พฤติกรรมของตน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714884"/>
            <a:ext cx="2653841" cy="1902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285852" y="500042"/>
            <a:ext cx="7643866" cy="1571636"/>
          </a:xfrm>
          <a:prstGeom prst="roundRect">
            <a:avLst/>
          </a:prstGeom>
          <a:solidFill>
            <a:srgbClr val="00206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ทฤษฎีของ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en-US" sz="66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ngsanaUPC" pitchFamily="18" charset="-34"/>
                <a:ea typeface="Calibri" pitchFamily="34" charset="0"/>
                <a:cs typeface="AngsanaUPC" pitchFamily="18" charset="-34"/>
              </a:rPr>
              <a:t>Abraham Maslow</a:t>
            </a:r>
            <a:endParaRPr kumimoji="0" lang="en-US" sz="66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j-cs"/>
            </a:endParaRPr>
          </a:p>
        </p:txBody>
      </p:sp>
      <p:pic>
        <p:nvPicPr>
          <p:cNvPr id="6" name="Picture 2" descr="C:\Users\admin\Desktop\pimpornneeds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643570" y="3714752"/>
            <a:ext cx="285752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3214710" cy="24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214554"/>
            <a:ext cx="2857500" cy="2643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143572" y="6143644"/>
            <a:ext cx="300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BY  Looking…. </a:t>
            </a:r>
            <a:r>
              <a:rPr lang="th-TH" i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 16</a:t>
            </a:r>
            <a:r>
              <a:rPr lang="th-TH" i="1" dirty="0" smtClean="0">
                <a:latin typeface="AngsanaUPC" pitchFamily="18" charset="-34"/>
                <a:cs typeface="AngsanaUPC" pitchFamily="18" charset="-34"/>
              </a:rPr>
              <a:t>/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06</a:t>
            </a:r>
            <a:r>
              <a:rPr lang="th-TH" i="1" dirty="0" smtClean="0">
                <a:latin typeface="AngsanaUPC" pitchFamily="18" charset="-34"/>
                <a:cs typeface="AngsanaUPC" pitchFamily="18" charset="-34"/>
              </a:rPr>
              <a:t>/</a:t>
            </a:r>
            <a:r>
              <a:rPr lang="en-US" i="1" dirty="0" smtClean="0">
                <a:latin typeface="AngsanaUPC" pitchFamily="18" charset="-34"/>
                <a:cs typeface="AngsanaUPC" pitchFamily="18" charset="-34"/>
              </a:rPr>
              <a:t>56</a:t>
            </a:r>
            <a:endParaRPr lang="th-TH" i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768997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FF66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000" b="1" u="sng" dirty="0" smtClean="0">
                <a:solidFill>
                  <a:srgbClr val="FFFF66"/>
                </a:solidFill>
                <a:latin typeface="Angsana New" pitchFamily="18" charset="-34"/>
                <a:cs typeface="Angsana New" pitchFamily="18" charset="-34"/>
              </a:rPr>
              <a:t>การรวมเข้าเป็นส่วนรวม </a:t>
            </a:r>
            <a:r>
              <a:rPr lang="en-US" b="1" dirty="0" smtClean="0">
                <a:solidFill>
                  <a:srgbClr val="FFFF66"/>
                </a:solidFill>
                <a:latin typeface="Angsana New" pitchFamily="18" charset="-34"/>
                <a:cs typeface="Angsana New" pitchFamily="18" charset="-34"/>
              </a:rPr>
              <a:t>– </a:t>
            </a:r>
            <a:r>
              <a:rPr lang="th-TH" b="1" dirty="0" smtClean="0">
                <a:solidFill>
                  <a:srgbClr val="FFFF66"/>
                </a:solidFill>
                <a:latin typeface="Angsana New" pitchFamily="18" charset="-34"/>
                <a:cs typeface="Angsana New" pitchFamily="18" charset="-34"/>
              </a:rPr>
              <a:t>ประกอบด้วยส่วนย่อย (</a:t>
            </a:r>
            <a:r>
              <a:rPr lang="en-US" b="1" dirty="0" smtClean="0">
                <a:solidFill>
                  <a:srgbClr val="FFFF66"/>
                </a:solidFill>
                <a:latin typeface="Angsana New" pitchFamily="18" charset="-34"/>
                <a:cs typeface="Angsana New" pitchFamily="18" charset="-34"/>
              </a:rPr>
              <a:t>Holism – </a:t>
            </a:r>
            <a:r>
              <a:rPr lang="en-US" b="1" dirty="0" err="1" smtClean="0">
                <a:solidFill>
                  <a:srgbClr val="FFFF66"/>
                </a:solidFill>
                <a:latin typeface="Angsana New" pitchFamily="18" charset="-34"/>
                <a:cs typeface="Angsana New" pitchFamily="18" charset="-34"/>
              </a:rPr>
              <a:t>Elementalism</a:t>
            </a:r>
            <a:r>
              <a:rPr lang="en-US" b="1" dirty="0" smtClean="0">
                <a:solidFill>
                  <a:srgbClr val="FFFF66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b="1" dirty="0" smtClean="0">
                <a:solidFill>
                  <a:srgbClr val="FFFF66"/>
                </a:solidFill>
                <a:latin typeface="Angsana New" pitchFamily="18" charset="-34"/>
                <a:cs typeface="Angsana New" pitchFamily="18" charset="-34"/>
              </a:rPr>
              <a:t> มนุษย์จะบูรณาการเข้าเป็นส่วนรวม </a:t>
            </a:r>
          </a:p>
          <a:p>
            <a:pPr>
              <a:buNone/>
            </a:pPr>
            <a:endParaRPr lang="th-TH" sz="3000" dirty="0">
              <a:solidFill>
                <a:srgbClr val="FFFF66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" descr="C:\Users\admin\Desktop\art_346422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000232" y="1571611"/>
            <a:ext cx="5472648" cy="5036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643578"/>
            <a:ext cx="178117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th-TH" sz="3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6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4400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4400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สิ่งที่ติดตัวมาแต่กำเนิด </a:t>
            </a:r>
            <a:r>
              <a:rPr lang="en-US" sz="4400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– </a:t>
            </a:r>
            <a:r>
              <a:rPr lang="th-TH" sz="4400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สิ่งแวดล้อม (</a:t>
            </a:r>
            <a:r>
              <a:rPr lang="en-US" sz="4400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Constitutionalism – Environmentalism)</a:t>
            </a:r>
            <a:r>
              <a:rPr lang="th-TH" sz="4400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None/>
            </a:pPr>
            <a:r>
              <a:rPr lang="th-TH" sz="3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มาสโลว์ ถือว่าแรงจูงใจระดับสูง (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B motive) 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และความต้องการ เข้าใจตนเองอย่างแท้จริง (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self-actualization) 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เป็นสิ่งที่ติดตัวมาแต่กำเนิด โดย มาสโลว์ อาจใช้ชื่อต่างๆ ต่อไปนี้ เช่น 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พลังที่ติดตัวมาแต่ กำเนิด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” (inborn urge) “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สัญชาตญาณ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” (instinct) 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สันดาน มนุษย์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” (inherent in human)</a:t>
            </a:r>
            <a:endParaRPr lang="en-US" sz="3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781550"/>
            <a:ext cx="1952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  <a:solidFill>
            <a:srgbClr val="C00000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endParaRPr lang="th-TH" sz="30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4400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sz="4400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ความสามารถที่จะเปลี่ยนแปลง</a:t>
            </a:r>
            <a:r>
              <a:rPr lang="en-US" sz="4400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– </a:t>
            </a:r>
            <a:r>
              <a:rPr lang="th-TH" sz="4400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ความไม่สามารถที่จะเปลี่ยนแปลง (</a:t>
            </a:r>
            <a:r>
              <a:rPr lang="en-US" sz="4400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Changeability – </a:t>
            </a:r>
            <a:r>
              <a:rPr lang="en-US" sz="4400" b="1" u="sng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Unchangeability</a:t>
            </a:r>
            <a:r>
              <a:rPr lang="en-US" sz="4400" b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4400" u="sng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4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	มาสโลว์ </a:t>
            </a:r>
            <a:r>
              <a:rPr lang="th-TH" sz="4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เชื่อว่าบุคคลมีอิสระอย่างใหญ่หลวงที่จะกำหนดจุดมุ่งหมายของตนเอง ส่วนแรงจูงใจระดับสูงซึ่งถือว่าเป็นศูนย์กลาง</a:t>
            </a:r>
            <a:endParaRPr lang="th-TH" sz="44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75" y="4781550"/>
            <a:ext cx="1952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000792"/>
          </a:xfrm>
          <a:solidFill>
            <a:schemeClr val="bg2">
              <a:lumMod val="10000"/>
            </a:schemeClr>
          </a:solidFill>
        </p:spPr>
        <p:txBody>
          <a:bodyPr>
            <a:noAutofit/>
          </a:bodyPr>
          <a:lstStyle/>
          <a:p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3600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ความรู้สึกส่วนตัว – ความรู้สึกเป็นกลาง (</a:t>
            </a:r>
            <a:r>
              <a:rPr lang="en-US" sz="3600" b="1" i="1" u="sng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Subjectivity – Objectivity)</a:t>
            </a:r>
          </a:p>
          <a:p>
            <a:pPr>
              <a:buNone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		มาสโลว์ มีความเชื่อในเรื่องความรู้สึกส่วนตัวว่ามีความสำคัญอย่างยิ่ง เขาเห็นว่า ประสบการณ์หรือความรู้สึกส่วนตัวของบุคคลเป็นข้อมูลที่สำคัญทางจิตศาสตร์ (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Psychological science)</a:t>
            </a:r>
          </a:p>
          <a:p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7. </a:t>
            </a:r>
            <a:r>
              <a:rPr lang="th-TH" sz="36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การกระทำ </a:t>
            </a:r>
            <a:r>
              <a:rPr lang="en-US" sz="36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– </a:t>
            </a:r>
            <a:r>
              <a:rPr lang="th-TH" sz="36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การตอบสนอง (</a:t>
            </a:r>
            <a:r>
              <a:rPr lang="en-US" sz="36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Proactivity – Reactivity)</a:t>
            </a:r>
            <a:endParaRPr lang="en-US" sz="3600" u="sng" dirty="0" smtClean="0">
              <a:solidFill>
                <a:schemeClr val="accent6">
                  <a:lumMod val="20000"/>
                  <a:lumOff val="8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		มาสโลว์ ไม่เชื่อว่าพฤติกรรมของมนุษย์เกิดจากปฏิกิริยาตอบสนองต่อสิ่งเร้าภายนอก แต่เขา เชื่อว่ามนุษย์จะเป็นผู้กระทำ (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act) </a:t>
            </a:r>
            <a:r>
              <a:rPr lang="th-TH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มากกว่าที่จะเป็นฝ่ายโต้ตอบ (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react) </a:t>
            </a:r>
            <a:endParaRPr lang="th-TH" sz="3600" dirty="0">
              <a:solidFill>
                <a:schemeClr val="accent6">
                  <a:lumMod val="20000"/>
                  <a:lumOff val="8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4443" y="5210178"/>
            <a:ext cx="1549557" cy="164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29642" cy="16304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800" b="1" dirty="0" smtClean="0">
                <a:cs typeface="+mj-cs"/>
              </a:rPr>
              <a:t>กระบวนการพัฒนาบุคลิกภาพ (</a:t>
            </a:r>
            <a:r>
              <a:rPr lang="en-US" sz="4800" b="1" dirty="0" smtClean="0">
                <a:cs typeface="+mj-cs"/>
              </a:rPr>
              <a:t>The Process of Personality Development</a:t>
            </a:r>
            <a:r>
              <a:rPr lang="th-TH" sz="4800" b="1" dirty="0" smtClean="0">
                <a:cs typeface="+mj-cs"/>
              </a:rPr>
              <a:t>)</a:t>
            </a:r>
            <a:endParaRPr lang="th-TH" sz="4800" dirty="0"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>
              <a:buNone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800" b="1" u="sng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พัฒนาบุคลิกภาพในทัศนะ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th-TH" sz="5400" b="1" i="1" u="sng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มาสโลว์ 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คือการได้รับความพึงพอใจจากความ ต้องการขั้นต่ำไปสู่ไปสู่ความต้องการขั้นที่สูงขึ้นตามลำดับ การผ่านพ้นความต้องการแต่ละขั้น นี้ขึ้นอยู่กับสิ่งแวดล้อมของบุคคล</a:t>
            </a:r>
            <a:endParaRPr lang="th-TH" sz="3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019672"/>
            <a:ext cx="1838328" cy="1838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 smtClean="0"/>
              <a:t>การประยุกต์ใช้ในการแก้ปัญหาส่งเสริมสุขภาพตัวอย่างเช่น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th-TH" sz="4400" dirty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i="1" u="sng" dirty="0" smtClean="0">
                <a:solidFill>
                  <a:srgbClr val="FF0000"/>
                </a:solidFill>
              </a:rPr>
              <a:t>1.</a:t>
            </a:r>
            <a:r>
              <a:rPr lang="th-TH" sz="4800" b="1" i="1" u="sng" dirty="0" smtClean="0">
                <a:solidFill>
                  <a:srgbClr val="FF0000"/>
                </a:solidFill>
              </a:rPr>
              <a:t>ความต้องการทางด้านร่างกาย (อยากรูปร่างดี</a:t>
            </a:r>
            <a:r>
              <a:rPr lang="th-TH" sz="4800" b="1" dirty="0" smtClean="0">
                <a:solidFill>
                  <a:srgbClr val="FF0000"/>
                </a:solidFill>
              </a:rPr>
              <a:t> )</a:t>
            </a:r>
            <a:r>
              <a:rPr lang="th-TH" sz="4000" b="1" dirty="0" smtClean="0"/>
              <a:t>การส่งเสริมโดยการให้ความรู้ออกกำลังกาย รับประทานอาหารให้เพียงพอ พักผ่อนให้ถูกต้อง เป็นต้น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800" b="1" i="1" dirty="0" smtClean="0">
                <a:solidFill>
                  <a:srgbClr val="FF0000"/>
                </a:solidFill>
              </a:rPr>
              <a:t>want</a:t>
            </a:r>
          </a:p>
          <a:p>
            <a:endParaRPr lang="th-TH" dirty="0"/>
          </a:p>
        </p:txBody>
      </p:sp>
      <p:pic>
        <p:nvPicPr>
          <p:cNvPr id="7" name="รูปภาพ 6" descr="C:\Users\user\Desktop\งานส่ง\Beauty-Health-6988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20000">
            <a:off x="5681889" y="3637499"/>
            <a:ext cx="1963523" cy="2998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 descr="C:\Users\user\Desktop\งานส่ง\835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-840000" flipH="1">
            <a:off x="1140594" y="3929527"/>
            <a:ext cx="1526950" cy="2785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ลูกศรเชื่อมต่อแบบตรง 9"/>
          <p:cNvCxnSpPr/>
          <p:nvPr/>
        </p:nvCxnSpPr>
        <p:spPr>
          <a:xfrm rot="10800000">
            <a:off x="3071802" y="492919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 smtClean="0"/>
              <a:t>การประยุกต์ใช้ในการแก้ปัญหาส่งเสริมสุขภาพตัวอย่างเช่น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th-TH" sz="44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i="1" u="sng" dirty="0" smtClean="0">
                <a:solidFill>
                  <a:srgbClr val="FF0000"/>
                </a:solidFill>
              </a:rPr>
              <a:t>2.</a:t>
            </a:r>
            <a:r>
              <a:rPr lang="th-TH" sz="4000" b="1" i="1" u="sng" dirty="0" smtClean="0">
                <a:solidFill>
                  <a:srgbClr val="FF0000"/>
                </a:solidFill>
              </a:rPr>
              <a:t>ความต้องการความปลอดภัย( ออกกำลังกาย</a:t>
            </a:r>
            <a:r>
              <a:rPr lang="th-TH" sz="4000" b="1" dirty="0" smtClean="0">
                <a:solidFill>
                  <a:srgbClr val="FF0000"/>
                </a:solidFill>
              </a:rPr>
              <a:t> )</a:t>
            </a:r>
            <a:r>
              <a:rPr lang="th-TH" sz="4000" b="1" dirty="0" smtClean="0"/>
              <a:t>ส่งเสริมแบบตัวอย่างที่ดีโดยการแนะนำวิธีการออกกำลังกาย ควบคุมอาหาร เพิ่มความมั่นคงร่างกายให้ปลอดภัย </a:t>
            </a:r>
            <a:endParaRPr lang="en-US" sz="4000" b="1" dirty="0" smtClean="0"/>
          </a:p>
          <a:p>
            <a:endParaRPr lang="th-TH" dirty="0"/>
          </a:p>
        </p:txBody>
      </p:sp>
      <p:pic>
        <p:nvPicPr>
          <p:cNvPr id="4" name="รูปภาพ 3" descr="C:\Users\user\Desktop\งานส่ง\ลดน้ำหนัก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876"/>
            <a:ext cx="2455037" cy="2326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 descr="C:\Users\user\Desktop\งานส่ง\136757247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143380"/>
            <a:ext cx="2608639" cy="195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800" dirty="0" smtClean="0"/>
              <a:t>การประยุกต์ใช้ในการแก้ปัญหาส่งเสริมสุขภาพตัวอย่างเช่น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i="1" u="sng" dirty="0" smtClean="0">
                <a:solidFill>
                  <a:srgbClr val="FF0000"/>
                </a:solidFill>
              </a:rPr>
              <a:t>3.</a:t>
            </a:r>
            <a:r>
              <a:rPr lang="th-TH" sz="4000" b="1" i="1" u="sng" dirty="0" smtClean="0">
                <a:solidFill>
                  <a:srgbClr val="FF0000"/>
                </a:solidFill>
              </a:rPr>
              <a:t>ความต้องการทางสังคม (คนรูปร่างดี)</a:t>
            </a:r>
            <a:r>
              <a:rPr lang="th-TH" sz="4000" b="1" dirty="0" smtClean="0">
                <a:solidFill>
                  <a:srgbClr val="FF0000"/>
                </a:solidFill>
              </a:rPr>
              <a:t> </a:t>
            </a:r>
            <a:r>
              <a:rPr lang="th-TH" sz="3600" b="1" dirty="0" smtClean="0"/>
              <a:t>ปลูกฝังเรื่องความมีรูปร่างดี ส่งผลให้สุขภาพดีห่างไกลโรค จะเกี่ยวข้องกับความรู้สึกที่ดี ความสัมพันธ์ จะรวมถึงความรู้สึกนับถือซึ่งกันและกัน</a:t>
            </a:r>
          </a:p>
          <a:p>
            <a:endParaRPr lang="th-TH" sz="3600" b="1" dirty="0" smtClean="0">
              <a:solidFill>
                <a:srgbClr val="FF0000"/>
              </a:solidFill>
            </a:endParaRPr>
          </a:p>
          <a:p>
            <a:r>
              <a:rPr lang="th-TH" sz="3600" b="1" dirty="0" smtClean="0">
                <a:solidFill>
                  <a:srgbClr val="FF0000"/>
                </a:solidFill>
              </a:rPr>
              <a:t>ไม่เอาเรา</a:t>
            </a:r>
            <a:r>
              <a:rPr lang="th-TH" sz="3600" b="1" smtClean="0">
                <a:solidFill>
                  <a:srgbClr val="FF0000"/>
                </a:solidFill>
              </a:rPr>
              <a:t>ต้อง</a:t>
            </a:r>
            <a:r>
              <a:rPr lang="th-TH" sz="3600" b="1" smtClean="0">
                <a:solidFill>
                  <a:srgbClr val="FF0000"/>
                </a:solidFill>
              </a:rPr>
              <a:t>ห่างไกล</a:t>
            </a:r>
            <a:r>
              <a:rPr lang="th-TH" sz="3600" b="1" dirty="0" smtClean="0">
                <a:solidFill>
                  <a:srgbClr val="FF0000"/>
                </a:solidFill>
              </a:rPr>
              <a:t>ความอ้วน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th-TH" sz="3600" b="1" dirty="0" smtClean="0"/>
          </a:p>
          <a:p>
            <a:endParaRPr lang="th-TH" dirty="0"/>
          </a:p>
        </p:txBody>
      </p:sp>
      <p:pic>
        <p:nvPicPr>
          <p:cNvPr id="5" name="รูปภาพ 4" descr="C:\Users\user\Desktop\งานส่ง\fa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14752"/>
            <a:ext cx="3005993" cy="24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ลูกศรขวา 5"/>
          <p:cNvSpPr/>
          <p:nvPr/>
        </p:nvSpPr>
        <p:spPr>
          <a:xfrm>
            <a:off x="3357554" y="4786322"/>
            <a:ext cx="135732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 smtClean="0"/>
              <a:t>การประยุกต์ใช้ในการแก้ปัญหาส่งเสริมสุขภาพตัวอย่างเช่น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sz="4000" b="1" i="1" u="sng" dirty="0" smtClean="0">
                <a:solidFill>
                  <a:srgbClr val="FF0000"/>
                </a:solidFill>
              </a:rPr>
              <a:t>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4.</a:t>
            </a:r>
            <a:r>
              <a:rPr lang="th-TH" sz="4000" b="1" i="1" u="sng" dirty="0" smtClean="0">
                <a:solidFill>
                  <a:srgbClr val="FF0000"/>
                </a:solidFill>
              </a:rPr>
              <a:t>ความต้องการเกียติยศชื่อเสียง (คนชื่นชม)</a:t>
            </a:r>
            <a:r>
              <a:rPr lang="th-TH" sz="4000" b="1" dirty="0" smtClean="0">
                <a:solidFill>
                  <a:srgbClr val="FF0000"/>
                </a:solidFill>
              </a:rPr>
              <a:t> </a:t>
            </a:r>
            <a:r>
              <a:rPr lang="th-TH" sz="4000" b="1" dirty="0" smtClean="0"/>
              <a:t>ปลูกฝังความเชื่อมั่นศรัทธาในตนเองว่าต้องออกกำลังกายให้สำเร็จ เชื่อว่าตนเองมีศักยภาพทัดเทียมผู้อื่น และต้องทำได้</a:t>
            </a:r>
            <a:endParaRPr lang="en-US" sz="4000" b="1" dirty="0" smtClean="0"/>
          </a:p>
          <a:p>
            <a:endParaRPr lang="th-TH" dirty="0"/>
          </a:p>
        </p:txBody>
      </p:sp>
      <p:pic>
        <p:nvPicPr>
          <p:cNvPr id="4" name="รูปภาพ 3" descr="C:\Users\user\Desktop\งานส่ง\mlskj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357562"/>
            <a:ext cx="1928826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357694"/>
            <a:ext cx="3819525" cy="120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ลูกศรขวา 5"/>
          <p:cNvSpPr/>
          <p:nvPr/>
        </p:nvSpPr>
        <p:spPr>
          <a:xfrm>
            <a:off x="5715008" y="4857760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800" dirty="0" smtClean="0"/>
              <a:t>การประยุกต์ใช้ในการแก้ปัญหาส่งเสริมสุขภาพตัวอย่างเช่น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5.</a:t>
            </a:r>
            <a:r>
              <a:rPr lang="th-TH" sz="4000" b="1" u="sng" dirty="0" smtClean="0">
                <a:solidFill>
                  <a:srgbClr val="FF0000"/>
                </a:solidFill>
              </a:rPr>
              <a:t>ความต้องการความสมหวังในชีวิต (หุ่นสวย สุขภาพดี) </a:t>
            </a:r>
            <a:r>
              <a:rPr lang="th-TH" sz="4000" b="1" dirty="0" smtClean="0"/>
              <a:t>เสริมสร้างทัศนะคติให้มองโลกและรับรู้สถานการณ์ได้ตามความเป็นจริงยอมรับจุดเด่น จุดด้อยของตนเองและผู้อื่น มองปัญหาแก้ไขทำตามฝันอย่างมั่นคง</a:t>
            </a:r>
            <a:endParaRPr lang="en-US" sz="4000" b="1" dirty="0" smtClean="0"/>
          </a:p>
          <a:p>
            <a:endParaRPr lang="th-TH" dirty="0"/>
          </a:p>
        </p:txBody>
      </p:sp>
      <p:pic>
        <p:nvPicPr>
          <p:cNvPr id="4" name="รูปภาพ 3" descr="C:\Users\user\Desktop\งานส่ง\MediaFile_246Exercise-far-away-from-cold_460x3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143380"/>
            <a:ext cx="2857520" cy="2153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14818"/>
            <a:ext cx="2095500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752770"/>
          </a:xfrm>
          <a:prstGeom prst="downArrowCallout">
            <a:avLst/>
          </a:prstGeom>
          <a:solidFill>
            <a:srgbClr val="C000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ประวัติ</a:t>
            </a:r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Abraham Maslow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6" name="รูปภาพ 5" descr="http://3.bp.blogspot.com/-CKODTEloMEU/UHA5uucuumI/AAAAAAAAAJQ/JNkfrkcv8Fo/s200/Abraham_Maslow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14290"/>
            <a:ext cx="2571736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357166"/>
            <a:ext cx="8286808" cy="57864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th-TH" sz="3000" b="1" dirty="0" smtClean="0">
              <a:latin typeface="Angsana New" pitchFamily="18" charset="-34"/>
              <a:cs typeface="Angsana New" pitchFamily="18" charset="-34"/>
            </a:endParaRPr>
          </a:p>
          <a:p>
            <a:pPr algn="ctr">
              <a:buNone/>
            </a:pPr>
            <a:endParaRPr lang="th-TH" sz="3900" b="1" dirty="0" smtClean="0">
              <a:latin typeface="Angsana New" pitchFamily="18" charset="-34"/>
              <a:cs typeface="Angsana New" pitchFamily="18" charset="-34"/>
            </a:endParaRPr>
          </a:p>
          <a:p>
            <a:pPr algn="ctr">
              <a:buNone/>
            </a:pPr>
            <a:r>
              <a:rPr lang="th-TH" sz="6400" b="1" u="sng" dirty="0" smtClean="0">
                <a:latin typeface="Angsana New" pitchFamily="18" charset="-34"/>
                <a:cs typeface="Angsana New" pitchFamily="18" charset="-34"/>
              </a:rPr>
              <a:t>สรุป</a:t>
            </a: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700" b="1" u="sng" dirty="0" smtClean="0">
                <a:latin typeface="Angsana New" pitchFamily="18" charset="-34"/>
                <a:cs typeface="Angsana New" pitchFamily="18" charset="-34"/>
              </a:rPr>
              <a:t>ทฤษฎีความต้องการ</a:t>
            </a:r>
            <a:r>
              <a:rPr lang="th-TH" sz="4700" b="1" u="sng" dirty="0" err="1" smtClean="0">
                <a:latin typeface="Angsana New" pitchFamily="18" charset="-34"/>
                <a:cs typeface="Angsana New" pitchFamily="18" charset="-34"/>
              </a:rPr>
              <a:t>ตามลําดับ</a:t>
            </a:r>
            <a:r>
              <a:rPr lang="th-TH" sz="4700" b="1" u="sng" dirty="0" smtClean="0">
                <a:latin typeface="Angsana New" pitchFamily="18" charset="-34"/>
                <a:cs typeface="Angsana New" pitchFamily="18" charset="-34"/>
              </a:rPr>
              <a:t>ขั้นของมาส</a:t>
            </a:r>
            <a:r>
              <a:rPr lang="th-TH" sz="4700" b="1" u="sng" dirty="0" err="1" smtClean="0">
                <a:latin typeface="Angsana New" pitchFamily="18" charset="-34"/>
                <a:cs typeface="Angsana New" pitchFamily="18" charset="-34"/>
              </a:rPr>
              <a:t>โลว์</a:t>
            </a:r>
            <a:endParaRPr lang="th-TH" sz="4700" b="1" u="sng" dirty="0" smtClean="0">
              <a:latin typeface="Angsana New" pitchFamily="18" charset="-34"/>
              <a:cs typeface="Angsana New" pitchFamily="18" charset="-34"/>
            </a:endParaRPr>
          </a:p>
          <a:p>
            <a:pPr algn="ctr">
              <a:buNone/>
            </a:pPr>
            <a:r>
              <a:rPr lang="th-TH" sz="4700" b="1" u="sng" dirty="0" smtClean="0">
                <a:latin typeface="Angsana New" pitchFamily="18" charset="-34"/>
                <a:cs typeface="Angsana New" pitchFamily="18" charset="-34"/>
              </a:rPr>
              <a:t> มี 2 ประเภท คือ</a:t>
            </a:r>
          </a:p>
          <a:p>
            <a:pPr>
              <a:buNone/>
            </a:pPr>
            <a:endParaRPr lang="en-US" sz="3900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4700" b="1" u="sng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ความต้องการขั้นพื้นฐาน </a:t>
            </a:r>
            <a:r>
              <a:rPr lang="th-TH" sz="4200" dirty="0" smtClean="0">
                <a:latin typeface="Angsana New" pitchFamily="18" charset="-34"/>
                <a:cs typeface="Angsana New" pitchFamily="18" charset="-34"/>
              </a:rPr>
              <a:t>เช่น ความต้องการทางสรีรวิทยา ความปลอดภัย ความรักและเป็นเจ้าของ (แต่</a:t>
            </a:r>
            <a:r>
              <a:rPr lang="th-TH" sz="4200" dirty="0" err="1" smtClean="0">
                <a:latin typeface="Angsana New" pitchFamily="18" charset="-34"/>
                <a:cs typeface="Angsana New" pitchFamily="18" charset="-34"/>
              </a:rPr>
              <a:t>ความสําคัญ</a:t>
            </a:r>
            <a:r>
              <a:rPr lang="th-TH" sz="4200" dirty="0" smtClean="0"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sz="4200" dirty="0" err="1" smtClean="0">
                <a:latin typeface="Angsana New" pitchFamily="18" charset="-34"/>
                <a:cs typeface="Angsana New" pitchFamily="18" charset="-34"/>
              </a:rPr>
              <a:t>เรียงลําดับ</a:t>
            </a:r>
            <a:r>
              <a:rPr lang="th-TH" sz="4200" dirty="0" smtClean="0">
                <a:latin typeface="Angsana New" pitchFamily="18" charset="-34"/>
                <a:cs typeface="Angsana New" pitchFamily="18" charset="-34"/>
              </a:rPr>
              <a:t>จากมากไปหาน้อย) </a:t>
            </a:r>
          </a:p>
          <a:p>
            <a:pPr lvl="0"/>
            <a:endParaRPr lang="en-US" sz="4200" b="1" dirty="0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4200" b="1" u="sng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ความต้องการของผู้ที่มีแนวโน้มเป็นโรคประสาท </a:t>
            </a:r>
            <a:r>
              <a:rPr lang="th-TH" sz="4200" dirty="0" smtClean="0">
                <a:latin typeface="Angsana New" pitchFamily="18" charset="-34"/>
                <a:cs typeface="Angsana New" pitchFamily="18" charset="-34"/>
              </a:rPr>
              <a:t>เช่น ความต้องการสุนทรีย์ ความต้องการรู้แต่ถ้าบุคคลใดมีความต้องการทางสุนทรีย์ หรือการรู้คิดรุนแรง บุคคลก็มีแนว โน้มเป็นคนโรคประสาท</a:t>
            </a:r>
            <a:r>
              <a:rPr lang="th-TH" sz="39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39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543547"/>
            <a:ext cx="1356855" cy="131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9600" dirty="0" smtClean="0"/>
              <a:t>อ้างอิง</a:t>
            </a:r>
            <a:endParaRPr lang="th-TH" sz="9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dirty="0" smtClean="0"/>
              <a:t>การศึกษาการเรียนการสอนโดย </a:t>
            </a:r>
            <a:r>
              <a:rPr lang="th-TH" dirty="0" err="1" smtClean="0"/>
              <a:t>ณัช</a:t>
            </a:r>
            <a:r>
              <a:rPr lang="th-TH" dirty="0" smtClean="0"/>
              <a:t>ชา</a:t>
            </a:r>
            <a:r>
              <a:rPr lang="th-TH" dirty="0" err="1" smtClean="0"/>
              <a:t>กัญญ์</a:t>
            </a:r>
            <a:r>
              <a:rPr lang="th-TH" dirty="0" smtClean="0"/>
              <a:t> </a:t>
            </a:r>
            <a:r>
              <a:rPr lang="th-TH" dirty="0" err="1" smtClean="0"/>
              <a:t>วิรัตนชัยวรรณ.</a:t>
            </a:r>
            <a:r>
              <a:rPr lang="th-TH" dirty="0" smtClean="0"/>
              <a:t> ทฤษฎีการเรียนรู้. สืบค้นเมื่อ </a:t>
            </a:r>
            <a:r>
              <a:rPr lang="en-US" dirty="0" smtClean="0"/>
              <a:t>29</a:t>
            </a:r>
            <a:r>
              <a:rPr lang="th-TH" dirty="0" smtClean="0"/>
              <a:t>มิถุนายน </a:t>
            </a:r>
            <a:r>
              <a:rPr lang="en-US" dirty="0" smtClean="0"/>
              <a:t>2555.</a:t>
            </a:r>
            <a:r>
              <a:rPr lang="th-TH" dirty="0" smtClean="0"/>
              <a:t>จาก: </a:t>
            </a:r>
            <a:r>
              <a:rPr lang="en-US" dirty="0" smtClean="0"/>
              <a:t>http://www.learners.in.th/blog/natchakan/386486</a:t>
            </a:r>
          </a:p>
          <a:p>
            <a:r>
              <a:rPr lang="th-TH" dirty="0" smtClean="0"/>
              <a:t>ทิศนา แขมมณี.</a:t>
            </a:r>
            <a:r>
              <a:rPr lang="en-US" dirty="0" smtClean="0"/>
              <a:t>2550. </a:t>
            </a:r>
            <a:r>
              <a:rPr lang="th-TH" dirty="0" smtClean="0"/>
              <a:t>การสอนจิตวิทยาการเรียนรู้ เรื่องศาสตร์การสอนองค์ความรู้เพื่อการจัดกระบวนการเรียนรู้ที่มีประสิทธิภาพ. พิมพ์ครั้งที่ </a:t>
            </a:r>
            <a:r>
              <a:rPr lang="en-US" dirty="0" smtClean="0"/>
              <a:t>5. </a:t>
            </a:r>
            <a:r>
              <a:rPr lang="th-TH" dirty="0" smtClean="0"/>
              <a:t>กรุงเทพฯ: สำนักพิมพ์แห่งจุฬาลงกรณ์มหาวิทยาลัย.</a:t>
            </a:r>
            <a:endParaRPr lang="en-US" dirty="0" smtClean="0"/>
          </a:p>
          <a:p>
            <a:r>
              <a:rPr lang="th-TH" dirty="0" smtClean="0"/>
              <a:t>บริหารการศึกษา กลุ่มดอนทอง</a:t>
            </a:r>
            <a:r>
              <a:rPr lang="en-US" dirty="0" smtClean="0"/>
              <a:t>52. </a:t>
            </a:r>
            <a:r>
              <a:rPr lang="th-TH" dirty="0" smtClean="0"/>
              <a:t>จิตวิทยาการศึกษา. สืบค้นเมื่อวันที่ </a:t>
            </a:r>
            <a:r>
              <a:rPr lang="en-US" dirty="0" smtClean="0"/>
              <a:t>29</a:t>
            </a:r>
            <a:r>
              <a:rPr lang="th-TH" dirty="0" smtClean="0"/>
              <a:t> มิถุนายน </a:t>
            </a:r>
            <a:r>
              <a:rPr lang="en-US" dirty="0" smtClean="0"/>
              <a:t>2555.</a:t>
            </a:r>
            <a:r>
              <a:rPr lang="th-TH" dirty="0" smtClean="0"/>
              <a:t>จาก: </a:t>
            </a:r>
            <a:r>
              <a:rPr lang="en-US" dirty="0" smtClean="0"/>
              <a:t>http://dontong52.blogspot.com/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buNone/>
            </a:pPr>
            <a:r>
              <a:rPr lang="en-US" sz="11500" b="1" dirty="0" smtClean="0"/>
              <a:t>         GOOD</a:t>
            </a:r>
          </a:p>
          <a:p>
            <a:pPr lvl="3">
              <a:buNone/>
            </a:pPr>
            <a:r>
              <a:rPr lang="en-US" sz="11500" b="1" dirty="0" smtClean="0"/>
              <a:t> BYE</a:t>
            </a:r>
            <a:endParaRPr lang="th-TH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 smtClean="0"/>
              <a:t>สมาชิกในกลุ่ม ส</a:t>
            </a:r>
            <a:r>
              <a:rPr lang="en-US" sz="6000" dirty="0" smtClean="0"/>
              <a:t>.</a:t>
            </a:r>
            <a:r>
              <a:rPr lang="th-TH" sz="6000" dirty="0" smtClean="0"/>
              <a:t>บ ปกติ</a:t>
            </a:r>
            <a:endParaRPr lang="th-TH" sz="6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5200" b="1" dirty="0" smtClean="0">
                <a:solidFill>
                  <a:schemeClr val="bg1"/>
                </a:solidFill>
              </a:rPr>
              <a:t>54011410061 นางสาวเนาวรัตน์ จันทะ</a:t>
            </a:r>
            <a:r>
              <a:rPr lang="th-TH" sz="5200" b="1" dirty="0" err="1" smtClean="0">
                <a:solidFill>
                  <a:schemeClr val="bg1"/>
                </a:solidFill>
              </a:rPr>
              <a:t>พงษ์</a:t>
            </a:r>
            <a:endParaRPr lang="th-TH" sz="5200" b="1" dirty="0" smtClean="0">
              <a:solidFill>
                <a:schemeClr val="bg1"/>
              </a:solidFill>
            </a:endParaRPr>
          </a:p>
          <a:p>
            <a:r>
              <a:rPr lang="th-TH" sz="5200" b="1" dirty="0" smtClean="0">
                <a:solidFill>
                  <a:schemeClr val="bg1"/>
                </a:solidFill>
              </a:rPr>
              <a:t>54011410077 นางสาวเพ็ญลักษณ์ </a:t>
            </a:r>
            <a:r>
              <a:rPr lang="th-TH" sz="5200" b="1" dirty="0" err="1" smtClean="0">
                <a:solidFill>
                  <a:schemeClr val="bg1"/>
                </a:solidFill>
              </a:rPr>
              <a:t>ศิ</a:t>
            </a:r>
            <a:r>
              <a:rPr lang="th-TH" sz="5200" b="1" dirty="0" smtClean="0">
                <a:solidFill>
                  <a:schemeClr val="bg1"/>
                </a:solidFill>
              </a:rPr>
              <a:t>ริวานก</a:t>
            </a:r>
          </a:p>
          <a:p>
            <a:r>
              <a:rPr lang="th-TH" sz="5200" b="1" dirty="0" smtClean="0">
                <a:solidFill>
                  <a:schemeClr val="bg1"/>
                </a:solidFill>
              </a:rPr>
              <a:t>54011410116 นางสาว</a:t>
            </a:r>
            <a:r>
              <a:rPr lang="th-TH" sz="5200" b="1" dirty="0" err="1" smtClean="0">
                <a:solidFill>
                  <a:schemeClr val="bg1"/>
                </a:solidFill>
              </a:rPr>
              <a:t>สุพัตรา</a:t>
            </a:r>
            <a:r>
              <a:rPr lang="th-TH" sz="5200" b="1" dirty="0" smtClean="0">
                <a:solidFill>
                  <a:schemeClr val="bg1"/>
                </a:solidFill>
              </a:rPr>
              <a:t> แก้วเมือง</a:t>
            </a:r>
          </a:p>
          <a:p>
            <a:r>
              <a:rPr lang="th-TH" sz="5200" b="1" dirty="0" smtClean="0">
                <a:solidFill>
                  <a:schemeClr val="bg1"/>
                </a:solidFill>
              </a:rPr>
              <a:t>54011410179 นายอัฐ</a:t>
            </a:r>
            <a:r>
              <a:rPr lang="th-TH" sz="5200" b="1" dirty="0" err="1" smtClean="0">
                <a:solidFill>
                  <a:schemeClr val="bg1"/>
                </a:solidFill>
              </a:rPr>
              <a:t>พงษ์</a:t>
            </a:r>
            <a:r>
              <a:rPr lang="th-TH" sz="5200" b="1" dirty="0" smtClean="0">
                <a:solidFill>
                  <a:schemeClr val="bg1"/>
                </a:solidFill>
              </a:rPr>
              <a:t> คำภาแสง</a:t>
            </a:r>
          </a:p>
          <a:p>
            <a:r>
              <a:rPr lang="th-TH" sz="5200" b="1" dirty="0" smtClean="0">
                <a:solidFill>
                  <a:schemeClr val="bg1"/>
                </a:solidFill>
              </a:rPr>
              <a:t> 54011410192 นางสาว</a:t>
            </a:r>
            <a:r>
              <a:rPr lang="th-TH" sz="5200" b="1" dirty="0" err="1" smtClean="0">
                <a:solidFill>
                  <a:schemeClr val="bg1"/>
                </a:solidFill>
              </a:rPr>
              <a:t>ทิพย</a:t>
            </a:r>
            <a:r>
              <a:rPr lang="th-TH" sz="5200" b="1" dirty="0" smtClean="0">
                <a:solidFill>
                  <a:schemeClr val="bg1"/>
                </a:solidFill>
              </a:rPr>
              <a:t>รัตน์ ข่วนกระ</a:t>
            </a:r>
            <a:r>
              <a:rPr lang="th-TH" sz="5200" b="1" dirty="0" err="1" smtClean="0">
                <a:solidFill>
                  <a:schemeClr val="bg1"/>
                </a:solidFill>
              </a:rPr>
              <a:t>โทก</a:t>
            </a:r>
            <a:endParaRPr lang="th-TH" sz="5200" b="1" dirty="0" smtClean="0">
              <a:solidFill>
                <a:schemeClr val="bg1"/>
              </a:solidFill>
            </a:endParaRPr>
          </a:p>
          <a:p>
            <a:r>
              <a:rPr lang="th-TH" sz="5200" b="1" dirty="0" smtClean="0">
                <a:solidFill>
                  <a:schemeClr val="bg1"/>
                </a:solidFill>
              </a:rPr>
              <a:t>54011410193 นางสาวทิพวัลย์ สุวรรณชัยรบ</a:t>
            </a:r>
          </a:p>
          <a:p>
            <a:r>
              <a:rPr lang="th-TH" sz="5200" b="1" dirty="0" smtClean="0">
                <a:solidFill>
                  <a:schemeClr val="bg1"/>
                </a:solidFill>
              </a:rPr>
              <a:t>54011410219 นางสาวอรอุมา </a:t>
            </a:r>
            <a:r>
              <a:rPr lang="th-TH" sz="5200" b="1" dirty="0" err="1" smtClean="0">
                <a:solidFill>
                  <a:schemeClr val="bg1"/>
                </a:solidFill>
              </a:rPr>
              <a:t>รัตนป</a:t>
            </a:r>
            <a:r>
              <a:rPr lang="th-TH" sz="5200" b="1" dirty="0" smtClean="0">
                <a:solidFill>
                  <a:schemeClr val="bg1"/>
                </a:solidFill>
              </a:rPr>
              <a:t>ระเส</a:t>
            </a:r>
            <a:r>
              <a:rPr lang="th-TH" sz="5200" b="1" dirty="0" err="1" smtClean="0">
                <a:solidFill>
                  <a:schemeClr val="bg1"/>
                </a:solidFill>
              </a:rPr>
              <a:t>ริฐ</a:t>
            </a:r>
            <a:endParaRPr lang="th-TH" sz="5200" b="1" dirty="0" smtClean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775191"/>
            <a:ext cx="8472518" cy="4625609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เน้น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การพัฒนาตามธรรมชาติ 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ความเป็น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วิทยาศาสตร์</a:t>
            </a:r>
          </a:p>
          <a:p>
            <a:pPr>
              <a:buNone/>
            </a:pPr>
            <a:endParaRPr lang="th-TH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มนุษย์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มีอิสระที่จะเรียนรู้ในสภาพแวดล้อมที่ดีจากการสนับสนุน 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ผู้นำ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ความคิดที่สำคัญได้แก่ </a:t>
            </a:r>
            <a:r>
              <a:rPr lang="en-US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Rogers 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Maslow</a:t>
            </a:r>
          </a:p>
          <a:p>
            <a:pPr>
              <a:buNone/>
            </a:pPr>
            <a:endParaRPr lang="th-TH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Maslow 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ได้พัฒนาแนวคิดทฤษฎีมนุษย์นิยมจากความเชื่อที่ว่า 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มนุษย์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ต้องการที่เรียนรู้เพื่อก้าวไปสู่การเป็นคนที่สมบูรณ์ (</a:t>
            </a:r>
            <a:r>
              <a:rPr lang="en-US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Fully Functioning Person) </a:t>
            </a:r>
            <a:r>
              <a:rPr lang="th-TH" sz="3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คำว่า </a:t>
            </a:r>
            <a:r>
              <a:rPr lang="en-US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Self-actualizing Person</a:t>
            </a:r>
            <a:endParaRPr lang="th-TH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14414" y="357166"/>
            <a:ext cx="7072362" cy="928694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cs typeface="+mj-cs"/>
              </a:rPr>
              <a:t>ทฤษฎีมนุษยนิยม</a:t>
            </a:r>
          </a:p>
        </p:txBody>
      </p:sp>
      <p:sp>
        <p:nvSpPr>
          <p:cNvPr id="5" name="ลูกศรขวา 4"/>
          <p:cNvSpPr/>
          <p:nvPr/>
        </p:nvSpPr>
        <p:spPr>
          <a:xfrm>
            <a:off x="0" y="2000240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0" y="4714884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0" y="314324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758138" cy="1252728"/>
          </a:xfrm>
          <a:solidFill>
            <a:schemeClr val="accent6">
              <a:lumMod val="5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th-TH" sz="6000" dirty="0" smtClean="0"/>
              <a:t> </a:t>
            </a:r>
            <a:r>
              <a:rPr lang="th-TH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หลักการหรือความเชื่อของทฤษฎี </a:t>
            </a:r>
            <a:endParaRPr lang="th-TH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-285784" y="17144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C:\Users\user\Desktop\งานส่ง\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000504"/>
            <a:ext cx="2000264" cy="226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728" y="155448"/>
            <a:ext cx="6643734" cy="1252728"/>
          </a:xfrm>
          <a:solidFill>
            <a:srgbClr val="003300"/>
          </a:solidFill>
        </p:spPr>
        <p:txBody>
          <a:bodyPr/>
          <a:lstStyle/>
          <a:p>
            <a:pPr algn="ctr"/>
            <a:r>
              <a:rPr lang="th-TH" dirty="0" smtClean="0"/>
              <a:t>การประยุกต์ในการจัดการเรียนรู้</a:t>
            </a:r>
            <a:endParaRPr lang="th-TH" dirty="0"/>
          </a:p>
        </p:txBody>
      </p:sp>
      <p:graphicFrame>
        <p:nvGraphicFramePr>
          <p:cNvPr id="8" name="ตัวยึดเนื้อหา 7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40108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3042" y="155448"/>
            <a:ext cx="6286544" cy="1252728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h-TH" sz="54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54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6000" dirty="0" smtClean="0">
                <a:solidFill>
                  <a:srgbClr val="FF0000"/>
                </a:solidFill>
              </a:rPr>
              <a:t>ทฤษฎีลำดับขั้นของความต้องการ</a:t>
            </a:r>
            <a:r>
              <a:rPr lang="th-TH" sz="6000" dirty="0" smtClean="0"/>
              <a:t/>
            </a:r>
            <a:br>
              <a:rPr lang="th-TH" sz="6000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625609"/>
          </a:xfrm>
          <a:solidFill>
            <a:schemeClr val="tx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 </a:t>
            </a:r>
            <a:endParaRPr lang="en-US" sz="40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b="1" i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มาสโลว์ได้ตั้งทฤษฎีเกี่ยวกับ </a:t>
            </a:r>
            <a:r>
              <a:rPr lang="th-TH" sz="4400" b="1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แรงจูงใจ (</a:t>
            </a:r>
            <a:r>
              <a:rPr lang="en-US" sz="4400" b="1" i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Maslow’s General Theory of Human &amp; Motivation) </a:t>
            </a:r>
            <a:r>
              <a:rPr lang="th-TH" sz="4400" b="1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โดยได้</a:t>
            </a:r>
            <a:r>
              <a:rPr lang="th-TH" sz="4400" b="1" i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อธิบายถึงความต้องการของมนุษย์ ซึ่งมีลักษณะเป็นลำดับขั้นจากต่ำไปหาสูง (</a:t>
            </a:r>
            <a:r>
              <a:rPr lang="en-US" sz="4400" b="1" i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Hierarchy&amp; Needs) </a:t>
            </a:r>
            <a:endParaRPr lang="en-US" sz="4400" b="1" i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4400" b="1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มี</a:t>
            </a:r>
            <a:r>
              <a:rPr lang="th-TH" sz="4400" b="1" i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ความเกี่ยวกับ พฤติกรรมของมนุษย์</a:t>
            </a:r>
            <a:r>
              <a:rPr lang="th-TH" sz="4400" b="1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ดังนี้</a:t>
            </a:r>
            <a:endParaRPr lang="en-US" sz="4400" b="1" i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000" dirty="0">
              <a:latin typeface="Angsana New" pitchFamily="18" charset="-34"/>
              <a:cs typeface="Angsana New" pitchFamily="18" charset="-34"/>
            </a:endParaRPr>
          </a:p>
          <a:p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000" dirty="0">
              <a:latin typeface="Angsana New" pitchFamily="18" charset="-34"/>
              <a:cs typeface="Angsana New" pitchFamily="18" charset="-34"/>
            </a:endParaRPr>
          </a:p>
          <a:p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000" dirty="0">
              <a:latin typeface="Angsana New" pitchFamily="18" charset="-34"/>
              <a:cs typeface="Angsana New" pitchFamily="18" charset="-34"/>
            </a:endParaRPr>
          </a:p>
          <a:p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endParaRPr lang="en-US" sz="30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857760"/>
            <a:ext cx="2386838" cy="17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4800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ทฤษฎีเกี่ยวกับ แรงจูงใจ </a:t>
            </a:r>
            <a:br>
              <a:rPr lang="th-TH" sz="4800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800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800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Maslow’s General Theory of Human &amp; Motivation)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5513818"/>
            <a:ext cx="928662" cy="134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66FF"/>
                </a:solidFill>
                <a:latin typeface="Angsana New" pitchFamily="18" charset="-34"/>
                <a:cs typeface="Angsana New" pitchFamily="18" charset="-34"/>
              </a:rPr>
              <a:t>Maslow </a:t>
            </a:r>
            <a:r>
              <a:rPr lang="th-TH" sz="4000" b="1" dirty="0" smtClean="0">
                <a:solidFill>
                  <a:srgbClr val="FF66FF"/>
                </a:solidFill>
                <a:latin typeface="Angsana New" pitchFamily="18" charset="-34"/>
                <a:cs typeface="Angsana New" pitchFamily="18" charset="-34"/>
              </a:rPr>
              <a:t>ได้พัฒนาแนวคิดทฤษฎีเกี่ยวกับลำดับขั้นตอนของความต้องการของมนุษย์ไว้ 5 ขั้นคือโครงสร้างดังนี้</a:t>
            </a: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7" name="รูปภาพ 6" descr="C:\Users\user\Desktop\งานส่ง\maslows-hierarchy-of-needssv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3581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714488"/>
            <a:ext cx="1828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โมดูล">
  <a:themeElements>
    <a:clrScheme name="โมดูล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โมดูล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โมดู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965</TotalTime>
  <Words>1039</Words>
  <Application>Microsoft Office PowerPoint</Application>
  <PresentationFormat>นำเสนอทางหน้าจอ (4:3)</PresentationFormat>
  <Paragraphs>150</Paragraphs>
  <Slides>33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34" baseType="lpstr">
      <vt:lpstr>โมดูล</vt:lpstr>
      <vt:lpstr>ภาพนิ่ง 1</vt:lpstr>
      <vt:lpstr>ภาพนิ่ง 2</vt:lpstr>
      <vt:lpstr>ประวัติ       Abraham Maslow</vt:lpstr>
      <vt:lpstr>ภาพนิ่ง 4</vt:lpstr>
      <vt:lpstr> หลักการหรือความเชื่อของทฤษฎี </vt:lpstr>
      <vt:lpstr>การประยุกต์ในการจัดการเรียนรู้</vt:lpstr>
      <vt:lpstr> ทฤษฎีลำดับขั้นของความต้องการ </vt:lpstr>
      <vt:lpstr>ทฤษฎีเกี่ยวกับ แรงจูงใจ  (Maslow’s General Theory of Human &amp; Motivation)</vt:lpstr>
      <vt:lpstr>ภาพนิ่ง 9</vt:lpstr>
      <vt:lpstr>ภาพนิ่ง 10</vt:lpstr>
      <vt:lpstr>ภาพนิ่ง 11</vt:lpstr>
      <vt:lpstr>ภาพนิ่ง 12</vt:lpstr>
      <vt:lpstr> 3. ความต้องการความรัก ความชอบ และการเป็นเจ้าของ (Need of  Love, Affection and Belongingness)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   ธรรมชาติของมนุษย์ตามทฤษฎีของ มาสโลว์ มี 7 ประการดังนี้  </vt:lpstr>
      <vt:lpstr>ภาพนิ่ง 20</vt:lpstr>
      <vt:lpstr>ภาพนิ่ง 21</vt:lpstr>
      <vt:lpstr>ภาพนิ่ง 22</vt:lpstr>
      <vt:lpstr>ภาพนิ่ง 23</vt:lpstr>
      <vt:lpstr>กระบวนการพัฒนาบุคลิกภาพ (The Process of Personality Development)</vt:lpstr>
      <vt:lpstr>การประยุกต์ใช้ในการแก้ปัญหาส่งเสริมสุขภาพตัวอย่างเช่น </vt:lpstr>
      <vt:lpstr>การประยุกต์ใช้ในการแก้ปัญหาส่งเสริมสุขภาพตัวอย่างเช่น </vt:lpstr>
      <vt:lpstr>การประยุกต์ใช้ในการแก้ปัญหาส่งเสริมสุขภาพตัวอย่างเช่น</vt:lpstr>
      <vt:lpstr>การประยุกต์ใช้ในการแก้ปัญหาส่งเสริมสุขภาพตัวอย่างเช่น</vt:lpstr>
      <vt:lpstr>การประยุกต์ใช้ในการแก้ปัญหาส่งเสริมสุขภาพตัวอย่างเช่น</vt:lpstr>
      <vt:lpstr>ภาพนิ่ง 30</vt:lpstr>
      <vt:lpstr>อ้างอิง</vt:lpstr>
      <vt:lpstr>ภาพนิ่ง 32</vt:lpstr>
      <vt:lpstr>สมาชิกในกลุ่ม ส.บ ปกติ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admin</dc:creator>
  <cp:lastModifiedBy>HomeUser</cp:lastModifiedBy>
  <cp:revision>78</cp:revision>
  <dcterms:created xsi:type="dcterms:W3CDTF">2013-06-15T04:02:11Z</dcterms:created>
  <dcterms:modified xsi:type="dcterms:W3CDTF">2003-01-01T16:11:35Z</dcterms:modified>
</cp:coreProperties>
</file>