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71" r:id="rId10"/>
    <p:sldId id="272" r:id="rId11"/>
    <p:sldId id="261" r:id="rId12"/>
    <p:sldId id="269" r:id="rId13"/>
    <p:sldId id="270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t="-3000" r="-5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C76E-A9B5-43FC-8107-A53AFC56CF94}" type="datetimeFigureOut">
              <a:rPr lang="th-TH" smtClean="0"/>
              <a:pPr/>
              <a:t>02/07/56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96F6-F5D2-4998-B993-F973D5F42C3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rmAutofit/>
          </a:bodyPr>
          <a:lstStyle/>
          <a:p>
            <a:r>
              <a:rPr lang="th-TH" b="1" dirty="0" smtClean="0"/>
              <a:t>ทฤษฎีลำดับขั้นความต้องการของมาส</a:t>
            </a:r>
            <a:r>
              <a:rPr lang="th-TH" b="1" dirty="0" err="1" smtClean="0"/>
              <a:t>โลว์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572132" y="5929330"/>
            <a:ext cx="3271838" cy="638164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4" name="รูปภาพ 3" descr="image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928927" y="2357430"/>
            <a:ext cx="2786081" cy="31623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56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คุณลักษณะของผู้ที่มีความเข้าใจตนเองอย่างแท้จริง 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cs typeface="+mj-cs"/>
              </a:rPr>
              <a:t>8. </a:t>
            </a:r>
            <a:r>
              <a:rPr lang="th-TH" dirty="0" smtClean="0">
                <a:cs typeface="+mj-cs"/>
              </a:rPr>
              <a:t>มีความรู้สึกล้ำลึกกับธรรมชาติ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9. </a:t>
            </a:r>
            <a:r>
              <a:rPr lang="th-TH" dirty="0" smtClean="0">
                <a:cs typeface="+mj-cs"/>
              </a:rPr>
              <a:t>สนใจสังคม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10. </a:t>
            </a:r>
            <a:r>
              <a:rPr lang="th-TH" dirty="0" smtClean="0">
                <a:cs typeface="+mj-cs"/>
              </a:rPr>
              <a:t>สร้างความสัมพันธ์ระหว่างบุคคล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11.</a:t>
            </a:r>
            <a:r>
              <a:rPr lang="th-TH" dirty="0" smtClean="0">
                <a:cs typeface="+mj-cs"/>
              </a:rPr>
              <a:t>มีความเป็นประชาธิปไตย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12. </a:t>
            </a:r>
            <a:r>
              <a:rPr lang="th-TH" dirty="0" smtClean="0">
                <a:cs typeface="+mj-cs"/>
              </a:rPr>
              <a:t>รู้ความแตกต่างระหว่างวิธีการและเป้าประสงค์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13. </a:t>
            </a:r>
            <a:r>
              <a:rPr lang="th-TH" dirty="0" smtClean="0">
                <a:cs typeface="+mj-cs"/>
              </a:rPr>
              <a:t>มีอารมณ์ขันอย่างมีสันติ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14. </a:t>
            </a:r>
            <a:r>
              <a:rPr lang="th-TH" dirty="0" smtClean="0">
                <a:cs typeface="+mj-cs"/>
              </a:rPr>
              <a:t>มีความสามารถในการสร้างสรรค์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15.</a:t>
            </a:r>
            <a:r>
              <a:rPr lang="th-TH" dirty="0" smtClean="0">
                <a:cs typeface="+mj-cs"/>
              </a:rPr>
              <a:t>การต่อต้านวัฒนธรรมภายนอกที่ขัดแย้งกับวัฒนธรรมภายในตน 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การประยุกต์ใช้ในการแก้ไขปัญหาหรือการส่งเสริมสุขภาพ</a:t>
            </a:r>
            <a:br>
              <a:rPr lang="th-TH" b="1" dirty="0" smtClean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072098"/>
          </a:xfrm>
        </p:spPr>
        <p:txBody>
          <a:bodyPr/>
          <a:lstStyle/>
          <a:p>
            <a:pPr algn="ctr">
              <a:buNone/>
            </a:pPr>
            <a:r>
              <a:rPr lang="th-TH" b="1" dirty="0" smtClean="0"/>
              <a:t>ตำรวจไทยไร้พุง</a:t>
            </a:r>
          </a:p>
          <a:p>
            <a:pPr>
              <a:buNone/>
            </a:pP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85720" y="2071677"/>
          <a:ext cx="8501122" cy="435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49786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ความต้องการตามทฤษฎี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แนวทางการส่งเสริมแก้ไข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</a:tr>
              <a:tr h="79072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อยากผอม</a:t>
                      </a:r>
                      <a:r>
                        <a:rPr lang="en-US" sz="2400" dirty="0" smtClean="0">
                          <a:cs typeface="+mj-cs"/>
                        </a:rPr>
                        <a:t>,</a:t>
                      </a:r>
                      <a:r>
                        <a:rPr lang="th-TH" sz="2400" dirty="0" smtClean="0">
                          <a:cs typeface="+mj-cs"/>
                        </a:rPr>
                        <a:t>อยากไร้พุง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ให้ความรู้เกี่ยวกับการกินอาหาร</a:t>
                      </a:r>
                      <a:r>
                        <a:rPr lang="th-TH" sz="2400" baseline="0" dirty="0" smtClean="0">
                          <a:cs typeface="+mj-cs"/>
                        </a:rPr>
                        <a:t> การออกกำลังกาย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</a:tr>
              <a:tr h="661042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มีความมั่นคงในชีวิตโดยการอยากมีสุขภาพดี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มีการประเมินดัชนีมวลกายทุกๆสองสัปดาห์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</a:tr>
              <a:tr h="661042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ต้องการความรักความเป็นเจ้าของ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การจัดกีฬาประจำปี</a:t>
                      </a:r>
                      <a:r>
                        <a:rPr lang="en-US" sz="2400" dirty="0" smtClean="0">
                          <a:cs typeface="+mj-cs"/>
                        </a:rPr>
                        <a:t> </a:t>
                      </a:r>
                      <a:r>
                        <a:rPr lang="th-TH" sz="2400" dirty="0" smtClean="0">
                          <a:cs typeface="+mj-cs"/>
                        </a:rPr>
                        <a:t>เพื่อสร้างความสามัคคี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</a:tr>
              <a:tr h="83919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การอยากได้รับการยกย่อง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จัดให้มีการแข่งขันโรงพักต้นแบบในการส่งเสริมสุขภาพ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</a:tr>
              <a:tr h="90786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การต้องการความสำเร็จในชีวิต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การเป็นคนรักสุขภาพ ภูมิใจกับความสำเร็จในชีวิต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2928958"/>
          </a:xfrm>
        </p:spPr>
        <p:txBody>
          <a:bodyPr/>
          <a:lstStyle/>
          <a:p>
            <a:r>
              <a:rPr lang="en-US" sz="9600" b="1" dirty="0" smtClean="0">
                <a:latin typeface="+mn-lt"/>
              </a:rPr>
              <a:t> THE  END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สมาชิกในกลุ่ม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cs typeface="+mj-cs"/>
              </a:rPr>
              <a:t>นางสาวละอองดาว	อัมบัส		</a:t>
            </a:r>
            <a:r>
              <a:rPr lang="en-US" dirty="0" smtClean="0">
                <a:cs typeface="+mj-cs"/>
              </a:rPr>
              <a:t>54011410086</a:t>
            </a:r>
            <a:r>
              <a:rPr lang="th-TH" dirty="0" smtClean="0">
                <a:cs typeface="+mj-cs"/>
              </a:rPr>
              <a:t>	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นายวิทวัส		ภูเยี่ยมจิตร</a:t>
            </a:r>
            <a:r>
              <a:rPr lang="en-US" dirty="0" smtClean="0">
                <a:cs typeface="+mj-cs"/>
              </a:rPr>
              <a:t>	54011410090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นางสาว</a:t>
            </a:r>
            <a:r>
              <a:rPr lang="th-TH" dirty="0" err="1" smtClean="0">
                <a:cs typeface="+mj-cs"/>
              </a:rPr>
              <a:t>อัจฉริ</a:t>
            </a:r>
            <a:r>
              <a:rPr lang="th-TH" dirty="0" smtClean="0">
                <a:cs typeface="+mj-cs"/>
              </a:rPr>
              <a:t>ยา  	ประ</a:t>
            </a:r>
            <a:r>
              <a:rPr lang="th-TH" dirty="0" err="1" smtClean="0">
                <a:cs typeface="+mj-cs"/>
              </a:rPr>
              <a:t>วันเณย์</a:t>
            </a:r>
            <a:r>
              <a:rPr lang="th-TH" dirty="0" smtClean="0">
                <a:cs typeface="+mj-cs"/>
              </a:rPr>
              <a:t>	</a:t>
            </a:r>
            <a:r>
              <a:rPr lang="en-US" dirty="0" smtClean="0">
                <a:cs typeface="+mj-cs"/>
              </a:rPr>
              <a:t>54011410128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นายพรชัย		คำผา</a:t>
            </a:r>
            <a:r>
              <a:rPr lang="en-US" dirty="0" smtClean="0">
                <a:cs typeface="+mj-cs"/>
              </a:rPr>
              <a:t>		54011410169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นาย</a:t>
            </a:r>
            <a:r>
              <a:rPr lang="th-TH" dirty="0" err="1" smtClean="0">
                <a:cs typeface="+mj-cs"/>
              </a:rPr>
              <a:t>ศุภกฤษ</a:t>
            </a:r>
            <a:r>
              <a:rPr lang="th-TH" dirty="0" smtClean="0">
                <a:cs typeface="+mj-cs"/>
              </a:rPr>
              <a:t>		บุญละคร</a:t>
            </a:r>
            <a:r>
              <a:rPr lang="en-US" dirty="0" smtClean="0">
                <a:cs typeface="+mj-cs"/>
              </a:rPr>
              <a:t>	54011410176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นาย</a:t>
            </a:r>
            <a:r>
              <a:rPr lang="th-TH" smtClean="0">
                <a:cs typeface="+mj-cs"/>
              </a:rPr>
              <a:t>เกรียติ</a:t>
            </a:r>
            <a:r>
              <a:rPr lang="th-TH" dirty="0" smtClean="0">
                <a:cs typeface="+mj-cs"/>
              </a:rPr>
              <a:t>ศักดิ์    </a:t>
            </a:r>
            <a:r>
              <a:rPr lang="th-TH" smtClean="0">
                <a:cs typeface="+mj-cs"/>
              </a:rPr>
              <a:t>	มัง</a:t>
            </a:r>
            <a:r>
              <a:rPr lang="th-TH" dirty="0" smtClean="0">
                <a:cs typeface="+mj-cs"/>
              </a:rPr>
              <a:t>คะรัตน์	</a:t>
            </a:r>
            <a:r>
              <a:rPr lang="en-US" dirty="0" smtClean="0">
                <a:cs typeface="+mj-cs"/>
              </a:rPr>
              <a:t>54011410184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นางสาววาสนา	            	</a:t>
            </a:r>
            <a:r>
              <a:rPr lang="th-TH" dirty="0" err="1" smtClean="0">
                <a:cs typeface="+mj-cs"/>
              </a:rPr>
              <a:t>พลกำลัง</a:t>
            </a:r>
            <a:r>
              <a:rPr lang="en-US" dirty="0" smtClean="0">
                <a:cs typeface="+mj-cs"/>
              </a:rPr>
              <a:t>	54011410207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หลักการและแนวคิดของทฤษฎี</a:t>
            </a:r>
            <a:br>
              <a:rPr lang="th-TH" b="1" dirty="0" smtClean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th-TH" dirty="0">
                <a:cs typeface="+mj-cs"/>
              </a:rPr>
              <a:t> </a:t>
            </a:r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1</a:t>
            </a:r>
            <a:r>
              <a:rPr lang="th-TH" dirty="0">
                <a:cs typeface="+mj-cs"/>
              </a:rPr>
              <a:t>. มนุษย์มีความต้องการอยู่เสมอและไม่มีที่สิ้นสุด 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2. ความต้องการของบุคคลจะถูกเรียงลำดับตามความสำคัญ หรือเป็นลำดับขั้นความต้องการพื้นฐาน 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3. ความต้องการที่ได้รับการตอบสนองแล้ว จะไม่เป็นสิ่งจูงใจของพฤติกรรมนั้นๆ ต่อไป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32951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/>
              <a:t>โครงสร้างและองค์ประกอบของทฤษฎี</a:t>
            </a:r>
            <a:r>
              <a:rPr lang="th-TH" sz="4000" b="1" dirty="0" smtClean="0"/>
              <a:t>แบ่งเป็น </a:t>
            </a:r>
            <a:r>
              <a:rPr lang="en-US" sz="4000" b="1" dirty="0" smtClean="0"/>
              <a:t>5</a:t>
            </a:r>
            <a:r>
              <a:rPr lang="en-US" sz="4000" b="1" dirty="0"/>
              <a:t> </a:t>
            </a:r>
            <a:r>
              <a:rPr lang="th-TH" sz="4000" b="1" dirty="0" smtClean="0"/>
              <a:t>ขั้น</a:t>
            </a:r>
            <a:r>
              <a:rPr lang="th-TH" b="1" dirty="0" smtClean="0"/>
              <a:t/>
            </a:r>
            <a:br>
              <a:rPr lang="th-TH" b="1" dirty="0" smtClean="0"/>
            </a:br>
            <a:endParaRPr lang="th-TH" b="1" dirty="0"/>
          </a:p>
        </p:txBody>
      </p:sp>
      <p:pic>
        <p:nvPicPr>
          <p:cNvPr id="4" name="ตัวยึดเนื้อหา 3" descr="maslow-old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678661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ขั้นที่ 1 ความต้องการทางด้านร่างกาย</a:t>
            </a:r>
            <a:br>
              <a:rPr lang="th-TH" b="1" dirty="0" smtClean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928803"/>
            <a:ext cx="8229600" cy="3857652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เป็น</a:t>
            </a:r>
            <a:r>
              <a:rPr lang="th-TH" dirty="0">
                <a:cs typeface="+mj-cs"/>
              </a:rPr>
              <a:t>ความต้องการขั้นพื้นฐาน (</a:t>
            </a:r>
            <a:r>
              <a:rPr lang="en-US" dirty="0">
                <a:cs typeface="+mj-cs"/>
              </a:rPr>
              <a:t>Basic needs) </a:t>
            </a:r>
            <a:r>
              <a:rPr lang="th-TH" dirty="0">
                <a:cs typeface="+mj-cs"/>
              </a:rPr>
              <a:t>ซึ่งมีพลังมากที่สุดเพราะเป็นความต้องการที่จำเป็นต่อการดำรงชีวิต ตัวอย่างเช่น ความต้องการอากาศ อาหาร ยารักษาโรค หากความต้องการขั้นแรกยังไม่ได้รับการตอบสนองก็ยากที่จะพัฒนาสู่ขั้นอื่นๆ ได้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143000"/>
          </a:xfrm>
        </p:spPr>
        <p:txBody>
          <a:bodyPr/>
          <a:lstStyle/>
          <a:p>
            <a:pPr algn="l"/>
            <a:r>
              <a:rPr lang="th-TH" sz="4000" b="1" dirty="0"/>
              <a:t>ขั้นที่ 2 ความต้องการความมั่นคงปลอดภัย</a:t>
            </a:r>
            <a:r>
              <a:rPr lang="th-TH" dirty="0"/>
              <a:t> 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 ความต้องการในขั้นนี้เป็นความต้องการที่จะรักษาความปลอดภัยในชีวิตและทรัพย์สินของตนเอง หากไม่ได้รับ</a:t>
            </a:r>
            <a:r>
              <a:rPr lang="th-TH">
                <a:cs typeface="+mj-cs"/>
              </a:rPr>
              <a:t>การ</a:t>
            </a:r>
            <a:r>
              <a:rPr lang="th-TH" smtClean="0">
                <a:cs typeface="+mj-cs"/>
              </a:rPr>
              <a:t>ตอบสนองจะ</a:t>
            </a:r>
            <a:r>
              <a:rPr lang="th-TH" dirty="0">
                <a:cs typeface="+mj-cs"/>
              </a:rPr>
              <a:t>เกิดความรู้สึกหวาดกลัว ผวา รู้สึกไม่มั่นคง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b="1" dirty="0"/>
              <a:t>ขั้นที่ 3 ความต้องการความรัก และความเป็นเจ้าของ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 เมื่อ 2 ขั้นแรกได้รับการสนองความต้องการแล้ว มนุษย์จะสร้างความรักและความ</a:t>
            </a:r>
            <a:r>
              <a:rPr lang="th-TH" dirty="0" smtClean="0">
                <a:cs typeface="+mj-cs"/>
              </a:rPr>
              <a:t>ผูกพัน เช่น </a:t>
            </a:r>
            <a:r>
              <a:rPr lang="th-TH" dirty="0">
                <a:cs typeface="+mj-cs"/>
              </a:rPr>
              <a:t>ความสัมพันธ์</a:t>
            </a:r>
            <a:r>
              <a:rPr lang="th-TH" dirty="0" smtClean="0">
                <a:cs typeface="+mj-cs"/>
              </a:rPr>
              <a:t>ภายในครอบครัวหรือกับผู้อื่น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b="1" dirty="0"/>
              <a:t>ขั้นที่ 4 ความต้องการการได้รับการยกย่องนับถือ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cs typeface="+mj-cs"/>
              </a:rPr>
              <a:t> แบ่งออกเป็น 2 </a:t>
            </a:r>
            <a:r>
              <a:rPr lang="th-TH" dirty="0" smtClean="0">
                <a:cs typeface="+mj-cs"/>
              </a:rPr>
              <a:t>ลักษณะ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- </a:t>
            </a:r>
            <a:r>
              <a:rPr lang="th-TH" dirty="0">
                <a:cs typeface="+mj-cs"/>
              </a:rPr>
              <a:t>ความต้องการนับถือตนเอง (</a:t>
            </a:r>
            <a:r>
              <a:rPr lang="en-US" dirty="0">
                <a:cs typeface="+mj-cs"/>
              </a:rPr>
              <a:t>Self-respect) </a:t>
            </a:r>
            <a:r>
              <a:rPr lang="th-TH" dirty="0">
                <a:cs typeface="+mj-cs"/>
              </a:rPr>
              <a:t>คือ ความต้องการมีอำนาจ มีความเชื่อมั่นในตนเอง มีความสามารถและความสำเร็จ มีความเคารพนับถือตนเอง 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- ความต้องการได้รับการยกย่องนับถือ (</a:t>
            </a:r>
            <a:r>
              <a:rPr lang="en-US" dirty="0">
                <a:cs typeface="+mj-cs"/>
              </a:rPr>
              <a:t>Esteem from others) </a:t>
            </a:r>
            <a:r>
              <a:rPr lang="th-TH" dirty="0">
                <a:cs typeface="+mj-cs"/>
              </a:rPr>
              <a:t>คือ ความต้องการชื่อเสียงเกียรติยศ การยอมรับยกย่องจาก</a:t>
            </a:r>
            <a:r>
              <a:rPr lang="th-TH" dirty="0" smtClean="0">
                <a:cs typeface="+mj-cs"/>
              </a:rPr>
              <a:t>ผู้อื่น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>
                <a:cs typeface="+mj-cs"/>
              </a:rPr>
              <a:t>เป็น</a:t>
            </a:r>
            <a:r>
              <a:rPr lang="th-TH" dirty="0">
                <a:cs typeface="+mj-cs"/>
              </a:rPr>
              <a:t>สิ่งที่เป็นไปได้ที่บุคคลจะย้อนกลับจากระดับขั้นความต้องการในขั้นที่ </a:t>
            </a:r>
            <a:r>
              <a:rPr lang="en-US" dirty="0">
                <a:cs typeface="+mj-cs"/>
              </a:rPr>
              <a:t>4 </a:t>
            </a:r>
            <a:r>
              <a:rPr lang="th-TH" dirty="0">
                <a:cs typeface="+mj-cs"/>
              </a:rPr>
              <a:t>กลับไปสู่ระดับขั้นที่ </a:t>
            </a:r>
            <a:r>
              <a:rPr lang="en-US" dirty="0">
                <a:cs typeface="+mj-cs"/>
              </a:rPr>
              <a:t>3 </a:t>
            </a:r>
            <a:r>
              <a:rPr lang="th-TH" dirty="0">
                <a:cs typeface="+mj-cs"/>
              </a:rPr>
              <a:t>อีกถ้าความต้องการระดับขั้นที่ </a:t>
            </a:r>
            <a:r>
              <a:rPr lang="en-US" dirty="0">
                <a:cs typeface="+mj-cs"/>
              </a:rPr>
              <a:t>3 </a:t>
            </a:r>
            <a:r>
              <a:rPr lang="th-TH" dirty="0">
                <a:cs typeface="+mj-cs"/>
              </a:rPr>
              <a:t>ซึ่งบุคคลได้รับไว้แล้วนั้นถูกกระทบ กระเทือนหรือสูญสลายไป</a:t>
            </a:r>
          </a:p>
        </p:txBody>
      </p:sp>
      <p:sp>
        <p:nvSpPr>
          <p:cNvPr id="4" name="ดาว 5 แฉก 3"/>
          <p:cNvSpPr/>
          <p:nvPr/>
        </p:nvSpPr>
        <p:spPr>
          <a:xfrm>
            <a:off x="539552" y="4797152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ขั้นที่ 5 ความต้องการที่จะเข้าใจประจักษ์ตนเองอย่างแท้จริง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 เป็นความต้องการเพื่อตระหนักรู้ความสามารถของตนกับประพฤติปฏิบัติตนตามความสามารถ และสุดความสามารถ โดยเพ่งเล็งประโยชน์ของคนอื่นและของสังคมส่วนรวมเป็นสำคัญ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857256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คุณลักษณะของผู้ที่มีความเข้าใจตนเองอย่างแท้จริง 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cs typeface="+mj-cs"/>
              </a:rPr>
              <a:t>1.</a:t>
            </a:r>
            <a:r>
              <a:rPr lang="th-TH" dirty="0" smtClean="0">
                <a:cs typeface="+mj-cs"/>
              </a:rPr>
              <a:t>มีความสามารถที่จะรับรู้ความเป็นจริงอย่างถูกต้อง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2. </a:t>
            </a:r>
            <a:r>
              <a:rPr lang="th-TH" dirty="0" smtClean="0">
                <a:cs typeface="+mj-cs"/>
              </a:rPr>
              <a:t>ยอมรับในตนเองยอมรับผู้อื่นและยอมรับธรรมชาติ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3. </a:t>
            </a:r>
            <a:r>
              <a:rPr lang="th-TH" dirty="0" smtClean="0">
                <a:cs typeface="+mj-cs"/>
              </a:rPr>
              <a:t>บุคคลที่ยอมรับในตนเอง แสดงออกและเห็นได้ชัดเจนในระดับการสนองความต้องการทางร่างกาย มีความเป็นธรรมชาติโดยไม่เสแสร้ง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4. </a:t>
            </a:r>
            <a:r>
              <a:rPr lang="th-TH" dirty="0" smtClean="0">
                <a:cs typeface="+mj-cs"/>
              </a:rPr>
              <a:t>ใช้ปัญหาเป็นศูนย์กลาง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5. </a:t>
            </a:r>
            <a:r>
              <a:rPr lang="th-TH" dirty="0" smtClean="0">
                <a:cs typeface="+mj-cs"/>
              </a:rPr>
              <a:t>มีความสันโดษมีความต้องการที่จะมีชีวิตอยู่อย่างสงบเรียบร้อย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6.</a:t>
            </a:r>
            <a:r>
              <a:rPr lang="th-TH" dirty="0" smtClean="0">
                <a:cs typeface="+mj-cs"/>
              </a:rPr>
              <a:t>เป็นตัวของตัวเองมีอิสระจากวัฒนธรรมและสิ่งแวดล้อม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7. </a:t>
            </a:r>
            <a:r>
              <a:rPr lang="th-TH" dirty="0" smtClean="0">
                <a:cs typeface="+mj-cs"/>
              </a:rPr>
              <a:t>มีความรู้สึกชื่นชมยินดีอยู่เสมอ </a:t>
            </a:r>
          </a:p>
          <a:p>
            <a:pPr>
              <a:buNone/>
            </a:pP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381</Words>
  <Application>Microsoft Office PowerPoint</Application>
  <PresentationFormat>นำเสนอทางหน้าจอ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ทฤษฎีลำดับขั้นความต้องการของมาสโลว์</vt:lpstr>
      <vt:lpstr> หลักการและแนวคิดของทฤษฎี </vt:lpstr>
      <vt:lpstr>โครงสร้างและองค์ประกอบของทฤษฎีแบ่งเป็น 5 ขั้น </vt:lpstr>
      <vt:lpstr> ขั้นที่ 1 ความต้องการทางด้านร่างกาย </vt:lpstr>
      <vt:lpstr>ขั้นที่ 2 ความต้องการความมั่นคงปลอดภัย </vt:lpstr>
      <vt:lpstr>ขั้นที่ 3 ความต้องการความรัก และความเป็นเจ้าของ</vt:lpstr>
      <vt:lpstr>ขั้นที่ 4 ความต้องการการได้รับการยกย่องนับถือ</vt:lpstr>
      <vt:lpstr>ขั้นที่ 5 ความต้องการที่จะเข้าใจประจักษ์ตนเองอย่างแท้จริง</vt:lpstr>
      <vt:lpstr>คุณลักษณะของผู้ที่มีความเข้าใจตนเองอย่างแท้จริง </vt:lpstr>
      <vt:lpstr>คุณลักษณะของผู้ที่มีความเข้าใจตนเองอย่างแท้จริง </vt:lpstr>
      <vt:lpstr> การประยุกต์ใช้ในการแก้ไขปัญหาหรือการส่งเสริมสุขภาพ </vt:lpstr>
      <vt:lpstr> THE  END </vt:lpstr>
      <vt:lpstr>สมาชิกในกลุ่ม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ทฤษฏีทฤษฎีลำดับขั้นความต้องการของ มาสโลว์</dc:title>
  <dc:creator>User</dc:creator>
  <cp:lastModifiedBy>User</cp:lastModifiedBy>
  <cp:revision>16</cp:revision>
  <dcterms:created xsi:type="dcterms:W3CDTF">2013-06-15T04:24:34Z</dcterms:created>
  <dcterms:modified xsi:type="dcterms:W3CDTF">2013-07-01T17:20:30Z</dcterms:modified>
</cp:coreProperties>
</file>