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0" r:id="rId5"/>
    <p:sldId id="268" r:id="rId6"/>
    <p:sldId id="257" r:id="rId7"/>
    <p:sldId id="270" r:id="rId8"/>
    <p:sldId id="266" r:id="rId9"/>
    <p:sldId id="269" r:id="rId10"/>
    <p:sldId id="258" r:id="rId11"/>
    <p:sldId id="261" r:id="rId12"/>
    <p:sldId id="262" r:id="rId13"/>
    <p:sldId id="272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แทน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แทน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2439A1-8976-4A65-86A4-6079D84ECD82}" type="datetimeFigureOut">
              <a:rPr lang="th-TH" smtClean="0"/>
              <a:t>25/07/56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D292B4-3D20-4610-A808-97EDA9CE8DAA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539fd53b59e3bb1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753005" y="188640"/>
            <a:ext cx="7015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th-TH" sz="5400" b="1" i="0" u="none" strike="noStrike" cap="none" spc="0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ระบบประกันสุขภาพในสหรัฐอเมริกา</a:t>
            </a:r>
            <a:endParaRPr lang="th-TH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88032" y="357166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ความแตกต่างระหว่าระบบประกันสุขภาพของสหรัฐอเมริกา กับ ไทย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58768"/>
            <a:ext cx="70567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 :  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มีระบบประกันสุขภาพ </a:t>
            </a: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ระบบ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 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มีระบบประกันสุขภาพ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ระบบ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ระบบประกับสุขภาพครอบคลุมประชาชนบางกลุ่ม</a:t>
            </a:r>
            <a:endParaRPr lang="en-US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ระบบประกับสุขภาพครอบคลุม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ไม่มีระบบประกันสุขภาพถ้วนหน้า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 :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มีระบบประกันสุขภาพถ้วนหน้า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ประกันสังคมแบบสมัครใจ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ประกันสังคมบังคับ</a:t>
            </a:r>
            <a:endParaRPr lang="en-US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6838" y="1511488"/>
            <a:ext cx="79296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 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เน้นการรักษาพยาบาล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เน้นการส่งเสริมป้องกัน</a:t>
            </a:r>
          </a:p>
          <a:p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 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ระบบสุขภาพบริษัท</a:t>
            </a: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ประกันเจ้า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ใหญ่เป็นผู้กำหนดกำหนด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ระบบสุขภาพรัฐเป็นผู้กำหนด</a:t>
            </a:r>
          </a:p>
          <a:p>
            <a:endParaRPr lang="en-US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ประชาชนต้องหาบริการสุขภาพเอง</a:t>
            </a:r>
            <a:endParaRPr lang="en-US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 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บริการสุขภาพรัฐจัดให้</a:t>
            </a:r>
          </a:p>
          <a:p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USA  : 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เข้าถึงบริการสุขภาพยาก</a:t>
            </a:r>
            <a:endParaRPr lang="en-US" b="1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THAI :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เข้าถึงบริการสุขภาพง่าย</a:t>
            </a:r>
            <a:endParaRPr lang="en-US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419" y="311159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ความแตกต่างระหว่าระบบประกันสุขภาพของสหรัฐอเมริกา กับ ไทย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068960"/>
            <a:ext cx="6048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dobe Caslon Pro" pitchFamily="18" charset="0"/>
              </a:rPr>
              <a:t>THE  END</a:t>
            </a:r>
            <a:endParaRPr lang="th-TH" sz="8800" b="1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สมาชิกในกลุ่ม</a:t>
            </a:r>
            <a:endParaRPr lang="th-TH" sz="4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6328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/>
              <a:t>นางสาวละอองดาว	อัมบัส		</a:t>
            </a:r>
            <a:r>
              <a:rPr lang="en-US" sz="3200" dirty="0"/>
              <a:t>54011410086</a:t>
            </a:r>
            <a:r>
              <a:rPr lang="th-TH" sz="3200" dirty="0"/>
              <a:t>	</a:t>
            </a:r>
          </a:p>
          <a:p>
            <a:pPr>
              <a:buNone/>
            </a:pPr>
            <a:r>
              <a:rPr lang="th-TH" sz="3200" dirty="0"/>
              <a:t>นางสาว</a:t>
            </a:r>
            <a:r>
              <a:rPr lang="th-TH" sz="3200" dirty="0" err="1"/>
              <a:t>อัจฉริ</a:t>
            </a:r>
            <a:r>
              <a:rPr lang="th-TH" sz="3200" dirty="0"/>
              <a:t>ยา  	ประ</a:t>
            </a:r>
            <a:r>
              <a:rPr lang="th-TH" sz="3200" dirty="0" err="1"/>
              <a:t>วันเณย์</a:t>
            </a:r>
            <a:r>
              <a:rPr lang="th-TH" sz="3200" dirty="0"/>
              <a:t>	</a:t>
            </a:r>
            <a:r>
              <a:rPr lang="en-US" sz="3200" dirty="0"/>
              <a:t>54011410128</a:t>
            </a:r>
          </a:p>
          <a:p>
            <a:pPr>
              <a:buNone/>
            </a:pPr>
            <a:r>
              <a:rPr lang="th-TH" sz="3200" dirty="0"/>
              <a:t>นายพรชัย		คำผา</a:t>
            </a:r>
            <a:r>
              <a:rPr lang="en-US" sz="3200" dirty="0"/>
              <a:t>		54011410169</a:t>
            </a:r>
          </a:p>
          <a:p>
            <a:pPr>
              <a:buNone/>
            </a:pPr>
            <a:r>
              <a:rPr lang="th-TH" sz="3200" dirty="0"/>
              <a:t>นาย</a:t>
            </a:r>
            <a:r>
              <a:rPr lang="th-TH" sz="3200" dirty="0" err="1"/>
              <a:t>ศุภกฤษ</a:t>
            </a:r>
            <a:r>
              <a:rPr lang="th-TH" sz="3200" dirty="0"/>
              <a:t>	</a:t>
            </a:r>
            <a:r>
              <a:rPr lang="th-TH" sz="3200" dirty="0" smtClean="0"/>
              <a:t>	บุญ</a:t>
            </a:r>
            <a:r>
              <a:rPr lang="th-TH" sz="3200" dirty="0"/>
              <a:t>ละคร</a:t>
            </a:r>
            <a:r>
              <a:rPr lang="en-US" sz="3200" dirty="0"/>
              <a:t>	</a:t>
            </a:r>
            <a:r>
              <a:rPr lang="en-US" sz="3200" dirty="0" smtClean="0"/>
              <a:t>54011410176</a:t>
            </a:r>
            <a:endParaRPr lang="en-US" sz="3200" dirty="0"/>
          </a:p>
          <a:p>
            <a:pPr>
              <a:buNone/>
            </a:pPr>
            <a:r>
              <a:rPr lang="th-TH" sz="3200" dirty="0"/>
              <a:t>นายเกรียติศักดิ์    	</a:t>
            </a:r>
            <a:r>
              <a:rPr lang="th-TH" sz="3200" dirty="0" err="1"/>
              <a:t>มัง</a:t>
            </a:r>
            <a:r>
              <a:rPr lang="th-TH" sz="3200" dirty="0"/>
              <a:t>คะรัตน์	</a:t>
            </a:r>
            <a:r>
              <a:rPr lang="en-US" sz="3200" dirty="0" smtClean="0"/>
              <a:t>54011410184</a:t>
            </a:r>
            <a:endParaRPr lang="en-US" sz="3200" dirty="0"/>
          </a:p>
          <a:p>
            <a:pPr>
              <a:buNone/>
            </a:pPr>
            <a:r>
              <a:rPr lang="th-TH" sz="3200" dirty="0"/>
              <a:t>นางสาววาสนา	</a:t>
            </a:r>
            <a:r>
              <a:rPr lang="th-TH" sz="3200" dirty="0"/>
              <a:t> </a:t>
            </a:r>
            <a:r>
              <a:rPr lang="th-TH" sz="3200" dirty="0" smtClean="0"/>
              <a:t>            </a:t>
            </a:r>
            <a:r>
              <a:rPr lang="th-TH" sz="3200" dirty="0" err="1" smtClean="0"/>
              <a:t>พลกำลัง</a:t>
            </a:r>
            <a:r>
              <a:rPr lang="en-US" sz="3200" dirty="0"/>
              <a:t>	</a:t>
            </a:r>
            <a:r>
              <a:rPr lang="en-US" sz="3200" dirty="0" smtClean="0"/>
              <a:t>	54011410207</a:t>
            </a:r>
            <a:endParaRPr lang="en-US" sz="3200" dirty="0"/>
          </a:p>
          <a:p>
            <a:pPr marL="0" indent="0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2034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268760"/>
            <a:ext cx="80724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สหรัฐเป็นประเทศที่พัฒนาแล้ว แต่ยังไม่มีระบบประกันสุขภาพ ที่รับประกันสุขภาพของทุกคน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สหรัฐเป็นประเทศที่มีค่าใช้จ่ายเรื่องสุขภาพสูงที่สุดของโลก เมื่อเปรียบเทียบกับประเทศต่างๆ ทั่วโลก ถึง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16%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GDP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และสัดส่วนดังกล่าว กำลังเพิ่มขึ้นอย่างต่อเนื่อง อย่างรวดเร็ว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ในช่วงที่ผ่านมา มีบริษัทประกันภัยหลายแห่งในสหรัฐที่เอาเปรียบ (โกง) ลูกค้าที่ทำประกัน</a:t>
            </a: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475656" y="332656"/>
            <a:ext cx="61622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ที่มาของระบบสุขภาพของสหรัฐอเมริกา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42910" y="1571612"/>
            <a:ext cx="78895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 ค.ศ. 1912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ยุคประธานาธิบดี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คาร์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เตอร์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Carter)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ได้คิดระบบประกัน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สุขภาพออกมาให้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คนที่ออก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จากทำงาน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บริษัท(เกษียณ)ได้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รับประกันต่อระยะสั้นภายใต้โปรแกรมเรียก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โคบ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ร้า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” (COBRA)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โดยจ่าย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เบี้ยประกัน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ต่ำ</a:t>
            </a:r>
          </a:p>
          <a:p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พอมาถึงสมัยประธานาธิบดี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คลินตัน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ได้ยกตำแหน่งให้ภรรยา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ฮิลลา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รี่ คลินตัน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เป็นผู้ร่าง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แฮ๊ลท์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แคร์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รีฟอร์ม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ปรากฎ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ว่า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บอมบ์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ถูกพลเมือง สภาโจมตีมากมาย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แฮ๊ลท์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แคร์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รีฟอร์ม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ก็หยุดนิ่งตั้งแต่นั้นมา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21967"/>
            <a:ext cx="6309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ประวัติความเป็นมาของระบบประกันสุขภาพ</a:t>
            </a:r>
            <a:endParaRPr lang="th-TH" sz="4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26837" y="1659678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มาถึงสมัยประธานาธิบดี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บุช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” (Bush)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ได้มีโปรแกรมสั่งจ่ายยาให้ผู้สูงอายุและผู้พิการภายใต้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Medicare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ใน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 1965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Medicaid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ป็นโปรแกรมสุขภาพร่วมกันของรัฐบาลกลางและรัฐบาลท้องถิ่นที่ใหญ่ที่สุดซึ่งดูแลผู้มีรายได้น้อยของสหรัฐฯ </a:t>
            </a:r>
          </a:p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ในปี 1972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มีการขยาย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Medicare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เพื่อบุคคลที่มีความบกพร่องอย่างถาวรและได้รับการรักษาความปลอดภัยการประกันสังคมทุพพลภาพ 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การชำระเงินและผู้ที่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end-stage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โรคไตวายเรื้อรัง </a:t>
            </a:r>
          </a:p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ในปี 2001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Medicare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เพื่อให้ครอบคลุมบุคคลที่มีเส้นโลหิต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ตีบ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ณ.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วันนี้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ประธานาธิบดี โอ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บาม่า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ได้ทำสำเร็จผ่านระบบประกันสุขภาพออกมาและเซ็นเป็น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กฎหมาย  เมื่อ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23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ค.ศ.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2010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025" y="332656"/>
            <a:ext cx="7920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ประวัติความเป็นมาของระบบประกันสุขภาพ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ระบบประกันสุขภาพตามกฎหมาย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ใหม่หรือ</a:t>
            </a:r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(Health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Care Reform 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โปรแกรมหลักเหล่านี้นี้มีผลบังคับใช้ระหว่างปี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2012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ไปถึง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2018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Medicare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โปรแกรม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ปฏิรูปการจ่ายเงินหมอที่รับ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คนไข้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medicare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ให้ดี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ขึ้น เพื่อเพิ่มคุณภาพหมอให้ดีขึ้น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มีโปรแกรมให้รางวัลโรงพยาบาลที่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รับ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madicare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เพิ่มคุณภาพของโรงพยาบาลให้ดีขึ้น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ศูนย์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medicare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และ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medicaid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ที่ดู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แลโปรแกรมรัฐบาลนี้จะมีการตรวจประวัติโรงพยาบาลที่รับคนไข้ที่กลับมารักษาพยาบาลซ้ำ โดยมีโปรแกรมให้รางวัลเพื่อลดการรับคนไข้ซ้ำน้อยลง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810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42910" y="1268760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ระบบประกันสุขภาพหลักในอเมริกาประกอบด้วย ระบบใหญ่ๆ คือ</a:t>
            </a:r>
          </a:p>
          <a:p>
            <a:pPr>
              <a:lnSpc>
                <a:spcPct val="150000"/>
              </a:lnSpc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ประกันจาก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รัฐ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คือ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en-US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-  Medicaid</a:t>
            </a:r>
            <a:r>
              <a:rPr lang="th-TH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(สำหรับผู้มีรายได้ต่ำ)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en-US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-  Medicare</a:t>
            </a:r>
            <a:r>
              <a:rPr lang="th-TH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(สำหรับผู้สูงอายุและคนพิการ)</a:t>
            </a:r>
          </a:p>
          <a:p>
            <a:pPr lvl="0">
              <a:lnSpc>
                <a:spcPct val="150000"/>
              </a:lnSpc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ระบบประกันสุขภาพเอกชน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โดยมาจากระบบประกันกลุ่มที่บริษัทประกัน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เสนอ</a:t>
            </a:r>
          </a:p>
          <a:p>
            <a:pPr lvl="0">
              <a:lnSpc>
                <a:spcPct val="150000"/>
              </a:lnSpc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ให้บริษัทเอกชน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ต่างๆ ซื้อเพื่อครอบคลุมลูกจ้างเอกชนในแต่ละบริษัท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เน้น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การรักษาพยาบาล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ประชาชน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ส่วนใหญ่ใช้ประกันเอกชน</a:t>
            </a:r>
          </a:p>
          <a:p>
            <a:pPr lvl="0">
              <a:lnSpc>
                <a:spcPct val="150000"/>
              </a:lnSpc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012" y="386104"/>
            <a:ext cx="789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ระบบประกัน</a:t>
            </a:r>
            <a:r>
              <a:rPr lang="th-TH" sz="4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สุขภาพ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ของสหรัฐอเมริกาในปัจจุบัน</a:t>
            </a:r>
            <a:endParaRPr lang="th-TH" sz="40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ระบบประกัน</a:t>
            </a: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สุขภาพ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ของสหรัฐอเมริกาใน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ปัจจุบัน (ต่อ)</a:t>
            </a:r>
            <a: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4572000"/>
          </a:xfrm>
        </p:spPr>
        <p:txBody>
          <a:bodyPr>
            <a:noAutofit/>
          </a:bodyPr>
          <a:lstStyle/>
          <a:p>
            <a:pPr algn="thaiDist">
              <a:buFont typeface="Wingdings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Medicaid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ประกันสุขภาพ</a:t>
            </a:r>
            <a:r>
              <a:rPr lang="th-TH" sz="2800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ร่วมกัน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ของ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รัฐบาลกลางกับรัฐบาลท้องถิ่น คุ้มครองผู้มีรายได้น้อยของสหรัฐอเมริกา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Medicare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เป็นแผนประกันสุขภาพของรัฐบาลกลาง คุ้มครอง กลุ่มผู้มีอายุ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65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ปีขึ้นไป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ผู้พิการ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ผู้ป่วยโรคไตบางประเภท  เช่น  ระยะสุดท้ายหรือผ่าตัดเปลี่ยนไต</a:t>
            </a:r>
          </a:p>
          <a:p>
            <a:pPr algn="thaiDist"/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algn="thaiDist">
              <a:buFont typeface="Wingdings" pitchFamily="2" charset="2"/>
              <a:buChar char="q"/>
            </a:pP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ระบบประกันสุขภาพเอกชน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บริษัทเอกชนต่างๆซื้อเพื่อครอบคลุมลูกจ้างของแต่ละบริษัท</a:t>
            </a:r>
          </a:p>
          <a:p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207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18777" y="193733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Center for Medicare and Medical Service </a:t>
            </a:r>
            <a:r>
              <a:rPr lang="en-US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CMS </a:t>
            </a:r>
            <a:endParaRPr lang="en-US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66" y="2620856"/>
            <a:ext cx="2305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859454" y="3321858"/>
            <a:ext cx="7182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Department</a:t>
            </a:r>
            <a:r>
              <a:rPr lang="en-US" sz="36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of Health and Human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4196987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ซึ่ง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CMS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เป็นหน่วยงานที่บริหารจัดการแผนบริการสุขภาพ 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แผน คือ  </a:t>
            </a:r>
            <a:r>
              <a:rPr lang="en-US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Medicare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  </a:t>
            </a:r>
            <a:r>
              <a:rPr lang="en-US" sz="36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Medicaid</a:t>
            </a:r>
            <a:endParaRPr lang="th-TH" sz="36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3568" y="33265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หน่วยงานหลักที่รับผิดชอบระบบประกันสุขภาพของรัฐ </a:t>
            </a:r>
          </a:p>
        </p:txBody>
      </p:sp>
    </p:spTree>
    <p:extLst>
      <p:ext uri="{BB962C8B-B14F-4D97-AF65-F5344CB8AC3E}">
        <p14:creationId xmlns:p14="http://schemas.microsoft.com/office/powerpoint/2010/main" val="32943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มาตรการจ่ายค่าบริการ</a:t>
            </a:r>
            <a:endParaRPr lang="th-TH" sz="4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ผู้ให้บริการปฐมภูมิ</a:t>
            </a:r>
          </a:p>
          <a:p>
            <a:pPr>
              <a:buFont typeface="Wingdings" pitchFamily="2" charset="2"/>
              <a:buChar char="Ø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มีหลายแบบ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Fee for  service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จ่ายก่อนเบิกคืนภายหลัง  กรณี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Managed  care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เป็นแบบ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Capitation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Fee for  service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ตามที่ตกลงกัน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ไว้(อิสระ)  และ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Fee schedule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จ่ายตามรายการ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ให้บริการทุติยภูมิ / ตติยภูมิ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มีหลายแบบ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Fee for  service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(แบบอิสระ)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smtClean="0">
                <a:latin typeface="TH SarabunPSK" pitchFamily="34" charset="-34"/>
                <a:cs typeface="TH SarabunPSK" pitchFamily="34" charset="-34"/>
              </a:rPr>
              <a:t> และ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Fee  schedule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,DRG ,Capitation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763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723</TotalTime>
  <Words>677</Words>
  <Application>Microsoft Office PowerPoint</Application>
  <PresentationFormat>นำเสนอทางหน้าจอ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เทศบาล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ระบบประกันสุขภาพตามกฎหมายใหม่หรือ (Health Care Reform )</vt:lpstr>
      <vt:lpstr>งานนำเสนอ PowerPoint</vt:lpstr>
      <vt:lpstr>ระบบประกันสุขภาพของสหรัฐอเมริกาในปัจจุบัน (ต่อ) </vt:lpstr>
      <vt:lpstr>งานนำเสนอ PowerPoint</vt:lpstr>
      <vt:lpstr>มาตรการจ่ายค่าบริการ</vt:lpstr>
      <vt:lpstr>งานนำเสนอ PowerPoint</vt:lpstr>
      <vt:lpstr>งานนำเสนอ PowerPoint</vt:lpstr>
      <vt:lpstr>งานนำเสนอ PowerPoint</vt:lpstr>
      <vt:lpstr>สมาชิกในกลุ่ม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50</cp:revision>
  <dcterms:created xsi:type="dcterms:W3CDTF">2013-07-23T11:49:07Z</dcterms:created>
  <dcterms:modified xsi:type="dcterms:W3CDTF">2013-07-25T02:36:51Z</dcterms:modified>
</cp:coreProperties>
</file>