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9268F5-E0D6-4F10-82AF-23A386128F98}" type="datetimeFigureOut">
              <a:rPr lang="th-TH" smtClean="0"/>
              <a:pPr/>
              <a:t>28/08/56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44F365-8A83-4A28-AF36-2A43608E8859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รอง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The Hunters</a:t>
            </a:r>
            <a:endParaRPr lang="th-TH" sz="7200" b="1" dirty="0"/>
          </a:p>
        </p:txBody>
      </p:sp>
      <p:pic>
        <p:nvPicPr>
          <p:cNvPr id="4" name="รูปภาพ 3" descr="_5247487930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834934"/>
            <a:ext cx="5364088" cy="40230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600" b="1" dirty="0" smtClean="0"/>
              <a:t>ความสำคัญของการจัดการดำเนินชีวิต</a:t>
            </a:r>
            <a:endParaRPr lang="th-TH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ความหมายของการจัดการการดำเนินชีวิต</a:t>
            </a:r>
            <a:endParaRPr lang="th-TH" sz="40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600" b="1" dirty="0" smtClean="0"/>
              <a:t>หมายถึง   การรู้จักวางแผนและจัดสรรเวลาให้ถูกต้องและเหมาะสมตามวันเวลาที่กำหนด</a:t>
            </a:r>
            <a:endParaRPr lang="th-TH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400" b="1" dirty="0" smtClean="0"/>
              <a:t>ความสำคัญของการจัดการดำเนินชีวิต</a:t>
            </a:r>
            <a:endParaRPr lang="th-TH" sz="4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 </a:t>
            </a:r>
            <a:r>
              <a:rPr lang="en-US" dirty="0" smtClean="0"/>
              <a:t> - </a:t>
            </a:r>
            <a:r>
              <a:rPr lang="th-TH" sz="3200" b="1" dirty="0" smtClean="0"/>
              <a:t>ทำให้วางแผน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- </a:t>
            </a:r>
            <a:r>
              <a:rPr lang="th-TH" sz="3200" b="1" dirty="0" smtClean="0"/>
              <a:t>เพื่อ</a:t>
            </a:r>
            <a:r>
              <a:rPr lang="th-TH" sz="3200" b="1" dirty="0" smtClean="0"/>
              <a:t>ทำให้ทำงานอย่างเป็นระบบและสามารถเรียงลำดับความสำคัญก่อนหลังได้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- </a:t>
            </a:r>
            <a:r>
              <a:rPr lang="th-TH" sz="3200" b="1" dirty="0" smtClean="0"/>
              <a:t>สามารถพัฒนางานและตนเองสู่เป้าหมายการทำงานอย่างมี</a:t>
            </a:r>
          </a:p>
          <a:p>
            <a:pPr>
              <a:buNone/>
            </a:pPr>
            <a:r>
              <a:rPr lang="th-TH" sz="3200" b="1" dirty="0" smtClean="0"/>
              <a:t>ความสุขโดยที่มีการบริหารเวลาอย่างมีประสิทธิภาพ</a:t>
            </a:r>
          </a:p>
          <a:p>
            <a:pPr>
              <a:buNone/>
            </a:pPr>
            <a:r>
              <a:rPr lang="en-US" sz="3200" b="1" dirty="0" smtClean="0"/>
              <a:t>  - </a:t>
            </a:r>
            <a:r>
              <a:rPr lang="th-TH" sz="3200" b="1" dirty="0" smtClean="0"/>
              <a:t>ทำแผนและข้อมูลการใช้เวลา ให้เหมาะสมกับงาน ชีวิต</a:t>
            </a:r>
          </a:p>
          <a:p>
            <a:pPr>
              <a:buNone/>
            </a:pPr>
            <a:r>
              <a:rPr lang="th-TH" sz="3200" b="1" dirty="0" smtClean="0"/>
              <a:t>การพัฒนางาน การพัฒนาตน อายุงาน อายุ</a:t>
            </a:r>
            <a:r>
              <a:rPr lang="th-TH" sz="3200" b="1" dirty="0" smtClean="0"/>
              <a:t>คน</a:t>
            </a:r>
            <a:endParaRPr lang="th-TH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88</Words>
  <Application>Microsoft Office PowerPoint</Application>
  <PresentationFormat>นำเสนอทางหน้าจอ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เทศบาล</vt:lpstr>
      <vt:lpstr>The Hunters</vt:lpstr>
      <vt:lpstr>ความสำคัญของการจัดการดำเนินชีวิต</vt:lpstr>
      <vt:lpstr>ความหมายของการจัดการการดำเนินชีวิต</vt:lpstr>
      <vt:lpstr>ความสำคัญของการจัดการดำเนินชีวิต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ความสำคัญของการจัดการดำเนินชีวิต</dc:title>
  <dc:creator>user</dc:creator>
  <cp:lastModifiedBy>SVS</cp:lastModifiedBy>
  <cp:revision>8</cp:revision>
  <dcterms:created xsi:type="dcterms:W3CDTF">2013-08-27T10:37:28Z</dcterms:created>
  <dcterms:modified xsi:type="dcterms:W3CDTF">2013-08-28T00:35:09Z</dcterms:modified>
</cp:coreProperties>
</file>