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1AC5F79-6E18-42C6-B0CE-43CE7FAB4019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3ABDDD1-04A9-4119-800D-A98A51742A0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1470025"/>
          </a:xfrm>
        </p:spPr>
        <p:txBody>
          <a:bodyPr/>
          <a:lstStyle/>
          <a:p>
            <a:r>
              <a:rPr lang="en-US" dirty="0" smtClean="0"/>
              <a:t>Living Management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/>
          <a:lstStyle/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เรื่อง</a:t>
            </a:r>
          </a:p>
          <a:p>
            <a:endParaRPr lang="th-TH" dirty="0">
              <a:solidFill>
                <a:schemeClr val="tx1"/>
              </a:solidFill>
              <a:cs typeface="+mj-cs"/>
            </a:endParaRPr>
          </a:p>
          <a:p>
            <a:r>
              <a:rPr lang="th-TH" dirty="0" smtClean="0">
                <a:solidFill>
                  <a:schemeClr val="tx1"/>
                </a:solidFill>
                <a:cs typeface="+mj-cs"/>
              </a:rPr>
              <a:t>ความสำคัญของการจัดการดำเนินชีวิต</a:t>
            </a:r>
            <a:endParaRPr lang="th-TH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929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2276872"/>
            <a:ext cx="3538736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</a:t>
            </a:r>
            <a:endParaRPr lang="th-TH" dirty="0">
              <a:cs typeface="+mj-cs"/>
            </a:endParaRPr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467544" y="116632"/>
            <a:ext cx="8352928" cy="64087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dirty="0">
                <a:cs typeface="+mj-cs"/>
              </a:rPr>
              <a:t>การดำเนินชีวิตเป็นสิ่งที่สำคัญมากเพราะถ้าจัดชีวิตให้มีระเบียบได้ก็จะช่วยส่งเสริมให้คนเรามีโอกาสก้าวหน้าได้เช่นกัน เนื่องจากคนที่รู้จักบริหารจัดการชีวิตตัวเองได้นั้น จะรู้ว่าควรทำอะไร ทำเมื่อไร และทำอย่างไร ชีวิตของเราก็จะดำเนินไปอย่างเป็นขั้นเป็นตอน มีความก้าวหน้าไปทีละขั้น ๆ แต่ถ้าหากไม่สามารถจัดการดำเนินชีวิตให้เหมาะสมได้ ชีวิตก็จะยุ่งเหยิง ไม่มีการจัดระเบียบตัวเอง ทำอะไรก็ติดขัดมีอุปสรรคเสมอ ในการทำงานนั้นคนทำงานสามารถจัดระเบียบชีวิตตัวเองได้โดยเริ่มต้นจากเรื่องเล็ก ๆ ใกล้ ๆ ตัวก่อน เพื่อเสริมสร้างนิสัยที่ดีให้การทำงานเป็นไปด้วยความราบรื่น</a:t>
            </a:r>
          </a:p>
          <a:p>
            <a:pPr algn="ctr"/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08123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/>
              <a:t>ตัวอย่างการจัดการดำเนินชีวิตอย่างง่าย เช่น</a:t>
            </a:r>
          </a:p>
          <a:p>
            <a:pPr marL="0" indent="0">
              <a:buNone/>
            </a:pPr>
            <a:r>
              <a:rPr lang="th-TH" b="1" dirty="0"/>
              <a:t>จัดเก็บโต๊ะทำงานให้เรียบร้อย </a:t>
            </a:r>
            <a:r>
              <a:rPr lang="th-TH" dirty="0"/>
              <a:t> </a:t>
            </a:r>
            <a:r>
              <a:rPr lang="th-TH" dirty="0" smtClean="0"/>
              <a:t> เพราะถ้าจัดไม่เรียบร้อยเวลา</a:t>
            </a:r>
            <a:r>
              <a:rPr lang="th-TH" dirty="0"/>
              <a:t>นั่งทำงาน</a:t>
            </a:r>
            <a:r>
              <a:rPr lang="th-TH" dirty="0" smtClean="0"/>
              <a:t>ก็ต้องหา</a:t>
            </a:r>
            <a:r>
              <a:rPr lang="th-TH" dirty="0"/>
              <a:t>ที่ว่างที่พอจะทำงานได้เท่านั้น แถมถ้าใครมาจัดให้เป็นต้องหาข้าวของไม่เจอ เพราะมันเรียบร้อยเกินไป ทำให้ทุกสิ่งทุกอย่างอยู่ผิดที่ผิดทาง </a:t>
            </a:r>
            <a:r>
              <a:rPr lang="th-TH" dirty="0" smtClean="0"/>
              <a:t>การดำเนินชีวิตจะขาดระเบียบและไม่</a:t>
            </a:r>
            <a:r>
              <a:rPr lang="th-TH" dirty="0"/>
              <a:t>มี</a:t>
            </a:r>
            <a:r>
              <a:rPr lang="th-TH" dirty="0" smtClean="0"/>
              <a:t>ระบบ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772" y="2492896"/>
            <a:ext cx="4752528" cy="3564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8858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3568" y="476672"/>
            <a:ext cx="7745505" cy="6048672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เอกสารสำคัญจัดเก็บให้เรียบร้อย</a:t>
            </a:r>
            <a:r>
              <a:rPr lang="th-TH" dirty="0"/>
              <a:t> ขึ้นชื่อว่าเอกสารสำคัญแล้วล่ะก็ ควรเก็บไว้ในที่ปลอดภัย ไม่ควรวางระเกะระกะ ที่ใครต่อใครก็เปิดอ่านได้ หรืออาจหายได้ หากมีเอกสารสำคัญ ควรเก็บให้มิดชิดในที่ที่ตัวเราเท่านั้นสามารถเข้าถึงได้</a:t>
            </a:r>
          </a:p>
          <a:p>
            <a:pPr marL="0" indent="0">
              <a:buNone/>
            </a:pP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2452687"/>
            <a:ext cx="3240360" cy="353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4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/>
              <a:t>สร้างปฏิทินเตือนความจำถึงสิ่ง</a:t>
            </a:r>
            <a:r>
              <a:rPr lang="th-TH" b="1" dirty="0" smtClean="0"/>
              <a:t>ที่จะต้อง</a:t>
            </a:r>
            <a:r>
              <a:rPr lang="th-TH" b="1" dirty="0"/>
              <a:t>ทำ</a:t>
            </a:r>
            <a:r>
              <a:rPr lang="th-TH" dirty="0"/>
              <a:t> ซึ่งอาจจดไว้บนปฏิทินตั้งโต๊ะที่โต๊ะทำงาน หรือในคอมพิวเตอร์ หรือในโทรศัพท์มือถือ </a:t>
            </a:r>
            <a:r>
              <a:rPr lang="th-TH" dirty="0" smtClean="0"/>
              <a:t>เพื่อที่จะ</a:t>
            </a:r>
            <a:r>
              <a:rPr lang="th-TH" dirty="0"/>
              <a:t>ไม่</a:t>
            </a:r>
            <a:r>
              <a:rPr lang="th-TH" dirty="0" smtClean="0"/>
              <a:t>พลาดกิจกรรมต่างๆที่เรารับผิดชอบต้องทำ </a:t>
            </a:r>
          </a:p>
          <a:p>
            <a:pPr marL="0" indent="0">
              <a:buNone/>
            </a:pPr>
            <a:r>
              <a:rPr lang="th-TH" b="1" dirty="0" smtClean="0"/>
              <a:t>จัด</a:t>
            </a:r>
            <a:r>
              <a:rPr lang="th-TH" b="1" dirty="0"/>
              <a:t>เวลาสำหรับวันพักผ่อนของ</a:t>
            </a:r>
            <a:r>
              <a:rPr lang="th-TH" b="1" dirty="0" smtClean="0"/>
              <a:t>ตัวเอง</a:t>
            </a:r>
            <a:r>
              <a:rPr lang="th-TH" dirty="0"/>
              <a:t> เมื่อทำงานเต็มที่ทั้งสัปดาห์แล้ว </a:t>
            </a:r>
            <a:r>
              <a:rPr lang="th-TH" dirty="0" smtClean="0"/>
              <a:t>ก็</a:t>
            </a:r>
            <a:r>
              <a:rPr lang="th-TH" dirty="0"/>
              <a:t>ควรวางแผนให้รางวัลตัวเอง</a:t>
            </a:r>
            <a:r>
              <a:rPr lang="th-TH" dirty="0" smtClean="0"/>
              <a:t>ในวันหยุด</a:t>
            </a:r>
            <a:r>
              <a:rPr lang="th-TH" dirty="0"/>
              <a:t>ด้วยงานอดิเรกที่ชอบ เช่น อ่านหนังสือ ดูหนัง จัดสวน นัดเจอเพื่อนเก่า หาร้านอาหารอร่อย ๆ รับประทานนอกบ้านกับครอบครัว ผ่อนคลายให้</a:t>
            </a:r>
            <a:r>
              <a:rPr lang="th-TH" dirty="0" smtClean="0"/>
              <a:t>เต็มจะ</a:t>
            </a:r>
            <a:r>
              <a:rPr lang="th-TH" dirty="0"/>
              <a:t>ได้มีพลังกลับมาทำงานอย่างเต็มที่อีกครั้ง</a:t>
            </a:r>
          </a:p>
          <a:p>
            <a:endParaRPr lang="th-TH" dirty="0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80928"/>
            <a:ext cx="43815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867" y="2780928"/>
            <a:ext cx="2550533" cy="3525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1380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ปกแข็ง">
  <a:themeElements>
    <a:clrScheme name="ปกแข็ง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ปกแข็ง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ปกแข็ง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514</TotalTime>
  <Words>165</Words>
  <Application>Microsoft Office PowerPoint</Application>
  <PresentationFormat>นำเสนอทางหน้าจอ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ปกแข็ง</vt:lpstr>
      <vt:lpstr>Living Management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Management</dc:title>
  <dc:creator>Windows User</dc:creator>
  <cp:lastModifiedBy>DarknessWind</cp:lastModifiedBy>
  <cp:revision>12</cp:revision>
  <dcterms:created xsi:type="dcterms:W3CDTF">2013-08-27T15:33:47Z</dcterms:created>
  <dcterms:modified xsi:type="dcterms:W3CDTF">2013-08-28T15:23:15Z</dcterms:modified>
</cp:coreProperties>
</file>