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64" r:id="rId1"/>
  </p:sldMasterIdLst>
  <p:sldIdLst>
    <p:sldId id="261" r:id="rId2"/>
    <p:sldId id="256" r:id="rId3"/>
    <p:sldId id="258" r:id="rId4"/>
    <p:sldId id="260" r:id="rId5"/>
    <p:sldId id="259" r:id="rId6"/>
    <p:sldId id="263" r:id="rId7"/>
    <p:sldId id="262" r:id="rId8"/>
    <p:sldId id="264" r:id="rId9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66" d="100"/>
          <a:sy n="66" d="100"/>
        </p:scale>
        <p:origin x="-1344" y="-27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h-TH" smtClean="0"/>
              <a:t>คลิกเพื่อแก้ไขลักษณะชื่อเรื่องรองต้นแบบ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th-TH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h-TH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เนื้อหา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รูปภาพพร้อมคำอธิบายภาพ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h-TH" smtClean="0"/>
              <a:t>คลิกไอคอนเพื่อเพิ่มรูปภาพ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th-TH" smtClean="0"/>
              <a:t>คลิกเพื่อแก้ไขลักษณะชื่อเรื่องต้นแบบ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A979122-6ACB-44D9-BFF0-5E6F6B297BBA}" type="datetimeFigureOut">
              <a:rPr lang="th-TH" smtClean="0"/>
              <a:t>28/08/56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806E42CF-9684-4F49-BD74-54B76DD57A1A}" type="slidenum">
              <a:rPr lang="th-TH" smtClean="0"/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5" r:id="rId1"/>
    <p:sldLayoutId id="2147484166" r:id="rId2"/>
    <p:sldLayoutId id="2147484167" r:id="rId3"/>
    <p:sldLayoutId id="2147484168" r:id="rId4"/>
    <p:sldLayoutId id="2147484169" r:id="rId5"/>
    <p:sldLayoutId id="2147484170" r:id="rId6"/>
    <p:sldLayoutId id="2147484171" r:id="rId7"/>
    <p:sldLayoutId id="2147484172" r:id="rId8"/>
    <p:sldLayoutId id="2147484173" r:id="rId9"/>
    <p:sldLayoutId id="2147484174" r:id="rId10"/>
    <p:sldLayoutId id="214748417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-396552" y="2701453"/>
            <a:ext cx="7344816" cy="1455093"/>
          </a:xfrm>
        </p:spPr>
        <p:txBody>
          <a:bodyPr>
            <a:normAutofit/>
          </a:bodyPr>
          <a:lstStyle/>
          <a:p>
            <a:r>
              <a:rPr lang="th-TH" dirty="0" smtClean="0"/>
              <a:t>ความสำคัญของการจัดการการดำเนินชีวิต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191988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87624" y="405182"/>
            <a:ext cx="3456384" cy="98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chemeClr val="bg1"/>
                </a:solidFill>
              </a:rPr>
              <a:t>การจัดการ </a:t>
            </a:r>
            <a:endParaRPr lang="en-US" sz="3000" b="1" dirty="0" smtClean="0">
              <a:solidFill>
                <a:schemeClr val="bg1"/>
              </a:solidFill>
            </a:endParaRPr>
          </a:p>
          <a:p>
            <a:endParaRPr lang="th-TH" dirty="0"/>
          </a:p>
        </p:txBody>
      </p:sp>
      <p:sp>
        <p:nvSpPr>
          <p:cNvPr id="5" name="TextBox 4"/>
          <p:cNvSpPr txBox="1"/>
          <p:nvPr/>
        </p:nvSpPr>
        <p:spPr>
          <a:xfrm>
            <a:off x="1178532" y="1196752"/>
            <a:ext cx="555370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การจัดการ คือ </a:t>
            </a:r>
            <a:r>
              <a:rPr lang="th-TH" dirty="0">
                <a:solidFill>
                  <a:schemeClr val="bg1"/>
                </a:solidFill>
              </a:rPr>
              <a:t>การทำให้กลุ่มบุคคลในองค์กรเข้ามาทำงานร่วมกันเพื่อบรรลุวัตถุประสงค์ร่วมกันขององค์กร 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1187624" y="2492896"/>
            <a:ext cx="396044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000" b="1" dirty="0" smtClean="0">
                <a:solidFill>
                  <a:schemeClr val="bg1"/>
                </a:solidFill>
              </a:rPr>
              <a:t>การดำเนินชีวิต</a:t>
            </a:r>
            <a:endParaRPr lang="th-TH" sz="3000" b="1" dirty="0">
              <a:solidFill>
                <a:schemeClr val="bg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187624" y="3429000"/>
            <a:ext cx="62646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การดำเนินชีวิต คือ การใช้ชีวิตประจำวัน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178532" y="5589240"/>
            <a:ext cx="5400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dirty="0" smtClean="0">
                <a:solidFill>
                  <a:schemeClr val="bg1"/>
                </a:solidFill>
              </a:rPr>
              <a:t>การจัดการดำเนินชีวิต  คือ การวางระเบียบแบบแผนในการใช้ชีวิตเพื่อให้ประสบความสำเร็จในการดำเนินชีวิต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187624" y="4708977"/>
            <a:ext cx="27003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>
                <a:solidFill>
                  <a:schemeClr val="bg1"/>
                </a:solidFill>
              </a:rPr>
              <a:t>การจัดการดำเนินชีวิต </a:t>
            </a:r>
            <a:endParaRPr lang="th-TH" b="1" dirty="0">
              <a:solidFill>
                <a:schemeClr val="bg1"/>
              </a:solidFill>
            </a:endParaRPr>
          </a:p>
        </p:txBody>
      </p:sp>
      <p:sp>
        <p:nvSpPr>
          <p:cNvPr id="8" name="Down Arrow 7"/>
          <p:cNvSpPr/>
          <p:nvPr/>
        </p:nvSpPr>
        <p:spPr>
          <a:xfrm>
            <a:off x="2915816" y="4096236"/>
            <a:ext cx="432048" cy="4128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75638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r>
              <a:rPr lang="th-TH" dirty="0" smtClean="0"/>
              <a:t> </a:t>
            </a:r>
            <a:endParaRPr lang="th-TH" dirty="0"/>
          </a:p>
        </p:txBody>
      </p:sp>
      <p:sp>
        <p:nvSpPr>
          <p:cNvPr id="5" name="AutoShape 2" descr="data:image/jpeg;base64,/9j/4AAQSkZJRgABAQAAAQABAAD/2wCEAAkGBxQTEhQUEhQVFhUVGBcUFRUUFBcYFBcVFxcXFxUUFBQYHSggGBolHBQUITEhJSkrLi4uFx8zODMsNygtLisBCgoKDg0OGhAQGiwcHCQsLCwsLCwsLCwsLCwsLCwsLCwsLCwsLCwsLCwsLCwsLCwsLCwsLCwsLCwsLCsrLCwsLP/AABEIARMAtwMBIgACEQEDEQH/xAAcAAACAgMBAQAAAAAAAAAAAAAFBgMEAAIHAQj/xABBEAABAgMFAgwEBAQGAwAAAAABAAIDBBEFEiExQVFxBgcTIjJhgZGhscHwQnLR4RQjUpJTYqLxFSQzY4KyQ5PC/8QAGgEAAwEBAQEAAAAAAAAAAAAAAgMEAQAFBv/EACIRAAMAAgMAAgMBAQAAAAAAAAABAgMREiExMkEEEyJRM//aAAwDAQACEQMRAD8A5dWtKqaFLl2AUDEyWbLUAXZb10izFCfbNrLsC9QuTJK8Gm9SjkpdGZeEdpUVN79LEl/gNnODjCKGldEmWxYD4Rq0VGxdJiS5OJzWOhNcLsQdqOMlSBcKjkUu4VqBiMx9E6cCLabLx2vc1phu5sQFoOG0V2Kvwp4NXDykMd2oQOzYlSRl1eaumla2iG44s+noMtBc0ObDhkOAIIY2hByOSk/AQ/4cP9jfoknistwxIToDzV0PFm0sOnYfAp+BS30JZX/AQ/4cP9jfos/AQ/4cP9jforS8JWGFb8DC/hw/2N+i8/Awv4cP9jforCjjvAaSdFpwOtV8vAhOiRWw2taKk3G9wwxJXDOElumbi1uBsMVEOGABQbTTM9aJcO+FLpqJcB/JhuIbStHuGbz1bOrelQO113qnHGuzqWjd5wyA7FK5jQBgMscFTl3E1Jx9lShx9+CcCWIdNg97FYZDGwdyqQ1cgv0XP00nhhuVB3BTsYP0juCgaf7qdhxW+nbLUOG2uAHcF4tYT6FYuOS6OeSgq4bCQnGQbklOzxVw6k2Wc5eXk9PRx+DHIsRqXYgsi9GpZymaKEWhCUEaArbHLyIsRzBExDqLpxCQLesswIwe3onPtXR5gIZbMoHwqqnE9MRkW0BuDNpGXmIcVpwBAd8pzXe4b6gEZEVXzbLHMajBdy4Az5jSUIk1cwXD/wAcvCiopENDGF4varxLQBhSNxp27yEAQ2GkSNVo2hvxO9O1PDjgvnjjBtszE7Fx5sMmG2mjWnE9pr3hMhdhwhfix9m4fVaPfTAYkqN7qC8exW7MlC7EjHROd8UGsfJ7PIYo3VbNz6kSjytW9iouFPJdNbOePRuPZ71Za7X3uVWEVMw+PmmJ7F6LbH471OD4fZD2OViG/TVH4gUkXYb9e9eLyH76s16sO4iVZpTJIvS5Z4R+TXmX2Xyhjk4iMy0VL0oUXl3pFD0GYcVeviqkyItXxUKNN48RQw4gIc09irxYqrcuQahOkVQrzMMsi76rqPFLM82LD3PHkfRc3tqGbjX/AMzm+oTVxVTdJhux7SD73hU0yap/lnYli8C9QkwF4YWhyEnHiatY678xFG+JC+ZmPqSTiSe0ruPHTNXJBzdXvY3xqfAFcKhu6/eSdHg6F0TAcpEpoPZKc7Nk6AZaeiWbAhVcSnKXyU2Wm6K4nSKszCzQWbg3XdRTNMiqETsCoKbioC5BGSlb5qNw7x91604KlMnaJA7VTV1Ve8pYb+4pgprRfhP/ALLxRy2BosXaOAcvAxwRiVhKCDAoG7kVlYK8d0eopLEsxEoAUEGErkNqW2MSJQVFEKmAWj2rkznJRiqByuPYoHsTZYtyCbfd+QaaRGnsIoaK5xcRC2O3qd4LzhHK/wCTc/W+0eaqcDHExWkammG3ROp9IUp2mfQbVsqtnR78NrtqslEeecm4+o9IUuwHF0QuO5jSP/tcZvrpnHxM1mZdudIb/E/ZcuvYp0+D14hp4PUoCmqXSfwaBuprgnJSWuytBHkwQh8zCVxkTYoLRm2MFTnoBqtxztmUwBPy2N4dqoNNKnarror4xwFAFo+Splrngq0xDkhbWq9HgVGMMD72KRjtE7YprZahk4HTXxosUcIkHBeruQvgyyxvR3IpKtQuFhd3IrLOXjs9hF+GFM0qsHr3lUIaLgK2oqjYqlbEXGmz2KtFarDnqpHiJkirKnDF4bZjj/uMA8UD4vY55TPIgjvXnGBaH+WgwQek8vI6mig8SqfF7EpFoeruqPunZPiiaH2z6NsltAcdh7aUPkiKo2ZS6N139pIV4ol4Qv0+dOOaMTaLx+ljR33neRCQnlOHG9Grakenw8m3+gE/9klucqF4NGzgwaNCZmuSHYs7EaKMaCM0xwZ93xCimuVspl7GC8aYaoZFlC5xLq9voiljPv4IhaMkbuAS0wmgFAAyGFFHMkBVZ98SGRdYXVr2b0NbEjOeLwwrWmm5URxXYqtvwliPBNFFQg0PZ9EVk7P1OakmpIEbEc5E2c8fRQlztWLIbLpo7vWJyYrTJYT+juROBEQCQmQ9g2hEpeKvKaL1QWERamKqwiLC5dobLLbYqmZFQ5r1M2It0a2XnRlSmY60iRkOmpjM6AVKOZJroVuGEYuit2BuHmrPA+JSMK6/YpenZoxHlx1y6gjHBo3Y7a5DFNyfEVjfZ9HSVouBhMGcRzO6l557gUyuNAkDgtMGJMyuxsCKT8zDDaPCKugELZ8RJfyPlTjAmL9oTTtsQ+AA9EulyO8Nmf56Zr/FeP6iPRLr8E9Btl+zJ3k3Y5HNHI9rMAwxJ2JUqmCypJr2g+8EGRpd6Dx7Y48B499wNCK6HtXQostVqRuCEICIB1Lo8EVFPeih9ZZroVZyQGNUOiSgGSbrVlqCun90uudii2DorQoCjmZU7EUl2g+96tvgVHgtl9mUJsaD5rETtGWumuhP1WKlV0LOcWJN0NEdgxUkS8YtNUyyEwHDA4hJuNHRXQfhxFMHIZBiK2yIlj5otgrx0RQGIoI0dakdVkkaMl7hNP3W8kDznYv6hoFPaVpiGK5uOQ2dZSnEiFzi5xqTiSqInXZJd7ejViM2UaRBTd3oOAidn9KuyizIFj6O4cXM0DNMb/tRSNxdCw/pp2Lp7iuQ8WkUmdgCmAlXGu95qO8FdcimgquXiJ8nyPlnjDh3bSmx/uuP7gD5lLMwMa7U1caL62pN00e0d0NoPilfMUTkHogCYuDU0MYZ3jdhVLxUsrHLHBwzBquueSMx1xo6xwbdSKNy6DKPqD72Lk1h2mKsiDLUa9YXQZW1WFlWvblqabM1A5aZfy6DESTdQkknPX0SZEBvvAyBKKwpmI4OPKOIOAGAAHVQLBLACgXbO+ivKORRmXvNUvw90q7LjLeuQLKVrS1WjBYiU5DB8PVeo0wOj5vDcaK1BLmGoVemKYLPDYgxGIwKdkbQqTaRtAHPAorDiVyVUWa3YtYsJrBhXvSV2xmy4+IUKtC0wwHU6D6oJPTbySLxpsqqKoUJCatkkeKXEuOJK1YvAFIwI2AeIjZ4qadyHEq5JZYdXmlZBsHbOKmXPLQHUx/DRKnX/WFM966nNxaN3Ln3F4y7HYK1uywblte11a9for/Gnb34WSiXT+ZF/Kh7au6RG5tV0oS1ujgHC+bEacmYgNQ6I6h20qK+CFMKyZFMNdi2gty600YRRGYqNTxVCUSApF+yLSMJ21pzHqE2wphpuuGIOW4pCKIWZaRh812LDps6wl5I34Mx5NdM6lY0/dFHOwGW5FIluwmCrnLnUk8kcx+BxGtM9Ecsuzg41OJ2n3kp2ki3ctDpFMZ0MPhw7zTjgQXAfLn3LaQmq557CobKeYOEMmmzRM1nclMm7EbdifqbgT269qBf09CKfHv6KESLgsUtoSJhvuA1AOHaCViDeujVprZ81lX7LmLrh4qltWrX0ParqW0Ty9MemPwFMiqVps5tVPYMdr2UOYUPCCKAKDVTyv6GMUZjNQqSIVoFXoS/TCvW5ErUlbAYLDDAr8j9+5UWDFGrBkzEbG/lhvcN+iTb7GpPR33gQ0B7nbIMFuGVXNL6A/Lc71yrjWtz8VPlmPJSwuDHN3Se4jaTQbgug8Xk/wD5MuJrELC8CnwMaILXDdybcOtclhwzHe04ERYseI47WwxDDMTpU+JTJ6FSLMSpOKnhGnZkoJjpHefNZDeiCRIYfvvUJCndEqCtWea45kBC9K3ijJalbsHResmeMN1D0Tn1dYT5IvGFD7wXNHe/FG7Htt0MUcCWjLaErJj5eDseTXp1mRApmm3gtBrGB/S0nvoFyGS4awWjG/uDV0/i7tcRZOPNXSGgua29SpENtScOs07EqcXB7ZmW01pG9u2iwRHXjrhTPDD0WLnAmnmIXPNS6pJJ21WJehqfRzl+ahcpHrR49+SsJgxwej0eBtw9+Kl4QzFTh5daCS0S6Qe1ST0wXFAo72G6KhXlVjivAmbFNnq9Xi3a3JYwkbNCaeCU3yIiEsvBwLaVppXZ1pfgQ8RvCZrHewEMLcXvAGApzqNFe1IoYt/Q8cUsN1yYixHVZDYYDQOlT/VdhlqPFKFkMbCisdFwhw/xBAbi67EumGKHDAg1XTuCtn8jAjMo0XyTRmvMDdmeC5lw6hOl3wmtF0OY4muORAw70cPaAa0xInXVe4jJzi4bqmle9QhY91V61hKZsxImhnAhbNXsGC7HArYMIWcgmmaR3KElSRVESjBZimdgFC1SvOAWGHkFhcT1L6FlJX8NYkGA3pRmgk6fmnlXVPy4LiPBez+Ve8XS6ja4Gmq7jbEcCTlmVHNEIU1FIRCVkfRq9QiTksRTHI0816rM3j3/AFXinKUzljjjvWjwvQM1h9++9WInNAaeBWPXjvstYhWmeGjl4sWVWAHoVmAMRvVZqtSY5zd48whp9ByEGQDpRMFgQRVpeASIjSDmRQtKpQYPUM0Vs1v/AGHop6KMfh1CxZkOa7PpegSZxn2byr4LmZNhvrU01B2dSOWFPNYx94npVwFcKBD+EVow4rmXKkUINWkZlZN8UZ+tujj0tIuflTQYlHpTg08VvXex32TrZnB2HR35TMwiLrBiaNb+4LP27H/pUiYywh7d9lBF4MRDS5d66v8Asm2JDEOl8dLKmOWfmEZkJdjr3NGFM+1YqafpjW14cVnZJ8Ol+mNaUNclSC71b/BOA4MuwIWFa4bkDi8CGNzgQsdyqWREdJr6ORNC2XU7T4uYkQNEvBgtNedzw3A5eK5nOS5huc04FrnNNNrSQfJGYux74obLMWYjjZCac6fGE0W3aFawx/43luX6atz1WnFRLiBEe94AD4LQCMSec04oJOTN6Zj4mnKxSP8A2GiBsD7CEKCXU71inknZbliDSN5UcgOfYs9+K2eMty0OacFs1dtUTlKMitHBacyJeL1xWLADYBWpI85vzDzCqqxLHnDeELDQ3SjKsJ2V8lPKRad6isqM3kYlc6up+0U8VTbFIIxSbXY3HWkMRnHfA401yULnGoxUMs7zV9sm46ZdYSHoqxy32H7ImgA68dRpvRb/ABaGeiT180pDm5iKylHUrWvRPot7HtOodedXKmG/qRzi12Zlp+DLbsSDEucmMr1cCM6Uz3FX7AgEX74zu01/VX0S3KzcM1qdmhRqUnia3XbK4b9o3ockjsC3HZcmI8aN/pOJu1rWgzyz3FX7fgRA2HdwqTXEbAvbFhNYX3hnSmfWi05C5W7QVu47M6fRBFaYjKhJ4orcjTExNsmIjojYYZcBDebz3g0ugaNC5bwml/zItB/5Yv8A2cuxcXvBiLLR5h5hhgiXaEPa6tHuOVTTNKFqcDo7nxCYQIL3kfmN1J/m61dL6Id6bGyYl/wstAiAXL7YYq3EmsMOxHYueRYx5WI6vSc897qroHGDMUkpVrTRzXMaRTKkIgiu8LnbW1KGjpXQw2bNDCp+HZuWIXLRCDnpReINm6FZsmSWjqPhVVJmBdNNnsp4bIgNhO/SRXrDhSvfRD7YsqvKYYgXxuqa071W0TY8u32JxGa8ayrTgpY0OiMWXZ9+EDTE3iPD6IUuhuTIkLZC1KITMoWvIPv2VTcyhxXM1NM8AViGKdiyFCrXNWOR6ihC2WoE04AgHDcFbgOJz0VGGxE5SDWuBU9vQ6Vthuy4dSajYe1NUpAB0zFdUDkJe7jQ4gZpgsyJicuj9FLT+z08a0tAS3JYAA3TmW65Yn0Sq5zmVDKjHZXLeuoWpZPKMbQPON7m7j1daVI/Bt951IUalT8B2/KrIyrj2LyJNgWQfEJ+LKuQ6urrTbZRIz1AJ3+yVvZnB2lLzYo5uopjhhiFLNQ2w8jkbuJ97EmnyYeNzrQckohOuY0oj8tMNAGIBIxxSdLT5a0EXcveq8kbZe6MWm5THEA6dqFSS5n2dJs8DAjUKU2TBObPF31Q6xpmrGYjI+qNw4mAxCojw87J6K3CywYUSEawibhDm0L8zzTWhxwJXJrTkhCjPYAQBTA6VaHU8V3G3poNhPxbhdz3hcW4TzF6ainDG5l8jVtBY2ypChjBYtIMTJYg4jehmiWfzQDiKD7UVGJALonOza26TtBOfkmnk6sb8o8lRjSgJvDA5K48OcmmcrtSyS2JdFaVPh7CaLGkLsJgOd2n1Rybshp5+FQMlrChUHvau86G1k5Clb1lXhzekMQlqYlL1DQ1xBoNRtGhXSJmEgtoSALq0x1I12VQ6G48jQmy7CK4HuRWLK71d/wkbXeH0RGHZ9f1dg+yzQbyd7FuXg55ovJspXcrLrJLfhiY7W/ZbwpU44O7vsp8kMsxZE2HIMSoGIyCtSD6OO71Q0QqAZqxLu8lI5PUVD3JRRQYjojXqCslwOo7wg1msrTA9EabkREDesAprZHPzN1tQRnTHtSDalpF0R45vSOWee9N1uNaGZ/ENRsK5y6HemIgG1xw3pyX8gc+LGKQF4N3VwVqXkrr74vVxzyx7F7ZMGjWZ9FF4bKgJarQN1yCVjTjhdFBQA6FMsKZ5oJp7KWZCDQjPIosehT3mmTZPWPYN4UT/wCXEFW/Drjm3rXNbRg3ojnY40yyyAT1bUhev0DjWmQ3dSXotkOrgyJ+w/RbyOUaF1sGm1Yjv+EOr0In7D9Fi3mdpDNB6DflHkoRqt4eDW/KPJRnNeh9HzyNnNqELiQ6VCK1VKabjVYxq8BsViGzTcUXiNQ+JDqSsDKjGI1ZkDpZ6eqotg70w2fCpez09V3hxZiSAdSpOGyirusNg+J3h9ESYVs5c1tBw9MUrRbdyxxIVSA6hKtW6KAfMfVUIT1BctHuY8iaHKyJ8imA6I9EQmLQIGQ8UtWS4VzHR9QrlqT4YwUunEDPqP0S5lsbVJdgDhRbJoRRuETaf5kEsN96MTta4+IQnhBaRe94oP8AUccD1uV7g8aFp2s86J1w1JK72x9k24N3K/CKHWa+oaP5UQ5NStND4xOuwrJxcsRltV4Rd3egMBuKvw4WWfctlhuFPoRZQ6+KtQZdv6vEIU1hGh7l4ZpwPR80WxNpPwMRZFprzjj1heqlKzRIFW7dq8XbA/WxYYOa3c3yWhND72rdoq1u4eShijMr1Hs+ea0el9NVG7HBRPconRCtCTMjYBU4ba4qeIS5SNh0XG76I4UKtUfeyiq2TArex2ab1aivrRa0FJs1ykaVCxSBYaAeEEnea3E9I6dSVBEo4imRI7iukxoVQMUiW5JXKuqTV50ptKC42VYMuumawpmmgyQe2pirch0vqp2RdKKKLJ39SNcq+80uceii/wAhJCxLQ6xXf8j4hNsrDpDZ8o8lUhWVcJN4nTo/fqRaWh4AV0WU9GR/YUsWZo4YfCmJk5gMB3oHLSnNBrpsU7WUKlqpZ6mOLlB+TmcRl3pgkJjo5a670kQhRXYM3dpzfH7LOgbbfTH2G+oz8VrEbXVJ0O1yPg8fsiEpaRcRzaVrrv6lmxH6hhhwNarFDKxqgYbVi3oByxNhYtb8o8goojVvLdFvyjyC2e1emeIwbFH9loG1RB0Fe3FphQbAwUohqxdWwaskwKWBCpfx/T6qnFbRGLLh0vdnqhs82lO30W16FJCCt2qJilAQmkzVHMSfKAC9ShrlX1WwVyGtBfSFwcDBeLuWONTTk9pr+pX22XyYAvVoA3KmWufUmC7gFFFgV1Q5a4y2ZO6pIQrbZdB+enmlWJOXXuw1IzXR7cl6tpXJ2zekeakqPdztTp171Fh/Jm00z0uDjTQXsedq1nN+Hb9kclY2Iw02pdsuWxGOmxGHWdVtb2fV90FpbPW/Gt3IyyLq03InDl6jPwSbKWZQjnf0/dEYMbk6YVp2ZoEtnZBgiSFfi8Put4Fl4jneH3QeHadfh/q+yJSVo4Dm7dd/Uu0JpPQWgSd2mNexYo4U3XTxWLdCeFCPK9Fm4eSsgZe9ixYvTPHNXheAe+1YsW/6YvTUNC2aFixEgGHbO+Ls9VRtcYN7fRerFlemz4UGhStCxYhQaNgFflx5LFi1A34EAMAvCFixI/K/5M7D80L9qjP5vqli1W80/N9V6sXiYPke19Hjx+S3/ijlmD8tnyrFi9bN8UH+F8mGJEYjcUcgt5oXqxSyUZyCK3ErWKOb72rFi1+ikaQdFixYuOZ//9k="/>
          <p:cNvSpPr>
            <a:spLocks noChangeAspect="1" noChangeArrowheads="1"/>
          </p:cNvSpPr>
          <p:nvPr/>
        </p:nvSpPr>
        <p:spPr bwMode="auto">
          <a:xfrm>
            <a:off x="190500" y="-2127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sp>
        <p:nvSpPr>
          <p:cNvPr id="6" name="AutoShape 4" descr="data:image/jpeg;base64,/9j/4AAQSkZJRgABAQAAAQABAAD/2wCEAAkGBxQTEhQUEhQVFhUVGBcUFRUUFBcYFBcVFxcXFxUUFBQYHSggGBolHBQUITEhJSkrLi4uFx8zODMsNygtLisBCgoKDg0OGhAQGiwcHCQsLCwsLCwsLCwsLCwsLCwsLCwsLCwsLCwsLCwsLCwsLCwsLCwsLCwsLCwsLCsrLCwsLP/AABEIARMAtwMBIgACEQEDEQH/xAAcAAACAgMBAQAAAAAAAAAAAAAFBgMEAAIHAQj/xABBEAABAgMFAgwEBAQGAwAAAAABAAIDBBEFEiExQVFxBgcTIjJhgZGhscHwQnLR4RQjUpJTYqLxFSQzY4KyQ5PC/8QAGgEAAwEBAQEAAAAAAAAAAAAAAgMEAQAFBv/EACIRAAMAAgMAAgMBAQAAAAAAAAABAgMREiExMkEEEyJRM//aAAwDAQACEQMRAD8A5dWtKqaFLl2AUDEyWbLUAXZb10izFCfbNrLsC9QuTJK8Gm9SjkpdGZeEdpUVN79LEl/gNnODjCKGldEmWxYD4Rq0VGxdJiS5OJzWOhNcLsQdqOMlSBcKjkUu4VqBiMx9E6cCLabLx2vc1phu5sQFoOG0V2Kvwp4NXDykMd2oQOzYlSRl1eaumla2iG44s+noMtBc0ObDhkOAIIY2hByOSk/AQ/4cP9jfoknistwxIToDzV0PFm0sOnYfAp+BS30JZX/AQ/4cP9jfos/AQ/4cP9jforS8JWGFb8DC/hw/2N+i8/Awv4cP9jforCjjvAaSdFpwOtV8vAhOiRWw2taKk3G9wwxJXDOElumbi1uBsMVEOGABQbTTM9aJcO+FLpqJcB/JhuIbStHuGbz1bOrelQO113qnHGuzqWjd5wyA7FK5jQBgMscFTl3E1Jx9lShx9+CcCWIdNg97FYZDGwdyqQ1cgv0XP00nhhuVB3BTsYP0juCgaf7qdhxW+nbLUOG2uAHcF4tYT6FYuOS6OeSgq4bCQnGQbklOzxVw6k2Wc5eXk9PRx+DHIsRqXYgsi9GpZymaKEWhCUEaArbHLyIsRzBExDqLpxCQLesswIwe3onPtXR5gIZbMoHwqqnE9MRkW0BuDNpGXmIcVpwBAd8pzXe4b6gEZEVXzbLHMajBdy4Az5jSUIk1cwXD/wAcvCiopENDGF4varxLQBhSNxp27yEAQ2GkSNVo2hvxO9O1PDjgvnjjBtszE7Fx5sMmG2mjWnE9pr3hMhdhwhfix9m4fVaPfTAYkqN7qC8exW7MlC7EjHROd8UGsfJ7PIYo3VbNz6kSjytW9iouFPJdNbOePRuPZ71Za7X3uVWEVMw+PmmJ7F6LbH471OD4fZD2OViG/TVH4gUkXYb9e9eLyH76s16sO4iVZpTJIvS5Z4R+TXmX2Xyhjk4iMy0VL0oUXl3pFD0GYcVeviqkyItXxUKNN48RQw4gIc09irxYqrcuQahOkVQrzMMsi76rqPFLM82LD3PHkfRc3tqGbjX/AMzm+oTVxVTdJhux7SD73hU0yap/lnYli8C9QkwF4YWhyEnHiatY678xFG+JC+ZmPqSTiSe0ruPHTNXJBzdXvY3xqfAFcKhu6/eSdHg6F0TAcpEpoPZKc7Nk6AZaeiWbAhVcSnKXyU2Wm6K4nSKszCzQWbg3XdRTNMiqETsCoKbioC5BGSlb5qNw7x91604KlMnaJA7VTV1Ve8pYb+4pgprRfhP/ALLxRy2BosXaOAcvAxwRiVhKCDAoG7kVlYK8d0eopLEsxEoAUEGErkNqW2MSJQVFEKmAWj2rkznJRiqByuPYoHsTZYtyCbfd+QaaRGnsIoaK5xcRC2O3qd4LzhHK/wCTc/W+0eaqcDHExWkammG3ROp9IUp2mfQbVsqtnR78NrtqslEeecm4+o9IUuwHF0QuO5jSP/tcZvrpnHxM1mZdudIb/E/ZcuvYp0+D14hp4PUoCmqXSfwaBuprgnJSWuytBHkwQh8zCVxkTYoLRm2MFTnoBqtxztmUwBPy2N4dqoNNKnarror4xwFAFo+Splrngq0xDkhbWq9HgVGMMD72KRjtE7YprZahk4HTXxosUcIkHBeruQvgyyxvR3IpKtQuFhd3IrLOXjs9hF+GFM0qsHr3lUIaLgK2oqjYqlbEXGmz2KtFarDnqpHiJkirKnDF4bZjj/uMA8UD4vY55TPIgjvXnGBaH+WgwQek8vI6mig8SqfF7EpFoeruqPunZPiiaH2z6NsltAcdh7aUPkiKo2ZS6N139pIV4ol4Qv0+dOOaMTaLx+ljR33neRCQnlOHG9Grakenw8m3+gE/9klucqF4NGzgwaNCZmuSHYs7EaKMaCM0xwZ93xCimuVspl7GC8aYaoZFlC5xLq9voiljPv4IhaMkbuAS0wmgFAAyGFFHMkBVZ98SGRdYXVr2b0NbEjOeLwwrWmm5URxXYqtvwliPBNFFQg0PZ9EVk7P1OakmpIEbEc5E2c8fRQlztWLIbLpo7vWJyYrTJYT+juROBEQCQmQ9g2hEpeKvKaL1QWERamKqwiLC5dobLLbYqmZFQ5r1M2It0a2XnRlSmY60iRkOmpjM6AVKOZJroVuGEYuit2BuHmrPA+JSMK6/YpenZoxHlx1y6gjHBo3Y7a5DFNyfEVjfZ9HSVouBhMGcRzO6l557gUyuNAkDgtMGJMyuxsCKT8zDDaPCKugELZ8RJfyPlTjAmL9oTTtsQ+AA9EulyO8Nmf56Zr/FeP6iPRLr8E9Btl+zJ3k3Y5HNHI9rMAwxJ2JUqmCypJr2g+8EGRpd6Dx7Y48B499wNCK6HtXQostVqRuCEICIB1Lo8EVFPeih9ZZroVZyQGNUOiSgGSbrVlqCun90uudii2DorQoCjmZU7EUl2g+96tvgVHgtl9mUJsaD5rETtGWumuhP1WKlV0LOcWJN0NEdgxUkS8YtNUyyEwHDA4hJuNHRXQfhxFMHIZBiK2yIlj5otgrx0RQGIoI0dakdVkkaMl7hNP3W8kDznYv6hoFPaVpiGK5uOQ2dZSnEiFzi5xqTiSqInXZJd7ejViM2UaRBTd3oOAidn9KuyizIFj6O4cXM0DNMb/tRSNxdCw/pp2Lp7iuQ8WkUmdgCmAlXGu95qO8FdcimgquXiJ8nyPlnjDh3bSmx/uuP7gD5lLMwMa7U1caL62pN00e0d0NoPilfMUTkHogCYuDU0MYZ3jdhVLxUsrHLHBwzBquueSMx1xo6xwbdSKNy6DKPqD72Lk1h2mKsiDLUa9YXQZW1WFlWvblqabM1A5aZfy6DESTdQkknPX0SZEBvvAyBKKwpmI4OPKOIOAGAAHVQLBLACgXbO+ivKORRmXvNUvw90q7LjLeuQLKVrS1WjBYiU5DB8PVeo0wOj5vDcaK1BLmGoVemKYLPDYgxGIwKdkbQqTaRtAHPAorDiVyVUWa3YtYsJrBhXvSV2xmy4+IUKtC0wwHU6D6oJPTbySLxpsqqKoUJCatkkeKXEuOJK1YvAFIwI2AeIjZ4qadyHEq5JZYdXmlZBsHbOKmXPLQHUx/DRKnX/WFM966nNxaN3Ln3F4y7HYK1uywblte11a9for/Gnb34WSiXT+ZF/Kh7au6RG5tV0oS1ujgHC+bEacmYgNQ6I6h20qK+CFMKyZFMNdi2gty600YRRGYqNTxVCUSApF+yLSMJ21pzHqE2wphpuuGIOW4pCKIWZaRh812LDps6wl5I34Mx5NdM6lY0/dFHOwGW5FIluwmCrnLnUk8kcx+BxGtM9Ecsuzg41OJ2n3kp2ki3ctDpFMZ0MPhw7zTjgQXAfLn3LaQmq557CobKeYOEMmmzRM1nclMm7EbdifqbgT269qBf09CKfHv6KESLgsUtoSJhvuA1AOHaCViDeujVprZ81lX7LmLrh4qltWrX0ParqW0Ty9MemPwFMiqVps5tVPYMdr2UOYUPCCKAKDVTyv6GMUZjNQqSIVoFXoS/TCvW5ErUlbAYLDDAr8j9+5UWDFGrBkzEbG/lhvcN+iTb7GpPR33gQ0B7nbIMFuGVXNL6A/Lc71yrjWtz8VPlmPJSwuDHN3Se4jaTQbgug8Xk/wD5MuJrELC8CnwMaILXDdybcOtclhwzHe04ERYseI47WwxDDMTpU+JTJ6FSLMSpOKnhGnZkoJjpHefNZDeiCRIYfvvUJCndEqCtWea45kBC9K3ijJalbsHResmeMN1D0Tn1dYT5IvGFD7wXNHe/FG7Htt0MUcCWjLaErJj5eDseTXp1mRApmm3gtBrGB/S0nvoFyGS4awWjG/uDV0/i7tcRZOPNXSGgua29SpENtScOs07EqcXB7ZmW01pG9u2iwRHXjrhTPDD0WLnAmnmIXPNS6pJJ21WJehqfRzl+ahcpHrR49+SsJgxwej0eBtw9+Kl4QzFTh5daCS0S6Qe1ST0wXFAo72G6KhXlVjivAmbFNnq9Xi3a3JYwkbNCaeCU3yIiEsvBwLaVppXZ1pfgQ8RvCZrHewEMLcXvAGApzqNFe1IoYt/Q8cUsN1yYixHVZDYYDQOlT/VdhlqPFKFkMbCisdFwhw/xBAbi67EumGKHDAg1XTuCtn8jAjMo0XyTRmvMDdmeC5lw6hOl3wmtF0OY4muORAw70cPaAa0xInXVe4jJzi4bqmle9QhY91V61hKZsxImhnAhbNXsGC7HArYMIWcgmmaR3KElSRVESjBZimdgFC1SvOAWGHkFhcT1L6FlJX8NYkGA3pRmgk6fmnlXVPy4LiPBez+Ve8XS6ja4Gmq7jbEcCTlmVHNEIU1FIRCVkfRq9QiTksRTHI0816rM3j3/AFXinKUzljjjvWjwvQM1h9++9WInNAaeBWPXjvstYhWmeGjl4sWVWAHoVmAMRvVZqtSY5zd48whp9ByEGQDpRMFgQRVpeASIjSDmRQtKpQYPUM0Vs1v/AGHop6KMfh1CxZkOa7PpegSZxn2byr4LmZNhvrU01B2dSOWFPNYx94npVwFcKBD+EVow4rmXKkUINWkZlZN8UZ+tujj0tIuflTQYlHpTg08VvXex32TrZnB2HR35TMwiLrBiaNb+4LP27H/pUiYywh7d9lBF4MRDS5d66v8Asm2JDEOl8dLKmOWfmEZkJdjr3NGFM+1YqafpjW14cVnZJ8Ol+mNaUNclSC71b/BOA4MuwIWFa4bkDi8CGNzgQsdyqWREdJr6ORNC2XU7T4uYkQNEvBgtNedzw3A5eK5nOS5huc04FrnNNNrSQfJGYux74obLMWYjjZCac6fGE0W3aFawx/43luX6atz1WnFRLiBEe94AD4LQCMSec04oJOTN6Zj4mnKxSP8A2GiBsD7CEKCXU71inknZbliDSN5UcgOfYs9+K2eMty0OacFs1dtUTlKMitHBacyJeL1xWLADYBWpI85vzDzCqqxLHnDeELDQ3SjKsJ2V8lPKRad6isqM3kYlc6up+0U8VTbFIIxSbXY3HWkMRnHfA401yULnGoxUMs7zV9sm46ZdYSHoqxy32H7ImgA68dRpvRb/ABaGeiT180pDm5iKylHUrWvRPot7HtOodedXKmG/qRzi12Zlp+DLbsSDEucmMr1cCM6Uz3FX7AgEX74zu01/VX0S3KzcM1qdmhRqUnia3XbK4b9o3ockjsC3HZcmI8aN/pOJu1rWgzyz3FX7fgRA2HdwqTXEbAvbFhNYX3hnSmfWi05C5W7QVu47M6fRBFaYjKhJ4orcjTExNsmIjojYYZcBDebz3g0ugaNC5bwml/zItB/5Yv8A2cuxcXvBiLLR5h5hhgiXaEPa6tHuOVTTNKFqcDo7nxCYQIL3kfmN1J/m61dL6Id6bGyYl/wstAiAXL7YYq3EmsMOxHYueRYx5WI6vSc897qroHGDMUkpVrTRzXMaRTKkIgiu8LnbW1KGjpXQw2bNDCp+HZuWIXLRCDnpReINm6FZsmSWjqPhVVJmBdNNnsp4bIgNhO/SRXrDhSvfRD7YsqvKYYgXxuqa071W0TY8u32JxGa8ayrTgpY0OiMWXZ9+EDTE3iPD6IUuhuTIkLZC1KITMoWvIPv2VTcyhxXM1NM8AViGKdiyFCrXNWOR6ihC2WoE04AgHDcFbgOJz0VGGxE5SDWuBU9vQ6Vthuy4dSajYe1NUpAB0zFdUDkJe7jQ4gZpgsyJicuj9FLT+z08a0tAS3JYAA3TmW65Yn0Sq5zmVDKjHZXLeuoWpZPKMbQPON7m7j1daVI/Bt951IUalT8B2/KrIyrj2LyJNgWQfEJ+LKuQ6urrTbZRIz1AJ3+yVvZnB2lLzYo5uopjhhiFLNQ2w8jkbuJ97EmnyYeNzrQckohOuY0oj8tMNAGIBIxxSdLT5a0EXcveq8kbZe6MWm5THEA6dqFSS5n2dJs8DAjUKU2TBObPF31Q6xpmrGYjI+qNw4mAxCojw87J6K3CywYUSEawibhDm0L8zzTWhxwJXJrTkhCjPYAQBTA6VaHU8V3G3poNhPxbhdz3hcW4TzF6ainDG5l8jVtBY2ypChjBYtIMTJYg4jehmiWfzQDiKD7UVGJALonOza26TtBOfkmnk6sb8o8lRjSgJvDA5K48OcmmcrtSyS2JdFaVPh7CaLGkLsJgOd2n1Rybshp5+FQMlrChUHvau86G1k5Clb1lXhzekMQlqYlL1DQ1xBoNRtGhXSJmEgtoSALq0x1I12VQ6G48jQmy7CK4HuRWLK71d/wkbXeH0RGHZ9f1dg+yzQbyd7FuXg55ovJspXcrLrJLfhiY7W/ZbwpU44O7vsp8kMsxZE2HIMSoGIyCtSD6OO71Q0QqAZqxLu8lI5PUVD3JRRQYjojXqCslwOo7wg1msrTA9EabkREDesAprZHPzN1tQRnTHtSDalpF0R45vSOWee9N1uNaGZ/ENRsK5y6HemIgG1xw3pyX8gc+LGKQF4N3VwVqXkrr74vVxzyx7F7ZMGjWZ9FF4bKgJarQN1yCVjTjhdFBQA6FMsKZ5oJp7KWZCDQjPIosehT3mmTZPWPYN4UT/wCXEFW/Drjm3rXNbRg3ojnY40yyyAT1bUhev0DjWmQ3dSXotkOrgyJ+w/RbyOUaF1sGm1Yjv+EOr0In7D9Fi3mdpDNB6DflHkoRqt4eDW/KPJRnNeh9HzyNnNqELiQ6VCK1VKabjVYxq8BsViGzTcUXiNQ+JDqSsDKjGI1ZkDpZ6eqotg70w2fCpez09V3hxZiSAdSpOGyirusNg+J3h9ESYVs5c1tBw9MUrRbdyxxIVSA6hKtW6KAfMfVUIT1BctHuY8iaHKyJ8imA6I9EQmLQIGQ8UtWS4VzHR9QrlqT4YwUunEDPqP0S5lsbVJdgDhRbJoRRuETaf5kEsN96MTta4+IQnhBaRe94oP8AUccD1uV7g8aFp2s86J1w1JK72x9k24N3K/CKHWa+oaP5UQ5NStND4xOuwrJxcsRltV4Rd3egMBuKvw4WWfctlhuFPoRZQ6+KtQZdv6vEIU1hGh7l4ZpwPR80WxNpPwMRZFprzjj1heqlKzRIFW7dq8XbA/WxYYOa3c3yWhND72rdoq1u4eShijMr1Hs+ea0el9NVG7HBRPconRCtCTMjYBU4ba4qeIS5SNh0XG76I4UKtUfeyiq2TArex2ab1aivrRa0FJs1ykaVCxSBYaAeEEnea3E9I6dSVBEo4imRI7iukxoVQMUiW5JXKuqTV50ptKC42VYMuumawpmmgyQe2pirch0vqp2RdKKKLJ39SNcq+80uceii/wAhJCxLQ6xXf8j4hNsrDpDZ8o8lUhWVcJN4nTo/fqRaWh4AV0WU9GR/YUsWZo4YfCmJk5gMB3oHLSnNBrpsU7WUKlqpZ6mOLlB+TmcRl3pgkJjo5a670kQhRXYM3dpzfH7LOgbbfTH2G+oz8VrEbXVJ0O1yPg8fsiEpaRcRzaVrrv6lmxH6hhhwNarFDKxqgYbVi3oByxNhYtb8o8goojVvLdFvyjyC2e1emeIwbFH9loG1RB0Fe3FphQbAwUohqxdWwaskwKWBCpfx/T6qnFbRGLLh0vdnqhs82lO30W16FJCCt2qJilAQmkzVHMSfKAC9ShrlX1WwVyGtBfSFwcDBeLuWONTTk9pr+pX22XyYAvVoA3KmWufUmC7gFFFgV1Q5a4y2ZO6pIQrbZdB+enmlWJOXXuw1IzXR7cl6tpXJ2zekeakqPdztTp171Fh/Jm00z0uDjTQXsedq1nN+Hb9kclY2Iw02pdsuWxGOmxGHWdVtb2fV90FpbPW/Gt3IyyLq03InDl6jPwSbKWZQjnf0/dEYMbk6YVp2ZoEtnZBgiSFfi8Put4Fl4jneH3QeHadfh/q+yJSVo4Dm7dd/Uu0JpPQWgSd2mNexYo4U3XTxWLdCeFCPK9Fm4eSsgZe9ixYvTPHNXheAe+1YsW/6YvTUNC2aFixEgGHbO+Ls9VRtcYN7fRerFlemz4UGhStCxYhQaNgFflx5LFi1A34EAMAvCFixI/K/5M7D80L9qjP5vqli1W80/N9V6sXiYPke19Hjx+S3/ijlmD8tnyrFi9bN8UH+F8mGJEYjcUcgt5oXqxSyUZyCK3ErWKOb72rFi1+ikaQdFixYuOZ//9k="/>
          <p:cNvSpPr>
            <a:spLocks noChangeAspect="1" noChangeArrowheads="1"/>
          </p:cNvSpPr>
          <p:nvPr/>
        </p:nvSpPr>
        <p:spPr bwMode="auto">
          <a:xfrm>
            <a:off x="342900" y="-603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th-TH"/>
          </a:p>
        </p:txBody>
      </p:sp>
      <p:pic>
        <p:nvPicPr>
          <p:cNvPr id="7" name="รูปภาพ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75756" y="1772816"/>
            <a:ext cx="4392488" cy="47611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5801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ตัวแทนเนื้อหา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34067" y="1916832"/>
            <a:ext cx="5875866" cy="4406900"/>
          </a:xfrm>
        </p:spPr>
      </p:pic>
      <p:sp>
        <p:nvSpPr>
          <p:cNvPr id="5" name="TextBox 4"/>
          <p:cNvSpPr txBox="1"/>
          <p:nvPr/>
        </p:nvSpPr>
        <p:spPr>
          <a:xfrm flipH="1">
            <a:off x="3995936" y="516616"/>
            <a:ext cx="138306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200" b="1" dirty="0" smtClean="0">
                <a:solidFill>
                  <a:schemeClr val="bg1"/>
                </a:solidFill>
              </a:rPr>
              <a:t>ตัวอย่าง</a:t>
            </a:r>
            <a:endParaRPr lang="th-TH" sz="32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4708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1464" y="1719263"/>
            <a:ext cx="7086472" cy="4406900"/>
          </a:xfrm>
        </p:spPr>
      </p:pic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h-TH" b="1" dirty="0" smtClean="0"/>
              <a:t>ตัวอย่าง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7982972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ตัวแทนเนื้อหา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066" y="1844824"/>
            <a:ext cx="6223867" cy="4406900"/>
          </a:xfrm>
        </p:spPr>
      </p:pic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ตัวอย่าง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1353978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" indent="0">
              <a:buNone/>
            </a:pPr>
            <a:r>
              <a:rPr lang="th-TH" sz="2400" dirty="0" smtClean="0"/>
              <a:t>	</a:t>
            </a:r>
          </a:p>
          <a:p>
            <a:pPr marL="45720" indent="0">
              <a:buNone/>
            </a:pPr>
            <a:r>
              <a:rPr lang="th-TH" sz="2400" dirty="0"/>
              <a:t>	</a:t>
            </a:r>
            <a:r>
              <a:rPr lang="th-TH" sz="2400" dirty="0" smtClean="0"/>
              <a:t>การจัดการการดำเนินชีวิต ช่วยให้เราเป็นคนมีระเบียบวินัย และมีความรับผิดชอบ เมื่อเรามีทั้งระเบียบวินัยและมีความรับผิดชอบแล้ว ก็จะทำให้การที่จะจัดระเบียบก็จะง่ายขึ้น ซึ่งจะทำให้การใช้ชีวิตประจำวันประสบความสำเร็จ แต่ถ้าเราไม่มีการจัดการการดำเนินชีวิต ก็จะไม่มีการวางแผนในการใช้ชีวิตทั้งในปัจจุบันและอนาคต และจะทำให้มีโอกาสเกิดข้อผิดพลาดที่เราไม่อยากให้เกิดในชีวิตประจำได้เพราะฉะนั้นการจัดการการดำเนินชีวิตเป็นเรื่องที่เราต้องใส่ใจและปฏิบัติอย่างสม่ำเสมอเพื่อให้ชีวิตของเราดำเนินได้ตามเป้าหมายที่เราตั้งไว้</a:t>
            </a:r>
            <a:endParaRPr lang="th-TH" sz="24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dirty="0" smtClean="0"/>
              <a:t>ความสำคัญของการจัดการการดำเนินชีวิต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2047895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เนื้อหา 1"/>
          <p:cNvSpPr>
            <a:spLocks noGrp="1"/>
          </p:cNvSpPr>
          <p:nvPr>
            <p:ph idx="1"/>
          </p:nvPr>
        </p:nvSpPr>
        <p:spPr>
          <a:xfrm>
            <a:off x="380999" y="1719071"/>
            <a:ext cx="8583489" cy="4407408"/>
          </a:xfrm>
        </p:spPr>
        <p:txBody>
          <a:bodyPr>
            <a:normAutofit/>
          </a:bodyPr>
          <a:lstStyle/>
          <a:p>
            <a:pPr marL="1371600" lvl="5" indent="0">
              <a:buNone/>
            </a:pPr>
            <a:r>
              <a:rPr lang="th-TH" sz="2400" dirty="0" smtClean="0"/>
              <a:t>  ชีวิต</a:t>
            </a:r>
            <a:r>
              <a:rPr lang="th-TH" sz="2400" dirty="0"/>
              <a:t>คนสูงต่ำเลิศล้ำค่า		</a:t>
            </a:r>
            <a:r>
              <a:rPr lang="th-TH" sz="2400" dirty="0" smtClean="0"/>
              <a:t>อยู่</a:t>
            </a:r>
            <a:r>
              <a:rPr lang="th-TH" sz="2400" dirty="0"/>
              <a:t>ที่ว่าตัวนำทำไฉน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มี</a:t>
            </a:r>
            <a:r>
              <a:rPr lang="th-TH" sz="2400" dirty="0"/>
              <a:t>ตัวอย่างให้ดูอยู่ทั่วไป		</a:t>
            </a:r>
            <a:r>
              <a:rPr lang="th-TH" sz="2400" dirty="0" smtClean="0"/>
              <a:t>ทั้ง</a:t>
            </a:r>
            <a:r>
              <a:rPr lang="th-TH" sz="2400" dirty="0"/>
              <a:t>เติบใหญ่หรือดับลงคงรู้ดี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ปัน</a:t>
            </a:r>
            <a:r>
              <a:rPr lang="th-TH" sz="2400" dirty="0"/>
              <a:t>ปันเสกดาราดังยังพลั้งพลาด </a:t>
            </a:r>
            <a:r>
              <a:rPr lang="th-TH" sz="2400" dirty="0" smtClean="0"/>
              <a:t>	ตก</a:t>
            </a:r>
            <a:r>
              <a:rPr lang="th-TH" sz="2400" dirty="0"/>
              <a:t>เป็นทาสของยาเสื่อมราศี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อีก</a:t>
            </a:r>
            <a:r>
              <a:rPr lang="th-TH" sz="2400" dirty="0"/>
              <a:t>มนัสนักมวยรวยมากมี		</a:t>
            </a:r>
            <a:r>
              <a:rPr lang="th-TH" sz="2400" dirty="0" smtClean="0"/>
              <a:t>ต้อง</a:t>
            </a:r>
            <a:r>
              <a:rPr lang="th-TH" sz="2400" dirty="0"/>
              <a:t>เป็นหนี้หมดตัวถ้วนทั่วกัน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เช่น</a:t>
            </a:r>
            <a:r>
              <a:rPr lang="th-TH" sz="2400" dirty="0"/>
              <a:t>น้อง</a:t>
            </a:r>
            <a:r>
              <a:rPr lang="th-TH" sz="2400" dirty="0" err="1"/>
              <a:t>เมย์</a:t>
            </a:r>
            <a:r>
              <a:rPr lang="th-TH" sz="2400" dirty="0"/>
              <a:t>สร้างชื่อให้ไทยวันนี้	</a:t>
            </a:r>
            <a:r>
              <a:rPr lang="th-TH" sz="2400" dirty="0" err="1" smtClean="0"/>
              <a:t>อิ</a:t>
            </a:r>
            <a:r>
              <a:rPr lang="th-TH" sz="2400" dirty="0"/>
              <a:t>ชิตันกรีนทีที่สร้างสรรค์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ล้วน</a:t>
            </a:r>
            <a:r>
              <a:rPr lang="th-TH" sz="2400" dirty="0"/>
              <a:t>จัดการวางแผนดีมีอนันต์	</a:t>
            </a:r>
            <a:r>
              <a:rPr lang="th-TH" sz="2400" dirty="0" smtClean="0"/>
              <a:t>สู่</a:t>
            </a:r>
            <a:r>
              <a:rPr lang="th-TH" sz="2400" dirty="0"/>
              <a:t>เป้าหมายแห่งฝันวันแห่งชัย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การ</a:t>
            </a:r>
            <a:r>
              <a:rPr lang="th-TH" sz="2400" dirty="0"/>
              <a:t>จัดการดำเนินเดินชีวิต		</a:t>
            </a:r>
            <a:r>
              <a:rPr lang="th-TH" sz="2400" dirty="0" smtClean="0"/>
              <a:t>อย่า</a:t>
            </a:r>
            <a:r>
              <a:rPr lang="th-TH" sz="2400" dirty="0"/>
              <a:t>หลงผิดเพลิดเพลินเกินแก้ไข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รับผิดชอบ</a:t>
            </a:r>
            <a:r>
              <a:rPr lang="th-TH" sz="2400" dirty="0"/>
              <a:t>ระเบียบดีมีวินัย		</a:t>
            </a:r>
            <a:r>
              <a:rPr lang="th-TH" sz="2400" dirty="0" smtClean="0"/>
              <a:t>ความสำเร็จยิ่งใหญ่ไม่ไกลตน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" indent="0">
              <a:buNone/>
            </a:pPr>
            <a:r>
              <a:rPr lang="th-TH" sz="2400" dirty="0" smtClean="0"/>
              <a:t>	</a:t>
            </a:r>
            <a:endParaRPr lang="th-TH" sz="2400" dirty="0"/>
          </a:p>
        </p:txBody>
      </p:sp>
      <p:sp>
        <p:nvSpPr>
          <p:cNvPr id="3" name="ชื่อเรื่อง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/>
            </a:r>
            <a:br>
              <a:rPr lang="th-TH" b="1" dirty="0" smtClean="0"/>
            </a:br>
            <a:r>
              <a:rPr lang="th-TH" b="1" dirty="0" smtClean="0"/>
              <a:t>การ</a:t>
            </a:r>
            <a:r>
              <a:rPr lang="th-TH" b="1" dirty="0"/>
              <a:t>จัดการดำเนินชีวิต</a:t>
            </a:r>
            <a:r>
              <a:rPr lang="en-US" dirty="0"/>
              <a:t/>
            </a:r>
            <a:br>
              <a:rPr lang="en-US" dirty="0"/>
            </a:b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5669969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เส้นตาราง">
  <a:themeElements>
    <a:clrScheme name="เส้นตาราง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เส้นตาราง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เส้นตาราง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197</TotalTime>
  <Words>83</Words>
  <Application>Microsoft Office PowerPoint</Application>
  <PresentationFormat>นำเสนอทางหน้าจอ (4:3)</PresentationFormat>
  <Paragraphs>24</Paragraphs>
  <Slides>8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8</vt:i4>
      </vt:variant>
    </vt:vector>
  </HeadingPairs>
  <TitlesOfParts>
    <vt:vector size="9" baseType="lpstr">
      <vt:lpstr>เส้นตาราง</vt:lpstr>
      <vt:lpstr>ความสำคัญของการจัดการการดำเนินชีวิต</vt:lpstr>
      <vt:lpstr>งานนำเสนอ PowerPoint</vt:lpstr>
      <vt:lpstr>ตัวอย่าง </vt:lpstr>
      <vt:lpstr>งานนำเสนอ PowerPoint</vt:lpstr>
      <vt:lpstr>ตัวอย่าง</vt:lpstr>
      <vt:lpstr>ตัวอย่าง</vt:lpstr>
      <vt:lpstr>ความสำคัญของการจัดการการดำเนินชีวิต</vt:lpstr>
      <vt:lpstr> การจัดการดำเนินชีวิต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Ultimate</dc:creator>
  <cp:lastModifiedBy>DarknessWind</cp:lastModifiedBy>
  <cp:revision>18</cp:revision>
  <dcterms:created xsi:type="dcterms:W3CDTF">2013-08-26T16:07:20Z</dcterms:created>
  <dcterms:modified xsi:type="dcterms:W3CDTF">2013-08-28T14:27:55Z</dcterms:modified>
</cp:coreProperties>
</file>