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9" r:id="rId3"/>
    <p:sldId id="257" r:id="rId4"/>
    <p:sldId id="276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61" r:id="rId13"/>
    <p:sldId id="263" r:id="rId14"/>
    <p:sldId id="264" r:id="rId15"/>
    <p:sldId id="258" r:id="rId16"/>
    <p:sldId id="265" r:id="rId17"/>
    <p:sldId id="266" r:id="rId18"/>
    <p:sldId id="267" r:id="rId19"/>
    <p:sldId id="275" r:id="rId20"/>
  </p:sldIdLst>
  <p:sldSz cx="9144000" cy="6858000" type="screen4x3"/>
  <p:notesSz cx="6858000" cy="9144000"/>
  <p:embeddedFontLst>
    <p:embeddedFont>
      <p:font typeface="Angsana New" pitchFamily="18" charset="-34"/>
      <p:regular r:id="rId21"/>
      <p:bold r:id="rId22"/>
      <p:italic r:id="rId23"/>
      <p:boldItalic r:id="rId24"/>
    </p:embeddedFont>
    <p:embeddedFont>
      <p:font typeface="Tw Cen MT" pitchFamily="34" charset="0"/>
      <p:regular r:id="rId25"/>
      <p:bold r:id="rId26"/>
      <p:italic r:id="rId27"/>
      <p:boldItalic r:id="rId28"/>
    </p:embeddedFont>
    <p:embeddedFont>
      <p:font typeface="FreesiaUPC" pitchFamily="34" charset="-34"/>
      <p:regular r:id="rId29"/>
      <p:bold r:id="rId30"/>
      <p:italic r:id="rId31"/>
      <p:boldItalic r:id="rId32"/>
    </p:embeddedFont>
    <p:embeddedFont>
      <p:font typeface="2547_Ddinya13" charset="0"/>
      <p:regular r:id="rId33"/>
    </p:embeddedFont>
    <p:embeddedFont>
      <p:font typeface="PS Lunchakorn" charset="-34"/>
      <p:regular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D446FF-2B31-4FCA-A53C-261154CA866A}" type="datetimeFigureOut">
              <a:rPr lang="th-TH" smtClean="0"/>
              <a:t>28/08/56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C3C62B-9586-4DB9-9902-FA34981E313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92769"/>
            <a:ext cx="4419600" cy="1600327"/>
          </a:xfrm>
        </p:spPr>
        <p:txBody>
          <a:bodyPr>
            <a:noAutofit/>
          </a:bodyPr>
          <a:lstStyle/>
          <a:p>
            <a:r>
              <a:rPr lang="th-TH" sz="9600" dirty="0" err="1" smtClean="0">
                <a:latin typeface="2547_Ddinya13" pitchFamily="2" charset="0"/>
                <a:cs typeface="2547_Ddinya13" pitchFamily="2" charset="0"/>
              </a:rPr>
              <a:t>หมวยแฟ</a:t>
            </a:r>
            <a:r>
              <a:rPr lang="th-TH" sz="9600" dirty="0" smtClean="0">
                <a:latin typeface="2547_Ddinya13" pitchFamily="2" charset="0"/>
                <a:cs typeface="2547_Ddinya13" pitchFamily="2" charset="0"/>
              </a:rPr>
              <a:t>มิลี่</a:t>
            </a:r>
            <a:endParaRPr lang="th-TH" sz="9600" dirty="0">
              <a:latin typeface="2547_Ddinya13" pitchFamily="2" charset="0"/>
              <a:cs typeface="2547_Ddinya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556792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b="1" spc="50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547_Ddinya13" pitchFamily="2" charset="0"/>
                <a:cs typeface="2547_Ddinya13" pitchFamily="2" charset="0"/>
              </a:rPr>
              <a:t>ความสำคัญของการจัดการ</a:t>
            </a:r>
          </a:p>
          <a:p>
            <a:pPr algn="ctr"/>
            <a:r>
              <a:rPr lang="th-TH" sz="8800" b="1" spc="50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547_Ddinya13" pitchFamily="2" charset="0"/>
                <a:cs typeface="2547_Ddinya13" pitchFamily="2" charset="0"/>
              </a:rPr>
              <a:t>การดำเนินชีวิต</a:t>
            </a:r>
            <a:endParaRPr lang="en-US" sz="8800" b="1" spc="50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2547_Ddinya13" pitchFamily="2" charset="0"/>
              <a:cs typeface="2547_Ddinya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9751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สามารถ</a:t>
            </a:r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ปรับตัวเข้ากับสังคมได้ตามบทบาทหน้าที่ ความรับผิดชอบ และการเปลี่ยนแปลงของสังคม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โลก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87155"/>
            <a:ext cx="2471383" cy="194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98" y="3120360"/>
            <a:ext cx="2828190" cy="261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3" y="2947009"/>
            <a:ext cx="3169064" cy="300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66797"/>
            <a:ext cx="2857499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สามารถบริหารจัดการเวลา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,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 สมรรถนะร่างกาย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,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 อารมณ์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,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 ความเครียด และความขัดแย้ง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ได้</a:t>
            </a:r>
          </a:p>
          <a:p>
            <a:pPr algn="ctr"/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2846090" cy="22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165445" cy="2169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80320"/>
            <a:ext cx="1728625" cy="2576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7" y="2766611"/>
            <a:ext cx="2652221" cy="17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413" y="541129"/>
            <a:ext cx="76370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สามารถคิดแก้ปัญหาได้อย่างสร้างสรรค์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808312" cy="314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6" y="1772816"/>
            <a:ext cx="5056458" cy="39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สามารถสร้างแรงบันดาลใจ</a:t>
            </a:r>
            <a:b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</a:b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ในการดำเนินชีวิต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832167" cy="2666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0" y="2630572"/>
            <a:ext cx="4140015" cy="31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20804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ดำเนิน</a:t>
            </a: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ชีวิตตามหลักคุณธรรม </a:t>
            </a:r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จริยธรรม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726">
            <a:off x="759858" y="1981089"/>
            <a:ext cx="2953033" cy="2460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1159"/>
            <a:ext cx="4165424" cy="28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92812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ดำเนิน</a:t>
            </a: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ชีวิตท่ามกลางภาวะโลกร้อน</a:t>
            </a:r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ได้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25759"/>
            <a:ext cx="5268615" cy="45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736828"/>
            <a:ext cx="74206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ดำเนิน</a:t>
            </a: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ชีวิตในประชาคมอาเซียนได้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38374"/>
            <a:ext cx="7848458" cy="33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772816"/>
            <a:ext cx="5670376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11500" b="1" cap="all" dirty="0" err="1" smtClean="0">
                <a:ln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หมวยแฟ</a:t>
            </a:r>
            <a:r>
              <a:rPr lang="th-TH" sz="115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มิลี่</a:t>
            </a:r>
          </a:p>
          <a:p>
            <a:pPr algn="ctr"/>
            <a:r>
              <a:rPr lang="th-TH" sz="115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547_Ddinya13" pitchFamily="2" charset="0"/>
                <a:cs typeface="2547_Ddinya13" pitchFamily="2" charset="0"/>
              </a:rPr>
              <a:t>ขอบคุณค่ะ</a:t>
            </a:r>
            <a:endParaRPr lang="th-TH" sz="11500" b="1" cap="all" dirty="0">
              <a:ln/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2547_Ddinya13" pitchFamily="2" charset="0"/>
              <a:cs typeface="2547_Ddinya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0710"/>
            <a:ext cx="7985713" cy="471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95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7544" y="2213992"/>
            <a:ext cx="8305800" cy="2007096"/>
          </a:xfrm>
        </p:spPr>
        <p:txBody>
          <a:bodyPr>
            <a:noAutofit/>
          </a:bodyPr>
          <a:lstStyle/>
          <a:p>
            <a:r>
              <a:rPr lang="en-US" sz="13800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S Lunchakorn" pitchFamily="34" charset="-34"/>
                <a:cs typeface="PS Lunchakorn" pitchFamily="34" charset="-34"/>
              </a:rPr>
              <a:t>Proud to present</a:t>
            </a:r>
            <a:endParaRPr lang="th-TH" sz="13800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S Lunchakorn" pitchFamily="34" charset="-34"/>
              <a:cs typeface="PS Lunchakorn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58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248" y="2276872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5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547_Ddinya13" pitchFamily="2" charset="0"/>
                <a:cs typeface="2547_Ddinya13" pitchFamily="2" charset="0"/>
              </a:rPr>
              <a:t>………</a:t>
            </a:r>
            <a:endParaRPr lang="en-US" sz="115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2547_Ddinya13" pitchFamily="2" charset="0"/>
              <a:cs typeface="2547_Ddinya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5178"/>
            <a:ext cx="2448272" cy="3695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333375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266344" cy="4869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3448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Fitness room</a:t>
            </a:r>
            <a:endParaRPr lang="th-TH" sz="115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4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783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9118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Class room</a:t>
            </a:r>
            <a:endParaRPr lang="th-TH" sz="9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1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หมวยแฟมิลี่ G.1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0000"/>
      </a:accent1>
      <a:accent2>
        <a:srgbClr val="FFC0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หมวยแฟมิลี่ G.1</Template>
  <TotalTime>0</TotalTime>
  <Words>87</Words>
  <Application>Microsoft Office PowerPoint</Application>
  <PresentationFormat>นำเสนอทางหน้าจอ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6" baseType="lpstr">
      <vt:lpstr>Arial</vt:lpstr>
      <vt:lpstr>Angsana New</vt:lpstr>
      <vt:lpstr>Tw Cen MT</vt:lpstr>
      <vt:lpstr>FreesiaUPC</vt:lpstr>
      <vt:lpstr>2547_Ddinya13</vt:lpstr>
      <vt:lpstr>PS Lunchakorn</vt:lpstr>
      <vt:lpstr>หมวยแฟมิลี่ G.1</vt:lpstr>
      <vt:lpstr>หมวยแฟมิลี่</vt:lpstr>
      <vt:lpstr>งานนำเสนอ PowerPoint</vt:lpstr>
      <vt:lpstr>Proud to present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หมวยแฟมิลี่</dc:title>
  <dc:creator>DarknessWind</dc:creator>
  <cp:lastModifiedBy>DarknessWind</cp:lastModifiedBy>
  <cp:revision>1</cp:revision>
  <dcterms:created xsi:type="dcterms:W3CDTF">2013-08-28T14:01:03Z</dcterms:created>
  <dcterms:modified xsi:type="dcterms:W3CDTF">2013-08-28T14:01:57Z</dcterms:modified>
</cp:coreProperties>
</file>