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3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0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3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4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0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1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0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3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54EFE-2A91-DF48-86CC-BC4AA2603957}" type="datetimeFigureOut">
              <a:rPr lang="en-US" smtClean="0"/>
              <a:t>8/27/13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7B00-2370-3F47-9D91-9B3EC7A0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0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0"/>
            <a:ext cx="4641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8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pvicharn@gmail.com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Vicharn Panich</dc:creator>
  <cp:lastModifiedBy>Vicharn Panich</cp:lastModifiedBy>
  <cp:revision>1</cp:revision>
  <dcterms:created xsi:type="dcterms:W3CDTF">2013-08-27T14:03:59Z</dcterms:created>
  <dcterms:modified xsi:type="dcterms:W3CDTF">2013-08-27T14:05:04Z</dcterms:modified>
</cp:coreProperties>
</file>