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8" r:id="rId3"/>
    <p:sldMasterId id="2147483720" r:id="rId4"/>
    <p:sldMasterId id="2147483733" r:id="rId5"/>
    <p:sldMasterId id="2147483745" r:id="rId6"/>
    <p:sldMasterId id="2147483752" r:id="rId7"/>
    <p:sldMasterId id="2147483777" r:id="rId8"/>
    <p:sldMasterId id="2147483982" r:id="rId9"/>
    <p:sldMasterId id="2147483995" r:id="rId10"/>
    <p:sldMasterId id="2147484056" r:id="rId11"/>
    <p:sldMasterId id="2147484152" r:id="rId12"/>
    <p:sldMasterId id="2147484356" r:id="rId13"/>
    <p:sldMasterId id="2147484416" r:id="rId14"/>
  </p:sldMasterIdLst>
  <p:notesMasterIdLst>
    <p:notesMasterId r:id="rId46"/>
  </p:notesMasterIdLst>
  <p:sldIdLst>
    <p:sldId id="256" r:id="rId15"/>
    <p:sldId id="258" r:id="rId16"/>
    <p:sldId id="259" r:id="rId17"/>
    <p:sldId id="260" r:id="rId18"/>
    <p:sldId id="261" r:id="rId19"/>
    <p:sldId id="265" r:id="rId20"/>
    <p:sldId id="266" r:id="rId21"/>
    <p:sldId id="263" r:id="rId22"/>
    <p:sldId id="267" r:id="rId23"/>
    <p:sldId id="270" r:id="rId24"/>
    <p:sldId id="271" r:id="rId25"/>
    <p:sldId id="295" r:id="rId26"/>
    <p:sldId id="272" r:id="rId27"/>
    <p:sldId id="273" r:id="rId28"/>
    <p:sldId id="282" r:id="rId29"/>
    <p:sldId id="269" r:id="rId30"/>
    <p:sldId id="276" r:id="rId31"/>
    <p:sldId id="277" r:id="rId32"/>
    <p:sldId id="275" r:id="rId33"/>
    <p:sldId id="278" r:id="rId34"/>
    <p:sldId id="281" r:id="rId35"/>
    <p:sldId id="283" r:id="rId36"/>
    <p:sldId id="284" r:id="rId37"/>
    <p:sldId id="285" r:id="rId38"/>
    <p:sldId id="288" r:id="rId39"/>
    <p:sldId id="289" r:id="rId40"/>
    <p:sldId id="290" r:id="rId41"/>
    <p:sldId id="291" r:id="rId42"/>
    <p:sldId id="292" r:id="rId43"/>
    <p:sldId id="293" r:id="rId44"/>
    <p:sldId id="294" r:id="rId45"/>
  </p:sldIdLst>
  <p:sldSz cx="9144000" cy="6858000" type="screen4x3"/>
  <p:notesSz cx="6858000" cy="9144000"/>
  <p:defaultText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5E80"/>
    <a:srgbClr val="FF0066"/>
    <a:srgbClr val="DF850D"/>
    <a:srgbClr val="B489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17" autoAdjust="0"/>
    <p:restoredTop sz="84289" autoAdjust="0"/>
  </p:normalViewPr>
  <p:slideViewPr>
    <p:cSldViewPr>
      <p:cViewPr>
        <p:scale>
          <a:sx n="51" d="100"/>
          <a:sy n="51" d="100"/>
        </p:scale>
        <p:origin x="-1056" y="72"/>
      </p:cViewPr>
      <p:guideLst>
        <p:guide orient="horz" pos="2160"/>
        <p:guide pos="2880"/>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3" Type="http://schemas.openxmlformats.org/officeDocument/2006/relationships/slideMaster" Target="slideMasters/slideMaster3.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viewProps" Target="viewProps.xml"/><Relationship Id="rId8" Type="http://schemas.openxmlformats.org/officeDocument/2006/relationships/slideMaster" Target="slideMasters/slideMaster8.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gif"/><Relationship Id="rId1" Type="http://schemas.openxmlformats.org/officeDocument/2006/relationships/image" Target="../media/image53.jpeg"/><Relationship Id="rId4" Type="http://schemas.openxmlformats.org/officeDocument/2006/relationships/image" Target="../media/image5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5D6372-C43D-46B1-8BA8-FF77F8BC44B7}" type="doc">
      <dgm:prSet loTypeId="urn:microsoft.com/office/officeart/2008/layout/HexagonCluster" loCatId="relationship" qsTypeId="urn:microsoft.com/office/officeart/2005/8/quickstyle/simple1" qsCatId="simple" csTypeId="urn:microsoft.com/office/officeart/2005/8/colors/accent1_2" csCatId="accent1" phldr="1"/>
      <dgm:spPr/>
      <dgm:t>
        <a:bodyPr/>
        <a:lstStyle/>
        <a:p>
          <a:endParaRPr lang="th-TH"/>
        </a:p>
      </dgm:t>
    </dgm:pt>
    <dgm:pt modelId="{CA42284D-BD0C-408C-BB0E-3DA3F59BEF89}">
      <dgm:prSet phldrT="[ข้อความ]" custT="1"/>
      <dgm:spPr/>
      <dgm:t>
        <a:bodyPr/>
        <a:lstStyle/>
        <a:p>
          <a:r>
            <a:rPr lang="en-US" sz="2100" b="1" dirty="0" smtClean="0">
              <a:solidFill>
                <a:srgbClr val="7030A0"/>
              </a:solidFill>
              <a:cs typeface="JasmineUPC" pitchFamily="18" charset="-34"/>
            </a:rPr>
            <a:t>Management Information system</a:t>
          </a:r>
          <a:endParaRPr lang="th-TH" sz="2100" b="1" dirty="0">
            <a:solidFill>
              <a:srgbClr val="7030A0"/>
            </a:solidFill>
            <a:cs typeface="JasmineUPC" pitchFamily="18" charset="-34"/>
          </a:endParaRPr>
        </a:p>
      </dgm:t>
    </dgm:pt>
    <dgm:pt modelId="{35A65C64-83FB-49B6-9524-64C46611F9D4}" type="parTrans" cxnId="{D8F88D0B-79A5-4CB6-8915-FA471DDB4587}">
      <dgm:prSet/>
      <dgm:spPr/>
      <dgm:t>
        <a:bodyPr/>
        <a:lstStyle/>
        <a:p>
          <a:endParaRPr lang="th-TH"/>
        </a:p>
      </dgm:t>
    </dgm:pt>
    <dgm:pt modelId="{56E4E274-B468-44D8-967E-79011908634C}" type="sibTrans" cxnId="{D8F88D0B-79A5-4CB6-8915-FA471DDB4587}">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17000" b="-17000"/>
          </a:stretch>
        </a:blipFill>
      </dgm:spPr>
      <dgm:t>
        <a:bodyPr/>
        <a:lstStyle/>
        <a:p>
          <a:endParaRPr lang="th-TH"/>
        </a:p>
      </dgm:t>
    </dgm:pt>
    <dgm:pt modelId="{BCA1207F-CDD4-48F3-AD53-C280D5E04F37}">
      <dgm:prSet phldrT="[ข้อความ]" custT="1"/>
      <dgm:spPr>
        <a:blipFill rotWithShape="0">
          <a:blip xmlns:r="http://schemas.openxmlformats.org/officeDocument/2006/relationships" r:embed="rId2"/>
          <a:stretch>
            <a:fillRect/>
          </a:stretch>
        </a:blipFill>
      </dgm:spPr>
      <dgm:t>
        <a:bodyPr/>
        <a:lstStyle/>
        <a:p>
          <a:r>
            <a:rPr lang="en-US" sz="5400" dirty="0" smtClean="0">
              <a:solidFill>
                <a:srgbClr val="FF0000"/>
              </a:solidFill>
              <a:latin typeface="Arial Black" pitchFamily="34" charset="0"/>
            </a:rPr>
            <a:t>ACTS</a:t>
          </a:r>
          <a:r>
            <a:rPr lang="en-US" sz="6400" dirty="0" smtClean="0">
              <a:solidFill>
                <a:srgbClr val="FF0000"/>
              </a:solidFill>
              <a:latin typeface="Arial Black" pitchFamily="34" charset="0"/>
            </a:rPr>
            <a:t> </a:t>
          </a:r>
          <a:endParaRPr lang="th-TH" sz="6400" dirty="0">
            <a:solidFill>
              <a:srgbClr val="FF0000"/>
            </a:solidFill>
            <a:latin typeface="Arial Black" pitchFamily="34" charset="0"/>
          </a:endParaRPr>
        </a:p>
      </dgm:t>
    </dgm:pt>
    <dgm:pt modelId="{AB82CC4A-C154-43AF-B8E5-198642FA5D39}" type="parTrans" cxnId="{E3F0B084-13F6-46BB-B388-546FC6403B16}">
      <dgm:prSet/>
      <dgm:spPr/>
      <dgm:t>
        <a:bodyPr/>
        <a:lstStyle/>
        <a:p>
          <a:endParaRPr lang="th-TH"/>
        </a:p>
      </dgm:t>
    </dgm:pt>
    <dgm:pt modelId="{90631E13-1EF0-4BC4-8FB1-68243DB9CC3B}" type="sibTrans" cxnId="{E3F0B084-13F6-46BB-B388-546FC6403B16}">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t="-22000" b="-22000"/>
          </a:stretch>
        </a:blipFill>
      </dgm:spPr>
      <dgm:t>
        <a:bodyPr/>
        <a:lstStyle/>
        <a:p>
          <a:endParaRPr lang="th-TH"/>
        </a:p>
      </dgm:t>
    </dgm:pt>
    <dgm:pt modelId="{B87A4446-88AA-4510-9998-AA0495B794BF}">
      <dgm:prSet phldrT="[ข้อความ]"/>
      <dgm:spPr/>
      <dgm:t>
        <a:bodyPr/>
        <a:lstStyle/>
        <a:p>
          <a:r>
            <a:rPr lang="en-US" b="1" dirty="0" smtClean="0">
              <a:solidFill>
                <a:srgbClr val="7030A0"/>
              </a:solidFill>
              <a:cs typeface="JasmineUPC" pitchFamily="18" charset="-34"/>
            </a:rPr>
            <a:t>,Guaranty Process  </a:t>
          </a:r>
          <a:r>
            <a:rPr lang="th-TH" b="1" dirty="0" smtClean="0">
              <a:solidFill>
                <a:srgbClr val="7030A0"/>
              </a:solidFill>
              <a:cs typeface="JasmineUPC" pitchFamily="18" charset="-34"/>
            </a:rPr>
            <a:t>เอกสารค้ำประกัน</a:t>
          </a:r>
          <a:endParaRPr lang="th-TH" b="1" dirty="0">
            <a:solidFill>
              <a:srgbClr val="7030A0"/>
            </a:solidFill>
            <a:cs typeface="JasmineUPC" pitchFamily="18" charset="-34"/>
          </a:endParaRPr>
        </a:p>
      </dgm:t>
    </dgm:pt>
    <dgm:pt modelId="{F8B48858-0E14-465F-AEBC-467C60FA0836}" type="parTrans" cxnId="{D2ABA4CF-AC44-4340-A7C8-55DCC2260D07}">
      <dgm:prSet/>
      <dgm:spPr/>
      <dgm:t>
        <a:bodyPr/>
        <a:lstStyle/>
        <a:p>
          <a:endParaRPr lang="th-TH"/>
        </a:p>
      </dgm:t>
    </dgm:pt>
    <dgm:pt modelId="{AB96A0DC-1439-48F3-A8A6-2E4191393086}" type="sibTrans" cxnId="{D2ABA4CF-AC44-4340-A7C8-55DCC2260D07}">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dgm:spPr>
      <dgm:t>
        <a:bodyPr/>
        <a:lstStyle/>
        <a:p>
          <a:endParaRPr lang="th-TH"/>
        </a:p>
      </dgm:t>
    </dgm:pt>
    <dgm:pt modelId="{A6D06A9F-3C09-4E78-9868-32F7FCA7C759}" type="pres">
      <dgm:prSet presAssocID="{DC5D6372-C43D-46B1-8BA8-FF77F8BC44B7}" presName="Name0" presStyleCnt="0">
        <dgm:presLayoutVars>
          <dgm:chMax val="21"/>
          <dgm:chPref val="21"/>
        </dgm:presLayoutVars>
      </dgm:prSet>
      <dgm:spPr/>
      <dgm:t>
        <a:bodyPr/>
        <a:lstStyle/>
        <a:p>
          <a:endParaRPr lang="th-TH"/>
        </a:p>
      </dgm:t>
    </dgm:pt>
    <dgm:pt modelId="{B18A9418-3AB6-49A1-A825-D3D9B001F310}" type="pres">
      <dgm:prSet presAssocID="{CA42284D-BD0C-408C-BB0E-3DA3F59BEF89}" presName="text1" presStyleCnt="0"/>
      <dgm:spPr/>
    </dgm:pt>
    <dgm:pt modelId="{99C1B39F-7B39-43A3-B1AB-B0611DA46144}" type="pres">
      <dgm:prSet presAssocID="{CA42284D-BD0C-408C-BB0E-3DA3F59BEF89}" presName="textRepeatNode" presStyleLbl="alignNode1" presStyleIdx="0" presStyleCnt="3" custLinFactNeighborX="21426" custLinFactNeighborY="-16230">
        <dgm:presLayoutVars>
          <dgm:chMax val="0"/>
          <dgm:chPref val="0"/>
          <dgm:bulletEnabled val="1"/>
        </dgm:presLayoutVars>
      </dgm:prSet>
      <dgm:spPr/>
      <dgm:t>
        <a:bodyPr/>
        <a:lstStyle/>
        <a:p>
          <a:endParaRPr lang="th-TH"/>
        </a:p>
      </dgm:t>
    </dgm:pt>
    <dgm:pt modelId="{3337F849-4583-4799-BBCC-3EF15ECBAED5}" type="pres">
      <dgm:prSet presAssocID="{CA42284D-BD0C-408C-BB0E-3DA3F59BEF89}" presName="textaccent1" presStyleCnt="0"/>
      <dgm:spPr/>
    </dgm:pt>
    <dgm:pt modelId="{8B8819EB-DAD2-4F1E-BA06-9551CE886673}" type="pres">
      <dgm:prSet presAssocID="{CA42284D-BD0C-408C-BB0E-3DA3F59BEF89}" presName="accentRepeatNode" presStyleLbl="solidAlignAcc1" presStyleIdx="0" presStyleCnt="6"/>
      <dgm:spPr/>
    </dgm:pt>
    <dgm:pt modelId="{C7089BAD-B206-4960-8D30-C3FC7A172912}" type="pres">
      <dgm:prSet presAssocID="{56E4E274-B468-44D8-967E-79011908634C}" presName="image1" presStyleCnt="0"/>
      <dgm:spPr/>
    </dgm:pt>
    <dgm:pt modelId="{997FAFED-641D-490D-9C02-0C00B5C41D6D}" type="pres">
      <dgm:prSet presAssocID="{56E4E274-B468-44D8-967E-79011908634C}" presName="imageRepeatNode" presStyleLbl="alignAcc1" presStyleIdx="0" presStyleCnt="3" custScaleX="110443" custScaleY="127731" custLinFactNeighborX="16057" custLinFactNeighborY="19280"/>
      <dgm:spPr/>
      <dgm:t>
        <a:bodyPr/>
        <a:lstStyle/>
        <a:p>
          <a:endParaRPr lang="th-TH"/>
        </a:p>
      </dgm:t>
    </dgm:pt>
    <dgm:pt modelId="{B7A19D8B-17CA-49D6-8366-0F25378078FC}" type="pres">
      <dgm:prSet presAssocID="{56E4E274-B468-44D8-967E-79011908634C}" presName="imageaccent1" presStyleCnt="0"/>
      <dgm:spPr/>
    </dgm:pt>
    <dgm:pt modelId="{65D405FA-0C7A-4632-A0AC-E29C5DB5EA53}" type="pres">
      <dgm:prSet presAssocID="{56E4E274-B468-44D8-967E-79011908634C}" presName="accentRepeatNode" presStyleLbl="solidAlignAcc1" presStyleIdx="1" presStyleCnt="6"/>
      <dgm:spPr/>
    </dgm:pt>
    <dgm:pt modelId="{43638595-DA68-4E8C-BFEE-1E20D35E7A99}" type="pres">
      <dgm:prSet presAssocID="{BCA1207F-CDD4-48F3-AD53-C280D5E04F37}" presName="text2" presStyleCnt="0"/>
      <dgm:spPr/>
    </dgm:pt>
    <dgm:pt modelId="{6CD57BD7-0E87-468F-A528-D900F6DCF9A0}" type="pres">
      <dgm:prSet presAssocID="{BCA1207F-CDD4-48F3-AD53-C280D5E04F37}" presName="textRepeatNode" presStyleLbl="alignNode1" presStyleIdx="1" presStyleCnt="3" custScaleX="149926" custScaleY="152210" custLinFactNeighborX="-65545" custLinFactNeighborY="-90353">
        <dgm:presLayoutVars>
          <dgm:chMax val="0"/>
          <dgm:chPref val="0"/>
          <dgm:bulletEnabled val="1"/>
        </dgm:presLayoutVars>
      </dgm:prSet>
      <dgm:spPr/>
      <dgm:t>
        <a:bodyPr/>
        <a:lstStyle/>
        <a:p>
          <a:endParaRPr lang="th-TH"/>
        </a:p>
      </dgm:t>
    </dgm:pt>
    <dgm:pt modelId="{15EF00AC-EA51-4326-8769-59C985472622}" type="pres">
      <dgm:prSet presAssocID="{BCA1207F-CDD4-48F3-AD53-C280D5E04F37}" presName="textaccent2" presStyleCnt="0"/>
      <dgm:spPr/>
    </dgm:pt>
    <dgm:pt modelId="{CB1B3098-7B98-4ED2-84C8-E36A493E0CC6}" type="pres">
      <dgm:prSet presAssocID="{BCA1207F-CDD4-48F3-AD53-C280D5E04F37}" presName="accentRepeatNode" presStyleLbl="solidAlignAcc1" presStyleIdx="2" presStyleCnt="6"/>
      <dgm:spPr/>
    </dgm:pt>
    <dgm:pt modelId="{5CB271F7-0A5E-4B46-AC40-F7709804718D}" type="pres">
      <dgm:prSet presAssocID="{90631E13-1EF0-4BC4-8FB1-68243DB9CC3B}" presName="image2" presStyleCnt="0"/>
      <dgm:spPr/>
    </dgm:pt>
    <dgm:pt modelId="{9E70A82B-4B23-43A3-8629-46DEE99D10A0}" type="pres">
      <dgm:prSet presAssocID="{90631E13-1EF0-4BC4-8FB1-68243DB9CC3B}" presName="imageRepeatNode" presStyleLbl="alignAcc1" presStyleIdx="1" presStyleCnt="3" custScaleX="104164" custScaleY="106749" custLinFactNeighborX="-55226" custLinFactNeighborY="-14770"/>
      <dgm:spPr/>
      <dgm:t>
        <a:bodyPr/>
        <a:lstStyle/>
        <a:p>
          <a:endParaRPr lang="th-TH"/>
        </a:p>
      </dgm:t>
    </dgm:pt>
    <dgm:pt modelId="{58502D26-B832-45A2-AEEC-F6A6C3BF894E}" type="pres">
      <dgm:prSet presAssocID="{90631E13-1EF0-4BC4-8FB1-68243DB9CC3B}" presName="imageaccent2" presStyleCnt="0"/>
      <dgm:spPr/>
    </dgm:pt>
    <dgm:pt modelId="{13538714-ED98-4BFF-A420-D60CD301DB28}" type="pres">
      <dgm:prSet presAssocID="{90631E13-1EF0-4BC4-8FB1-68243DB9CC3B}" presName="accentRepeatNode" presStyleLbl="solidAlignAcc1" presStyleIdx="3" presStyleCnt="6"/>
      <dgm:spPr/>
    </dgm:pt>
    <dgm:pt modelId="{0F21B428-EBD8-4F8C-A341-B8471E10A02A}" type="pres">
      <dgm:prSet presAssocID="{B87A4446-88AA-4510-9998-AA0495B794BF}" presName="text3" presStyleCnt="0"/>
      <dgm:spPr/>
    </dgm:pt>
    <dgm:pt modelId="{A0A165D8-E53C-47A0-8CEE-6790A20B33EB}" type="pres">
      <dgm:prSet presAssocID="{B87A4446-88AA-4510-9998-AA0495B794BF}" presName="textRepeatNode" presStyleLbl="alignNode1" presStyleIdx="2" presStyleCnt="3" custLinFactNeighborX="-72145" custLinFactNeighborY="-38222">
        <dgm:presLayoutVars>
          <dgm:chMax val="0"/>
          <dgm:chPref val="0"/>
          <dgm:bulletEnabled val="1"/>
        </dgm:presLayoutVars>
      </dgm:prSet>
      <dgm:spPr/>
      <dgm:t>
        <a:bodyPr/>
        <a:lstStyle/>
        <a:p>
          <a:endParaRPr lang="th-TH"/>
        </a:p>
      </dgm:t>
    </dgm:pt>
    <dgm:pt modelId="{F0BA8A7B-F203-4FB4-959D-AFE3E5450BBF}" type="pres">
      <dgm:prSet presAssocID="{B87A4446-88AA-4510-9998-AA0495B794BF}" presName="textaccent3" presStyleCnt="0"/>
      <dgm:spPr/>
    </dgm:pt>
    <dgm:pt modelId="{A4AF9380-F984-41B7-BD48-FE042B465E6C}" type="pres">
      <dgm:prSet presAssocID="{B87A4446-88AA-4510-9998-AA0495B794BF}" presName="accentRepeatNode" presStyleLbl="solidAlignAcc1" presStyleIdx="4" presStyleCnt="6"/>
      <dgm:spPr/>
    </dgm:pt>
    <dgm:pt modelId="{85CF5C4C-341B-4507-B36E-39DEDE1A2CB6}" type="pres">
      <dgm:prSet presAssocID="{AB96A0DC-1439-48F3-A8A6-2E4191393086}" presName="image3" presStyleCnt="0"/>
      <dgm:spPr/>
    </dgm:pt>
    <dgm:pt modelId="{7A38A330-6C1A-44AC-88D5-BC1BA8EC657C}" type="pres">
      <dgm:prSet presAssocID="{AB96A0DC-1439-48F3-A8A6-2E4191393086}" presName="imageRepeatNode" presStyleLbl="alignAcc1" presStyleIdx="2" presStyleCnt="3" custScaleX="127021" custScaleY="157673" custLinFactNeighborX="31803" custLinFactNeighborY="13083"/>
      <dgm:spPr/>
      <dgm:t>
        <a:bodyPr/>
        <a:lstStyle/>
        <a:p>
          <a:endParaRPr lang="th-TH"/>
        </a:p>
      </dgm:t>
    </dgm:pt>
    <dgm:pt modelId="{9CC98081-337D-4418-B790-353F2705F55F}" type="pres">
      <dgm:prSet presAssocID="{AB96A0DC-1439-48F3-A8A6-2E4191393086}" presName="imageaccent3" presStyleCnt="0"/>
      <dgm:spPr/>
    </dgm:pt>
    <dgm:pt modelId="{4C71FBD6-A46B-48EC-9896-4FBEB892483B}" type="pres">
      <dgm:prSet presAssocID="{AB96A0DC-1439-48F3-A8A6-2E4191393086}" presName="accentRepeatNode" presStyleLbl="solidAlignAcc1" presStyleIdx="5" presStyleCnt="6"/>
      <dgm:spPr/>
    </dgm:pt>
  </dgm:ptLst>
  <dgm:cxnLst>
    <dgm:cxn modelId="{D2ABA4CF-AC44-4340-A7C8-55DCC2260D07}" srcId="{DC5D6372-C43D-46B1-8BA8-FF77F8BC44B7}" destId="{B87A4446-88AA-4510-9998-AA0495B794BF}" srcOrd="2" destOrd="0" parTransId="{F8B48858-0E14-465F-AEBC-467C60FA0836}" sibTransId="{AB96A0DC-1439-48F3-A8A6-2E4191393086}"/>
    <dgm:cxn modelId="{E550726B-BE5C-4EE2-97F8-61981FD5B08C}" type="presOf" srcId="{CA42284D-BD0C-408C-BB0E-3DA3F59BEF89}" destId="{99C1B39F-7B39-43A3-B1AB-B0611DA46144}" srcOrd="0" destOrd="0" presId="urn:microsoft.com/office/officeart/2008/layout/HexagonCluster"/>
    <dgm:cxn modelId="{6942B8AE-E0AE-42AB-B14F-4200B1620660}" type="presOf" srcId="{BCA1207F-CDD4-48F3-AD53-C280D5E04F37}" destId="{6CD57BD7-0E87-468F-A528-D900F6DCF9A0}" srcOrd="0" destOrd="0" presId="urn:microsoft.com/office/officeart/2008/layout/HexagonCluster"/>
    <dgm:cxn modelId="{1B8DB264-8CBE-49DD-8735-33C9443BB88A}" type="presOf" srcId="{DC5D6372-C43D-46B1-8BA8-FF77F8BC44B7}" destId="{A6D06A9F-3C09-4E78-9868-32F7FCA7C759}" srcOrd="0" destOrd="0" presId="urn:microsoft.com/office/officeart/2008/layout/HexagonCluster"/>
    <dgm:cxn modelId="{AA76684C-F7C2-4166-BF76-91977AB2BE19}" type="presOf" srcId="{B87A4446-88AA-4510-9998-AA0495B794BF}" destId="{A0A165D8-E53C-47A0-8CEE-6790A20B33EB}" srcOrd="0" destOrd="0" presId="urn:microsoft.com/office/officeart/2008/layout/HexagonCluster"/>
    <dgm:cxn modelId="{D8F88D0B-79A5-4CB6-8915-FA471DDB4587}" srcId="{DC5D6372-C43D-46B1-8BA8-FF77F8BC44B7}" destId="{CA42284D-BD0C-408C-BB0E-3DA3F59BEF89}" srcOrd="0" destOrd="0" parTransId="{35A65C64-83FB-49B6-9524-64C46611F9D4}" sibTransId="{56E4E274-B468-44D8-967E-79011908634C}"/>
    <dgm:cxn modelId="{50F0257E-6D00-4E36-943B-D54725A7D9E6}" type="presOf" srcId="{AB96A0DC-1439-48F3-A8A6-2E4191393086}" destId="{7A38A330-6C1A-44AC-88D5-BC1BA8EC657C}" srcOrd="0" destOrd="0" presId="urn:microsoft.com/office/officeart/2008/layout/HexagonCluster"/>
    <dgm:cxn modelId="{B233048A-857E-4785-BC26-D9860FEB7BDF}" type="presOf" srcId="{90631E13-1EF0-4BC4-8FB1-68243DB9CC3B}" destId="{9E70A82B-4B23-43A3-8629-46DEE99D10A0}" srcOrd="0" destOrd="0" presId="urn:microsoft.com/office/officeart/2008/layout/HexagonCluster"/>
    <dgm:cxn modelId="{0CF55C70-5EC9-4CA9-8AA6-5D02189F1D06}" type="presOf" srcId="{56E4E274-B468-44D8-967E-79011908634C}" destId="{997FAFED-641D-490D-9C02-0C00B5C41D6D}" srcOrd="0" destOrd="0" presId="urn:microsoft.com/office/officeart/2008/layout/HexagonCluster"/>
    <dgm:cxn modelId="{E3F0B084-13F6-46BB-B388-546FC6403B16}" srcId="{DC5D6372-C43D-46B1-8BA8-FF77F8BC44B7}" destId="{BCA1207F-CDD4-48F3-AD53-C280D5E04F37}" srcOrd="1" destOrd="0" parTransId="{AB82CC4A-C154-43AF-B8E5-198642FA5D39}" sibTransId="{90631E13-1EF0-4BC4-8FB1-68243DB9CC3B}"/>
    <dgm:cxn modelId="{81D2041B-D289-4BCE-9D2B-13E76904858F}" type="presParOf" srcId="{A6D06A9F-3C09-4E78-9868-32F7FCA7C759}" destId="{B18A9418-3AB6-49A1-A825-D3D9B001F310}" srcOrd="0" destOrd="0" presId="urn:microsoft.com/office/officeart/2008/layout/HexagonCluster"/>
    <dgm:cxn modelId="{C337EEF9-D3E3-4ED6-9920-C6BE10134F49}" type="presParOf" srcId="{B18A9418-3AB6-49A1-A825-D3D9B001F310}" destId="{99C1B39F-7B39-43A3-B1AB-B0611DA46144}" srcOrd="0" destOrd="0" presId="urn:microsoft.com/office/officeart/2008/layout/HexagonCluster"/>
    <dgm:cxn modelId="{1A46EF3C-8949-42DF-B349-78206B7BDB71}" type="presParOf" srcId="{A6D06A9F-3C09-4E78-9868-32F7FCA7C759}" destId="{3337F849-4583-4799-BBCC-3EF15ECBAED5}" srcOrd="1" destOrd="0" presId="urn:microsoft.com/office/officeart/2008/layout/HexagonCluster"/>
    <dgm:cxn modelId="{08EB89A8-7983-431D-9D31-DF5E5238E699}" type="presParOf" srcId="{3337F849-4583-4799-BBCC-3EF15ECBAED5}" destId="{8B8819EB-DAD2-4F1E-BA06-9551CE886673}" srcOrd="0" destOrd="0" presId="urn:microsoft.com/office/officeart/2008/layout/HexagonCluster"/>
    <dgm:cxn modelId="{99ECF7F6-1FF7-4967-98B4-037B830A7BA4}" type="presParOf" srcId="{A6D06A9F-3C09-4E78-9868-32F7FCA7C759}" destId="{C7089BAD-B206-4960-8D30-C3FC7A172912}" srcOrd="2" destOrd="0" presId="urn:microsoft.com/office/officeart/2008/layout/HexagonCluster"/>
    <dgm:cxn modelId="{7461E9FF-058D-46B1-AE27-41714D03ABC9}" type="presParOf" srcId="{C7089BAD-B206-4960-8D30-C3FC7A172912}" destId="{997FAFED-641D-490D-9C02-0C00B5C41D6D}" srcOrd="0" destOrd="0" presId="urn:microsoft.com/office/officeart/2008/layout/HexagonCluster"/>
    <dgm:cxn modelId="{D6168792-B927-47F3-957D-1E6A6A369CE6}" type="presParOf" srcId="{A6D06A9F-3C09-4E78-9868-32F7FCA7C759}" destId="{B7A19D8B-17CA-49D6-8366-0F25378078FC}" srcOrd="3" destOrd="0" presId="urn:microsoft.com/office/officeart/2008/layout/HexagonCluster"/>
    <dgm:cxn modelId="{1770535B-B1D2-4C2D-96B8-97F6FA793D1D}" type="presParOf" srcId="{B7A19D8B-17CA-49D6-8366-0F25378078FC}" destId="{65D405FA-0C7A-4632-A0AC-E29C5DB5EA53}" srcOrd="0" destOrd="0" presId="urn:microsoft.com/office/officeart/2008/layout/HexagonCluster"/>
    <dgm:cxn modelId="{67A4EB6E-211F-4C6C-BDF5-59A90B230392}" type="presParOf" srcId="{A6D06A9F-3C09-4E78-9868-32F7FCA7C759}" destId="{43638595-DA68-4E8C-BFEE-1E20D35E7A99}" srcOrd="4" destOrd="0" presId="urn:microsoft.com/office/officeart/2008/layout/HexagonCluster"/>
    <dgm:cxn modelId="{CED3A7B3-EFDE-4AEF-B57E-68B39FE16CE2}" type="presParOf" srcId="{43638595-DA68-4E8C-BFEE-1E20D35E7A99}" destId="{6CD57BD7-0E87-468F-A528-D900F6DCF9A0}" srcOrd="0" destOrd="0" presId="urn:microsoft.com/office/officeart/2008/layout/HexagonCluster"/>
    <dgm:cxn modelId="{EA8FD933-D385-429B-A805-8DFD56F5FA7A}" type="presParOf" srcId="{A6D06A9F-3C09-4E78-9868-32F7FCA7C759}" destId="{15EF00AC-EA51-4326-8769-59C985472622}" srcOrd="5" destOrd="0" presId="urn:microsoft.com/office/officeart/2008/layout/HexagonCluster"/>
    <dgm:cxn modelId="{217919A9-461F-405E-B7C4-25C3ADF0318B}" type="presParOf" srcId="{15EF00AC-EA51-4326-8769-59C985472622}" destId="{CB1B3098-7B98-4ED2-84C8-E36A493E0CC6}" srcOrd="0" destOrd="0" presId="urn:microsoft.com/office/officeart/2008/layout/HexagonCluster"/>
    <dgm:cxn modelId="{A1E47A3D-B12C-481E-8459-9A322A0597A5}" type="presParOf" srcId="{A6D06A9F-3C09-4E78-9868-32F7FCA7C759}" destId="{5CB271F7-0A5E-4B46-AC40-F7709804718D}" srcOrd="6" destOrd="0" presId="urn:microsoft.com/office/officeart/2008/layout/HexagonCluster"/>
    <dgm:cxn modelId="{4424BB1A-794D-47B9-91C5-2B6FAD17BE5B}" type="presParOf" srcId="{5CB271F7-0A5E-4B46-AC40-F7709804718D}" destId="{9E70A82B-4B23-43A3-8629-46DEE99D10A0}" srcOrd="0" destOrd="0" presId="urn:microsoft.com/office/officeart/2008/layout/HexagonCluster"/>
    <dgm:cxn modelId="{B42349BE-B3F5-4026-BAA1-FD1B01847155}" type="presParOf" srcId="{A6D06A9F-3C09-4E78-9868-32F7FCA7C759}" destId="{58502D26-B832-45A2-AEEC-F6A6C3BF894E}" srcOrd="7" destOrd="0" presId="urn:microsoft.com/office/officeart/2008/layout/HexagonCluster"/>
    <dgm:cxn modelId="{B88A04F3-6D21-485B-9EEB-EE59478013CF}" type="presParOf" srcId="{58502D26-B832-45A2-AEEC-F6A6C3BF894E}" destId="{13538714-ED98-4BFF-A420-D60CD301DB28}" srcOrd="0" destOrd="0" presId="urn:microsoft.com/office/officeart/2008/layout/HexagonCluster"/>
    <dgm:cxn modelId="{29D06B89-1CE9-43A3-B906-AC38018FFFCF}" type="presParOf" srcId="{A6D06A9F-3C09-4E78-9868-32F7FCA7C759}" destId="{0F21B428-EBD8-4F8C-A341-B8471E10A02A}" srcOrd="8" destOrd="0" presId="urn:microsoft.com/office/officeart/2008/layout/HexagonCluster"/>
    <dgm:cxn modelId="{F4D1870A-5C8D-4C5F-AC04-F56433FF0A32}" type="presParOf" srcId="{0F21B428-EBD8-4F8C-A341-B8471E10A02A}" destId="{A0A165D8-E53C-47A0-8CEE-6790A20B33EB}" srcOrd="0" destOrd="0" presId="urn:microsoft.com/office/officeart/2008/layout/HexagonCluster"/>
    <dgm:cxn modelId="{B5B8A5FA-053E-4016-B83F-2AAFA9661F94}" type="presParOf" srcId="{A6D06A9F-3C09-4E78-9868-32F7FCA7C759}" destId="{F0BA8A7B-F203-4FB4-959D-AFE3E5450BBF}" srcOrd="9" destOrd="0" presId="urn:microsoft.com/office/officeart/2008/layout/HexagonCluster"/>
    <dgm:cxn modelId="{A47679DA-2A51-43A2-8E9D-AB2B288EF6C5}" type="presParOf" srcId="{F0BA8A7B-F203-4FB4-959D-AFE3E5450BBF}" destId="{A4AF9380-F984-41B7-BD48-FE042B465E6C}" srcOrd="0" destOrd="0" presId="urn:microsoft.com/office/officeart/2008/layout/HexagonCluster"/>
    <dgm:cxn modelId="{C432CC64-B142-4704-9685-623C50B28B18}" type="presParOf" srcId="{A6D06A9F-3C09-4E78-9868-32F7FCA7C759}" destId="{85CF5C4C-341B-4507-B36E-39DEDE1A2CB6}" srcOrd="10" destOrd="0" presId="urn:microsoft.com/office/officeart/2008/layout/HexagonCluster"/>
    <dgm:cxn modelId="{209F7D33-AAA8-4A54-996C-797DA0ECAF4F}" type="presParOf" srcId="{85CF5C4C-341B-4507-B36E-39DEDE1A2CB6}" destId="{7A38A330-6C1A-44AC-88D5-BC1BA8EC657C}" srcOrd="0" destOrd="0" presId="urn:microsoft.com/office/officeart/2008/layout/HexagonCluster"/>
    <dgm:cxn modelId="{252CF4A8-2558-4D2D-9735-AEDEAD7EACB4}" type="presParOf" srcId="{A6D06A9F-3C09-4E78-9868-32F7FCA7C759}" destId="{9CC98081-337D-4418-B790-353F2705F55F}" srcOrd="11" destOrd="0" presId="urn:microsoft.com/office/officeart/2008/layout/HexagonCluster"/>
    <dgm:cxn modelId="{9F6771CA-AB89-4CDD-A510-D8D5AB19BC17}" type="presParOf" srcId="{9CC98081-337D-4418-B790-353F2705F55F}" destId="{4C71FBD6-A46B-48EC-9896-4FBEB892483B}"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B398BF-25E5-4134-A516-6492D0B59E6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th-TH"/>
        </a:p>
      </dgm:t>
    </dgm:pt>
    <dgm:pt modelId="{2451D1C1-F2F5-4D7F-BAAE-484C22BCA57C}">
      <dgm:prSet phldrT="[ข้อความ]"/>
      <dgm:spPr>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th-TH" b="1" dirty="0" smtClean="0">
              <a:solidFill>
                <a:srgbClr val="0070C0"/>
              </a:solidFill>
              <a:cs typeface="JasmineUPC" pitchFamily="18" charset="-34"/>
            </a:rPr>
            <a:t>ของถ่ายลำเรือ</a:t>
          </a:r>
        </a:p>
        <a:p>
          <a:r>
            <a:rPr lang="th-TH" b="1" dirty="0" smtClean="0">
              <a:solidFill>
                <a:srgbClr val="0070C0"/>
              </a:solidFill>
              <a:cs typeface="JasmineUPC" pitchFamily="18" charset="-34"/>
            </a:rPr>
            <a:t>จะทำได้ต้อง</a:t>
          </a:r>
          <a:endParaRPr lang="th-TH" b="1" dirty="0">
            <a:solidFill>
              <a:srgbClr val="0070C0"/>
            </a:solidFill>
            <a:cs typeface="JasmineUPC" pitchFamily="18" charset="-34"/>
          </a:endParaRPr>
        </a:p>
      </dgm:t>
    </dgm:pt>
    <dgm:pt modelId="{7B109ADF-F2F2-4DFF-9C5F-777C35639492}" type="parTrans" cxnId="{80F5CC2B-B5B8-4A70-9964-4D0B1C156312}">
      <dgm:prSet/>
      <dgm:spPr/>
      <dgm:t>
        <a:bodyPr/>
        <a:lstStyle/>
        <a:p>
          <a:endParaRPr lang="th-TH"/>
        </a:p>
      </dgm:t>
    </dgm:pt>
    <dgm:pt modelId="{3525E0B4-6094-4B1F-8A12-30DA1748FDAD}" type="sibTrans" cxnId="{80F5CC2B-B5B8-4A70-9964-4D0B1C156312}">
      <dgm:prSet/>
      <dgm:spPr/>
      <dgm:t>
        <a:bodyPr/>
        <a:lstStyle/>
        <a:p>
          <a:endParaRPr lang="th-TH"/>
        </a:p>
      </dgm:t>
    </dgm:pt>
    <dgm:pt modelId="{A8EEBBFC-6922-45A8-9B3A-31577D3E6095}">
      <dgm:prSet phldrT="[ข้อความ]" custT="1"/>
      <dgm:spPr>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th-TH" sz="3200" b="1" dirty="0" smtClean="0">
              <a:solidFill>
                <a:srgbClr val="FFC000"/>
              </a:solidFill>
              <a:cs typeface="JasmineUPC" pitchFamily="18" charset="-34"/>
            </a:rPr>
            <a:t>ยื่นใบแนบ</a:t>
          </a:r>
          <a:r>
            <a:rPr lang="en-US" sz="3200" b="1" dirty="0" smtClean="0">
              <a:solidFill>
                <a:srgbClr val="FFC000"/>
              </a:solidFill>
              <a:cs typeface="JasmineUPC" pitchFamily="18" charset="-34"/>
            </a:rPr>
            <a:t>9</a:t>
          </a:r>
          <a:r>
            <a:rPr lang="th-TH" sz="3200" b="1" dirty="0" smtClean="0">
              <a:solidFill>
                <a:srgbClr val="FFC000"/>
              </a:solidFill>
              <a:cs typeface="JasmineUPC" pitchFamily="18" charset="-34"/>
            </a:rPr>
            <a:t>สองฉบับ (ถ้าเหมาลำต้องขอก่อน</a:t>
          </a:r>
          <a:r>
            <a:rPr lang="th-TH" sz="3200" dirty="0" smtClean="0">
              <a:solidFill>
                <a:srgbClr val="FFC000"/>
              </a:solidFill>
              <a:cs typeface="JasmineUPC" pitchFamily="18" charset="-34"/>
            </a:rPr>
            <a:t>)</a:t>
          </a:r>
          <a:endParaRPr lang="th-TH" sz="3200" dirty="0">
            <a:solidFill>
              <a:srgbClr val="FFC000"/>
            </a:solidFill>
            <a:cs typeface="JasmineUPC" pitchFamily="18" charset="-34"/>
          </a:endParaRPr>
        </a:p>
      </dgm:t>
    </dgm:pt>
    <dgm:pt modelId="{1FDCE50A-0759-47E0-A8BC-646E22350FA2}" type="parTrans" cxnId="{8E1CC969-38D5-4B38-9313-5DE19EBBDB64}">
      <dgm:prSet/>
      <dgm:spPr/>
      <dgm:t>
        <a:bodyPr/>
        <a:lstStyle/>
        <a:p>
          <a:endParaRPr lang="th-TH"/>
        </a:p>
      </dgm:t>
    </dgm:pt>
    <dgm:pt modelId="{B2FADFE1-944D-45DC-AB8E-2964DC924F36}" type="sibTrans" cxnId="{8E1CC969-38D5-4B38-9313-5DE19EBBDB64}">
      <dgm:prSet/>
      <dgm:spPr/>
      <dgm:t>
        <a:bodyPr/>
        <a:lstStyle/>
        <a:p>
          <a:endParaRPr lang="th-TH"/>
        </a:p>
      </dgm:t>
    </dgm:pt>
    <dgm:pt modelId="{A7E9637D-AE83-4190-87A0-BE3A2819B4C5}">
      <dgm:prSet phldrT="[ข้อความ]" custT="1"/>
      <dgm:spPr>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th-TH" sz="3200" b="1" i="1" dirty="0" smtClean="0">
              <a:solidFill>
                <a:srgbClr val="FFC000"/>
              </a:solidFill>
              <a:cs typeface="JasmineUPC" pitchFamily="18" charset="-34"/>
              <a:sym typeface="Wingdings 2"/>
            </a:rPr>
            <a:t></a:t>
          </a:r>
          <a:r>
            <a:rPr lang="th-TH" sz="3200" b="1" i="1" dirty="0" smtClean="0">
              <a:solidFill>
                <a:srgbClr val="FFC000"/>
              </a:solidFill>
              <a:cs typeface="JasmineUPC" pitchFamily="18" charset="-34"/>
            </a:rPr>
            <a:t>ถ่ายเรือต่อเรือ </a:t>
          </a:r>
          <a:r>
            <a:rPr lang="th-TH" sz="3200" b="1" i="1" dirty="0" smtClean="0">
              <a:solidFill>
                <a:srgbClr val="FFC000"/>
              </a:solidFill>
              <a:cs typeface="JasmineUPC" pitchFamily="18" charset="-34"/>
              <a:sym typeface="Wingdings 2"/>
            </a:rPr>
            <a:t></a:t>
          </a:r>
          <a:r>
            <a:rPr lang="th-TH" sz="3200" b="1" i="1" dirty="0" smtClean="0">
              <a:solidFill>
                <a:srgbClr val="FFC000"/>
              </a:solidFill>
              <a:cs typeface="JasmineUPC" pitchFamily="18" charset="-34"/>
            </a:rPr>
            <a:t> เรือต่ออากาศยาน หรือ</a:t>
          </a:r>
        </a:p>
        <a:p>
          <a:r>
            <a:rPr lang="th-TH" sz="3200" b="1" i="1" dirty="0" smtClean="0">
              <a:solidFill>
                <a:srgbClr val="FFC000"/>
              </a:solidFill>
              <a:cs typeface="JasmineUPC" pitchFamily="18" charset="-34"/>
            </a:rPr>
            <a:t> </a:t>
          </a:r>
          <a:r>
            <a:rPr lang="th-TH" sz="3200" b="1" i="1" dirty="0" smtClean="0">
              <a:solidFill>
                <a:srgbClr val="FFC000"/>
              </a:solidFill>
              <a:cs typeface="JasmineUPC" pitchFamily="18" charset="-34"/>
              <a:sym typeface="Wingdings 2"/>
            </a:rPr>
            <a:t></a:t>
          </a:r>
          <a:r>
            <a:rPr lang="th-TH" sz="3200" b="1" i="1" dirty="0" smtClean="0">
              <a:solidFill>
                <a:srgbClr val="FFC000"/>
              </a:solidFill>
              <a:cs typeface="JasmineUPC" pitchFamily="18" charset="-34"/>
            </a:rPr>
            <a:t>อากาศยานต่อเรือ</a:t>
          </a:r>
          <a:endParaRPr lang="th-TH" sz="3200" b="1" i="1" dirty="0">
            <a:solidFill>
              <a:srgbClr val="FFC000"/>
            </a:solidFill>
            <a:cs typeface="JasmineUPC" pitchFamily="18" charset="-34"/>
          </a:endParaRPr>
        </a:p>
      </dgm:t>
    </dgm:pt>
    <dgm:pt modelId="{1504F11D-CA68-4D4D-A11B-4F4187BEBE66}" type="parTrans" cxnId="{0AAF1B27-1E94-4321-8058-536D3B50100F}">
      <dgm:prSet/>
      <dgm:spPr/>
      <dgm:t>
        <a:bodyPr/>
        <a:lstStyle/>
        <a:p>
          <a:endParaRPr lang="th-TH"/>
        </a:p>
      </dgm:t>
    </dgm:pt>
    <dgm:pt modelId="{7647FFC5-3F43-4EFA-9A83-B2E925C2F306}" type="sibTrans" cxnId="{0AAF1B27-1E94-4321-8058-536D3B50100F}">
      <dgm:prSet/>
      <dgm:spPr/>
      <dgm:t>
        <a:bodyPr/>
        <a:lstStyle/>
        <a:p>
          <a:endParaRPr lang="th-TH"/>
        </a:p>
      </dgm:t>
    </dgm:pt>
    <dgm:pt modelId="{1E3AEB6F-A5DD-4702-8C32-2CF621A88735}">
      <dgm:prSet phldrT="[ข้อความ]" custT="1"/>
      <dgm:spPr>
        <a:solidFill>
          <a:schemeClr val="accent3">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th-TH" sz="3600" b="1" dirty="0" smtClean="0">
              <a:solidFill>
                <a:srgbClr val="FFC000"/>
              </a:solidFill>
              <a:cs typeface="JasmineUPC" pitchFamily="18" charset="-34"/>
            </a:rPr>
            <a:t>ได้รับอนุญาต</a:t>
          </a:r>
          <a:r>
            <a:rPr lang="en-US" sz="3600" b="1" dirty="0" smtClean="0">
              <a:solidFill>
                <a:srgbClr val="FFC000"/>
              </a:solidFill>
              <a:cs typeface="JasmineUPC" pitchFamily="18" charset="-34"/>
            </a:rPr>
            <a:t>-</a:t>
          </a:r>
          <a:r>
            <a:rPr lang="th-TH" sz="3600" b="1" dirty="0" smtClean="0">
              <a:solidFill>
                <a:srgbClr val="FFC000"/>
              </a:solidFill>
              <a:cs typeface="JasmineUPC" pitchFamily="18" charset="-34"/>
            </a:rPr>
            <a:t>มี</a:t>
          </a:r>
          <a:r>
            <a:rPr lang="th-TH" sz="3600" b="1" u="sng" dirty="0" smtClean="0">
              <a:solidFill>
                <a:srgbClr val="FFC000"/>
              </a:solidFill>
              <a:cs typeface="JasmineUPC" pitchFamily="18" charset="-34"/>
            </a:rPr>
            <a:t>นายตรวจคุมทั้ง </a:t>
          </a:r>
          <a:r>
            <a:rPr lang="en-US" sz="3600" b="1" u="sng" dirty="0" smtClean="0">
              <a:solidFill>
                <a:srgbClr val="FFC000"/>
              </a:solidFill>
              <a:cs typeface="JasmineUPC" pitchFamily="18" charset="-34"/>
            </a:rPr>
            <a:t>2 </a:t>
          </a:r>
          <a:r>
            <a:rPr lang="th-TH" sz="3600" b="1" u="sng" dirty="0" smtClean="0">
              <a:solidFill>
                <a:srgbClr val="FFC000"/>
              </a:solidFill>
              <a:cs typeface="JasmineUPC" pitchFamily="18" charset="-34"/>
            </a:rPr>
            <a:t>ลำ </a:t>
          </a:r>
          <a:endParaRPr lang="th-TH" sz="3600" b="1" u="sng" dirty="0">
            <a:solidFill>
              <a:srgbClr val="FFC000"/>
            </a:solidFill>
            <a:cs typeface="JasmineUPC" pitchFamily="18" charset="-34"/>
          </a:endParaRPr>
        </a:p>
      </dgm:t>
    </dgm:pt>
    <dgm:pt modelId="{E0F0E973-700D-49C9-95CD-EAA2A188BDEF}" type="parTrans" cxnId="{781A5DBE-8A76-47B8-866E-2C5242E8AC15}">
      <dgm:prSet/>
      <dgm:spPr/>
      <dgm:t>
        <a:bodyPr/>
        <a:lstStyle/>
        <a:p>
          <a:endParaRPr lang="th-TH"/>
        </a:p>
      </dgm:t>
    </dgm:pt>
    <dgm:pt modelId="{90E49A9C-509F-45B4-846A-149EFCDBE425}" type="sibTrans" cxnId="{781A5DBE-8A76-47B8-866E-2C5242E8AC15}">
      <dgm:prSet/>
      <dgm:spPr/>
      <dgm:t>
        <a:bodyPr/>
        <a:lstStyle/>
        <a:p>
          <a:endParaRPr lang="th-TH"/>
        </a:p>
      </dgm:t>
    </dgm:pt>
    <dgm:pt modelId="{E0A72E7D-50B6-4709-AFDA-0A8E85DFFDF6}" type="pres">
      <dgm:prSet presAssocID="{40B398BF-25E5-4134-A516-6492D0B59E6E}" presName="Name0" presStyleCnt="0">
        <dgm:presLayoutVars>
          <dgm:chPref val="1"/>
          <dgm:dir/>
          <dgm:animOne val="branch"/>
          <dgm:animLvl val="lvl"/>
          <dgm:resizeHandles val="exact"/>
        </dgm:presLayoutVars>
      </dgm:prSet>
      <dgm:spPr/>
      <dgm:t>
        <a:bodyPr/>
        <a:lstStyle/>
        <a:p>
          <a:endParaRPr lang="th-TH"/>
        </a:p>
      </dgm:t>
    </dgm:pt>
    <dgm:pt modelId="{8F62BF83-93D9-478C-8DB4-92A091F1FFF8}" type="pres">
      <dgm:prSet presAssocID="{2451D1C1-F2F5-4D7F-BAAE-484C22BCA57C}" presName="root1" presStyleCnt="0"/>
      <dgm:spPr/>
    </dgm:pt>
    <dgm:pt modelId="{00AA7B62-0093-4327-A8FA-674D9C51528A}" type="pres">
      <dgm:prSet presAssocID="{2451D1C1-F2F5-4D7F-BAAE-484C22BCA57C}" presName="LevelOneTextNode" presStyleLbl="node0" presStyleIdx="0" presStyleCnt="1" custScaleX="237622" custScaleY="120214" custLinFactNeighborX="-930" custLinFactNeighborY="10719">
        <dgm:presLayoutVars>
          <dgm:chPref val="3"/>
        </dgm:presLayoutVars>
      </dgm:prSet>
      <dgm:spPr/>
      <dgm:t>
        <a:bodyPr/>
        <a:lstStyle/>
        <a:p>
          <a:endParaRPr lang="th-TH"/>
        </a:p>
      </dgm:t>
    </dgm:pt>
    <dgm:pt modelId="{C35BA869-91D8-4E09-B115-29450F430129}" type="pres">
      <dgm:prSet presAssocID="{2451D1C1-F2F5-4D7F-BAAE-484C22BCA57C}" presName="level2hierChild" presStyleCnt="0"/>
      <dgm:spPr/>
    </dgm:pt>
    <dgm:pt modelId="{40E216C1-2CBA-4771-9BFA-34B836E86CD9}" type="pres">
      <dgm:prSet presAssocID="{1FDCE50A-0759-47E0-A8BC-646E22350FA2}" presName="conn2-1" presStyleLbl="parChTrans1D2" presStyleIdx="0" presStyleCnt="3"/>
      <dgm:spPr/>
      <dgm:t>
        <a:bodyPr/>
        <a:lstStyle/>
        <a:p>
          <a:endParaRPr lang="th-TH"/>
        </a:p>
      </dgm:t>
    </dgm:pt>
    <dgm:pt modelId="{883DB567-8C1E-4EEF-971D-18831864C885}" type="pres">
      <dgm:prSet presAssocID="{1FDCE50A-0759-47E0-A8BC-646E22350FA2}" presName="connTx" presStyleLbl="parChTrans1D2" presStyleIdx="0" presStyleCnt="3"/>
      <dgm:spPr/>
      <dgm:t>
        <a:bodyPr/>
        <a:lstStyle/>
        <a:p>
          <a:endParaRPr lang="th-TH"/>
        </a:p>
      </dgm:t>
    </dgm:pt>
    <dgm:pt modelId="{CD032696-2FE9-4A9F-895A-3019DF43DC20}" type="pres">
      <dgm:prSet presAssocID="{A8EEBBFC-6922-45A8-9B3A-31577D3E6095}" presName="root2" presStyleCnt="0"/>
      <dgm:spPr/>
    </dgm:pt>
    <dgm:pt modelId="{F38CDA16-DEF5-4BCC-ABFB-93AA4E6C49D1}" type="pres">
      <dgm:prSet presAssocID="{A8EEBBFC-6922-45A8-9B3A-31577D3E6095}" presName="LevelTwoTextNode" presStyleLbl="node2" presStyleIdx="0" presStyleCnt="3" custScaleX="320686" custScaleY="197308" custLinFactNeighborX="923" custLinFactNeighborY="-13263">
        <dgm:presLayoutVars>
          <dgm:chPref val="3"/>
        </dgm:presLayoutVars>
      </dgm:prSet>
      <dgm:spPr/>
      <dgm:t>
        <a:bodyPr/>
        <a:lstStyle/>
        <a:p>
          <a:endParaRPr lang="th-TH"/>
        </a:p>
      </dgm:t>
    </dgm:pt>
    <dgm:pt modelId="{406BA2A1-E922-4D27-A43A-30652BBFE525}" type="pres">
      <dgm:prSet presAssocID="{A8EEBBFC-6922-45A8-9B3A-31577D3E6095}" presName="level3hierChild" presStyleCnt="0"/>
      <dgm:spPr/>
    </dgm:pt>
    <dgm:pt modelId="{E603FF61-B452-4957-9E0F-98E2CF2B93CE}" type="pres">
      <dgm:prSet presAssocID="{1504F11D-CA68-4D4D-A11B-4F4187BEBE66}" presName="conn2-1" presStyleLbl="parChTrans1D2" presStyleIdx="1" presStyleCnt="3"/>
      <dgm:spPr/>
      <dgm:t>
        <a:bodyPr/>
        <a:lstStyle/>
        <a:p>
          <a:endParaRPr lang="th-TH"/>
        </a:p>
      </dgm:t>
    </dgm:pt>
    <dgm:pt modelId="{AE747123-6CBB-4236-81B1-9EBB3AFFED99}" type="pres">
      <dgm:prSet presAssocID="{1504F11D-CA68-4D4D-A11B-4F4187BEBE66}" presName="connTx" presStyleLbl="parChTrans1D2" presStyleIdx="1" presStyleCnt="3"/>
      <dgm:spPr/>
      <dgm:t>
        <a:bodyPr/>
        <a:lstStyle/>
        <a:p>
          <a:endParaRPr lang="th-TH"/>
        </a:p>
      </dgm:t>
    </dgm:pt>
    <dgm:pt modelId="{FA1E3389-A926-45F4-916F-570AA5C16BE9}" type="pres">
      <dgm:prSet presAssocID="{A7E9637D-AE83-4190-87A0-BE3A2819B4C5}" presName="root2" presStyleCnt="0"/>
      <dgm:spPr/>
    </dgm:pt>
    <dgm:pt modelId="{7E07B307-A730-47CC-8341-68F52D3DB832}" type="pres">
      <dgm:prSet presAssocID="{A7E9637D-AE83-4190-87A0-BE3A2819B4C5}" presName="LevelTwoTextNode" presStyleLbl="node2" presStyleIdx="1" presStyleCnt="3" custScaleX="321096" custScaleY="190534">
        <dgm:presLayoutVars>
          <dgm:chPref val="3"/>
        </dgm:presLayoutVars>
      </dgm:prSet>
      <dgm:spPr/>
      <dgm:t>
        <a:bodyPr/>
        <a:lstStyle/>
        <a:p>
          <a:endParaRPr lang="th-TH"/>
        </a:p>
      </dgm:t>
    </dgm:pt>
    <dgm:pt modelId="{C32A1DD3-969D-490D-BF67-B5FF8A3657F8}" type="pres">
      <dgm:prSet presAssocID="{A7E9637D-AE83-4190-87A0-BE3A2819B4C5}" presName="level3hierChild" presStyleCnt="0"/>
      <dgm:spPr/>
    </dgm:pt>
    <dgm:pt modelId="{70CF049D-393B-4557-AA5E-F86ED7A6611F}" type="pres">
      <dgm:prSet presAssocID="{E0F0E973-700D-49C9-95CD-EAA2A188BDEF}" presName="conn2-1" presStyleLbl="parChTrans1D2" presStyleIdx="2" presStyleCnt="3"/>
      <dgm:spPr/>
      <dgm:t>
        <a:bodyPr/>
        <a:lstStyle/>
        <a:p>
          <a:endParaRPr lang="th-TH"/>
        </a:p>
      </dgm:t>
    </dgm:pt>
    <dgm:pt modelId="{ED364BA2-BFC2-4F47-9B0B-49D72DF852C2}" type="pres">
      <dgm:prSet presAssocID="{E0F0E973-700D-49C9-95CD-EAA2A188BDEF}" presName="connTx" presStyleLbl="parChTrans1D2" presStyleIdx="2" presStyleCnt="3"/>
      <dgm:spPr/>
      <dgm:t>
        <a:bodyPr/>
        <a:lstStyle/>
        <a:p>
          <a:endParaRPr lang="th-TH"/>
        </a:p>
      </dgm:t>
    </dgm:pt>
    <dgm:pt modelId="{086E1F7F-5F21-4465-BCC3-3289680EF346}" type="pres">
      <dgm:prSet presAssocID="{1E3AEB6F-A5DD-4702-8C32-2CF621A88735}" presName="root2" presStyleCnt="0"/>
      <dgm:spPr/>
    </dgm:pt>
    <dgm:pt modelId="{4D54A45E-BE7B-460E-8825-A452C3C55623}" type="pres">
      <dgm:prSet presAssocID="{1E3AEB6F-A5DD-4702-8C32-2CF621A88735}" presName="LevelTwoTextNode" presStyleLbl="node2" presStyleIdx="2" presStyleCnt="3" custScaleX="289289" custLinFactNeighborX="18279" custLinFactNeighborY="11320">
        <dgm:presLayoutVars>
          <dgm:chPref val="3"/>
        </dgm:presLayoutVars>
      </dgm:prSet>
      <dgm:spPr/>
      <dgm:t>
        <a:bodyPr/>
        <a:lstStyle/>
        <a:p>
          <a:endParaRPr lang="th-TH"/>
        </a:p>
      </dgm:t>
    </dgm:pt>
    <dgm:pt modelId="{2D589918-8475-4D47-A90D-5D5483CD629C}" type="pres">
      <dgm:prSet presAssocID="{1E3AEB6F-A5DD-4702-8C32-2CF621A88735}" presName="level3hierChild" presStyleCnt="0"/>
      <dgm:spPr/>
    </dgm:pt>
  </dgm:ptLst>
  <dgm:cxnLst>
    <dgm:cxn modelId="{7C76CB43-BBD8-4173-88A3-4CE1357ABB38}" type="presOf" srcId="{1504F11D-CA68-4D4D-A11B-4F4187BEBE66}" destId="{E603FF61-B452-4957-9E0F-98E2CF2B93CE}" srcOrd="0" destOrd="0" presId="urn:microsoft.com/office/officeart/2008/layout/HorizontalMultiLevelHierarchy"/>
    <dgm:cxn modelId="{0AAF1B27-1E94-4321-8058-536D3B50100F}" srcId="{2451D1C1-F2F5-4D7F-BAAE-484C22BCA57C}" destId="{A7E9637D-AE83-4190-87A0-BE3A2819B4C5}" srcOrd="1" destOrd="0" parTransId="{1504F11D-CA68-4D4D-A11B-4F4187BEBE66}" sibTransId="{7647FFC5-3F43-4EFA-9A83-B2E925C2F306}"/>
    <dgm:cxn modelId="{5507DA93-971B-4D8E-B2AB-F1D639985BA7}" type="presOf" srcId="{40B398BF-25E5-4134-A516-6492D0B59E6E}" destId="{E0A72E7D-50B6-4709-AFDA-0A8E85DFFDF6}" srcOrd="0" destOrd="0" presId="urn:microsoft.com/office/officeart/2008/layout/HorizontalMultiLevelHierarchy"/>
    <dgm:cxn modelId="{781A5DBE-8A76-47B8-866E-2C5242E8AC15}" srcId="{2451D1C1-F2F5-4D7F-BAAE-484C22BCA57C}" destId="{1E3AEB6F-A5DD-4702-8C32-2CF621A88735}" srcOrd="2" destOrd="0" parTransId="{E0F0E973-700D-49C9-95CD-EAA2A188BDEF}" sibTransId="{90E49A9C-509F-45B4-846A-149EFCDBE425}"/>
    <dgm:cxn modelId="{8E1CC969-38D5-4B38-9313-5DE19EBBDB64}" srcId="{2451D1C1-F2F5-4D7F-BAAE-484C22BCA57C}" destId="{A8EEBBFC-6922-45A8-9B3A-31577D3E6095}" srcOrd="0" destOrd="0" parTransId="{1FDCE50A-0759-47E0-A8BC-646E22350FA2}" sibTransId="{B2FADFE1-944D-45DC-AB8E-2964DC924F36}"/>
    <dgm:cxn modelId="{C3180BFB-465A-4214-8A37-2C2B4DAFDBC9}" type="presOf" srcId="{1E3AEB6F-A5DD-4702-8C32-2CF621A88735}" destId="{4D54A45E-BE7B-460E-8825-A452C3C55623}" srcOrd="0" destOrd="0" presId="urn:microsoft.com/office/officeart/2008/layout/HorizontalMultiLevelHierarchy"/>
    <dgm:cxn modelId="{53B83B16-DE9E-412A-ABDE-AF6D551C5654}" type="presOf" srcId="{E0F0E973-700D-49C9-95CD-EAA2A188BDEF}" destId="{70CF049D-393B-4557-AA5E-F86ED7A6611F}" srcOrd="0" destOrd="0" presId="urn:microsoft.com/office/officeart/2008/layout/HorizontalMultiLevelHierarchy"/>
    <dgm:cxn modelId="{80F5CC2B-B5B8-4A70-9964-4D0B1C156312}" srcId="{40B398BF-25E5-4134-A516-6492D0B59E6E}" destId="{2451D1C1-F2F5-4D7F-BAAE-484C22BCA57C}" srcOrd="0" destOrd="0" parTransId="{7B109ADF-F2F2-4DFF-9C5F-777C35639492}" sibTransId="{3525E0B4-6094-4B1F-8A12-30DA1748FDAD}"/>
    <dgm:cxn modelId="{3783AF4B-3E2C-4023-89E1-C4D31E092E3A}" type="presOf" srcId="{1504F11D-CA68-4D4D-A11B-4F4187BEBE66}" destId="{AE747123-6CBB-4236-81B1-9EBB3AFFED99}" srcOrd="1" destOrd="0" presId="urn:microsoft.com/office/officeart/2008/layout/HorizontalMultiLevelHierarchy"/>
    <dgm:cxn modelId="{CDB19BEE-25D9-4523-8438-8E76E14311A9}" type="presOf" srcId="{1FDCE50A-0759-47E0-A8BC-646E22350FA2}" destId="{40E216C1-2CBA-4771-9BFA-34B836E86CD9}" srcOrd="0" destOrd="0" presId="urn:microsoft.com/office/officeart/2008/layout/HorizontalMultiLevelHierarchy"/>
    <dgm:cxn modelId="{DF47C678-E3A4-4FD7-A3A5-FA20E397488D}" type="presOf" srcId="{A7E9637D-AE83-4190-87A0-BE3A2819B4C5}" destId="{7E07B307-A730-47CC-8341-68F52D3DB832}" srcOrd="0" destOrd="0" presId="urn:microsoft.com/office/officeart/2008/layout/HorizontalMultiLevelHierarchy"/>
    <dgm:cxn modelId="{94291135-5A35-450D-9C03-1BA898A33639}" type="presOf" srcId="{E0F0E973-700D-49C9-95CD-EAA2A188BDEF}" destId="{ED364BA2-BFC2-4F47-9B0B-49D72DF852C2}" srcOrd="1" destOrd="0" presId="urn:microsoft.com/office/officeart/2008/layout/HorizontalMultiLevelHierarchy"/>
    <dgm:cxn modelId="{A8D17E15-5789-49DD-966C-7A7B83FC8E31}" type="presOf" srcId="{A8EEBBFC-6922-45A8-9B3A-31577D3E6095}" destId="{F38CDA16-DEF5-4BCC-ABFB-93AA4E6C49D1}" srcOrd="0" destOrd="0" presId="urn:microsoft.com/office/officeart/2008/layout/HorizontalMultiLevelHierarchy"/>
    <dgm:cxn modelId="{13A43040-5FD2-4217-A5BB-9EEB814F0D0C}" type="presOf" srcId="{1FDCE50A-0759-47E0-A8BC-646E22350FA2}" destId="{883DB567-8C1E-4EEF-971D-18831864C885}" srcOrd="1" destOrd="0" presId="urn:microsoft.com/office/officeart/2008/layout/HorizontalMultiLevelHierarchy"/>
    <dgm:cxn modelId="{15C96903-D281-42F7-93C1-E57A28C6BDA1}" type="presOf" srcId="{2451D1C1-F2F5-4D7F-BAAE-484C22BCA57C}" destId="{00AA7B62-0093-4327-A8FA-674D9C51528A}" srcOrd="0" destOrd="0" presId="urn:microsoft.com/office/officeart/2008/layout/HorizontalMultiLevelHierarchy"/>
    <dgm:cxn modelId="{9E93B43E-4897-4D82-BC99-6B9BB06A053E}" type="presParOf" srcId="{E0A72E7D-50B6-4709-AFDA-0A8E85DFFDF6}" destId="{8F62BF83-93D9-478C-8DB4-92A091F1FFF8}" srcOrd="0" destOrd="0" presId="urn:microsoft.com/office/officeart/2008/layout/HorizontalMultiLevelHierarchy"/>
    <dgm:cxn modelId="{AB0DEB9B-71A7-43E4-BFAD-B365E692B84B}" type="presParOf" srcId="{8F62BF83-93D9-478C-8DB4-92A091F1FFF8}" destId="{00AA7B62-0093-4327-A8FA-674D9C51528A}" srcOrd="0" destOrd="0" presId="urn:microsoft.com/office/officeart/2008/layout/HorizontalMultiLevelHierarchy"/>
    <dgm:cxn modelId="{78977D7C-595D-48E3-825D-541869EA2CB0}" type="presParOf" srcId="{8F62BF83-93D9-478C-8DB4-92A091F1FFF8}" destId="{C35BA869-91D8-4E09-B115-29450F430129}" srcOrd="1" destOrd="0" presId="urn:microsoft.com/office/officeart/2008/layout/HorizontalMultiLevelHierarchy"/>
    <dgm:cxn modelId="{12DB60BA-AFBD-48B9-A39D-F45025DA88B7}" type="presParOf" srcId="{C35BA869-91D8-4E09-B115-29450F430129}" destId="{40E216C1-2CBA-4771-9BFA-34B836E86CD9}" srcOrd="0" destOrd="0" presId="urn:microsoft.com/office/officeart/2008/layout/HorizontalMultiLevelHierarchy"/>
    <dgm:cxn modelId="{CBF2C866-8C5E-4853-99D4-82CEADC12197}" type="presParOf" srcId="{40E216C1-2CBA-4771-9BFA-34B836E86CD9}" destId="{883DB567-8C1E-4EEF-971D-18831864C885}" srcOrd="0" destOrd="0" presId="urn:microsoft.com/office/officeart/2008/layout/HorizontalMultiLevelHierarchy"/>
    <dgm:cxn modelId="{DA277AFD-2F9A-43B9-AF61-E80573024BDB}" type="presParOf" srcId="{C35BA869-91D8-4E09-B115-29450F430129}" destId="{CD032696-2FE9-4A9F-895A-3019DF43DC20}" srcOrd="1" destOrd="0" presId="urn:microsoft.com/office/officeart/2008/layout/HorizontalMultiLevelHierarchy"/>
    <dgm:cxn modelId="{25C9B5F5-9EB5-4C16-A140-749ED04D9A07}" type="presParOf" srcId="{CD032696-2FE9-4A9F-895A-3019DF43DC20}" destId="{F38CDA16-DEF5-4BCC-ABFB-93AA4E6C49D1}" srcOrd="0" destOrd="0" presId="urn:microsoft.com/office/officeart/2008/layout/HorizontalMultiLevelHierarchy"/>
    <dgm:cxn modelId="{5D510B02-BDB2-4637-9E57-1357D417D88D}" type="presParOf" srcId="{CD032696-2FE9-4A9F-895A-3019DF43DC20}" destId="{406BA2A1-E922-4D27-A43A-30652BBFE525}" srcOrd="1" destOrd="0" presId="urn:microsoft.com/office/officeart/2008/layout/HorizontalMultiLevelHierarchy"/>
    <dgm:cxn modelId="{4C2CD124-B622-4C76-B961-D672FA0CB167}" type="presParOf" srcId="{C35BA869-91D8-4E09-B115-29450F430129}" destId="{E603FF61-B452-4957-9E0F-98E2CF2B93CE}" srcOrd="2" destOrd="0" presId="urn:microsoft.com/office/officeart/2008/layout/HorizontalMultiLevelHierarchy"/>
    <dgm:cxn modelId="{99E72D92-014C-46C9-B980-4D620E62603D}" type="presParOf" srcId="{E603FF61-B452-4957-9E0F-98E2CF2B93CE}" destId="{AE747123-6CBB-4236-81B1-9EBB3AFFED99}" srcOrd="0" destOrd="0" presId="urn:microsoft.com/office/officeart/2008/layout/HorizontalMultiLevelHierarchy"/>
    <dgm:cxn modelId="{FF680066-0397-4D82-822E-7E1C7DAC3BBA}" type="presParOf" srcId="{C35BA869-91D8-4E09-B115-29450F430129}" destId="{FA1E3389-A926-45F4-916F-570AA5C16BE9}" srcOrd="3" destOrd="0" presId="urn:microsoft.com/office/officeart/2008/layout/HorizontalMultiLevelHierarchy"/>
    <dgm:cxn modelId="{A6F22E38-B046-4A35-9007-9DA716A88011}" type="presParOf" srcId="{FA1E3389-A926-45F4-916F-570AA5C16BE9}" destId="{7E07B307-A730-47CC-8341-68F52D3DB832}" srcOrd="0" destOrd="0" presId="urn:microsoft.com/office/officeart/2008/layout/HorizontalMultiLevelHierarchy"/>
    <dgm:cxn modelId="{7D36FF62-0447-4232-B36B-CB223CA71A8D}" type="presParOf" srcId="{FA1E3389-A926-45F4-916F-570AA5C16BE9}" destId="{C32A1DD3-969D-490D-BF67-B5FF8A3657F8}" srcOrd="1" destOrd="0" presId="urn:microsoft.com/office/officeart/2008/layout/HorizontalMultiLevelHierarchy"/>
    <dgm:cxn modelId="{D8E44B37-EA4A-406B-BF0A-89608B50158F}" type="presParOf" srcId="{C35BA869-91D8-4E09-B115-29450F430129}" destId="{70CF049D-393B-4557-AA5E-F86ED7A6611F}" srcOrd="4" destOrd="0" presId="urn:microsoft.com/office/officeart/2008/layout/HorizontalMultiLevelHierarchy"/>
    <dgm:cxn modelId="{E43FA082-3284-4241-AE20-1CEC7231C5C2}" type="presParOf" srcId="{70CF049D-393B-4557-AA5E-F86ED7A6611F}" destId="{ED364BA2-BFC2-4F47-9B0B-49D72DF852C2}" srcOrd="0" destOrd="0" presId="urn:microsoft.com/office/officeart/2008/layout/HorizontalMultiLevelHierarchy"/>
    <dgm:cxn modelId="{D554692E-793D-4881-B4E8-F09F59984CCD}" type="presParOf" srcId="{C35BA869-91D8-4E09-B115-29450F430129}" destId="{086E1F7F-5F21-4465-BCC3-3289680EF346}" srcOrd="5" destOrd="0" presId="urn:microsoft.com/office/officeart/2008/layout/HorizontalMultiLevelHierarchy"/>
    <dgm:cxn modelId="{EB28D433-F84B-4CE8-A588-B86A5A1B24D8}" type="presParOf" srcId="{086E1F7F-5F21-4465-BCC3-3289680EF346}" destId="{4D54A45E-BE7B-460E-8825-A452C3C55623}" srcOrd="0" destOrd="0" presId="urn:microsoft.com/office/officeart/2008/layout/HorizontalMultiLevelHierarchy"/>
    <dgm:cxn modelId="{EF79812A-DBDC-49C0-AE08-D688E0E6F472}" type="presParOf" srcId="{086E1F7F-5F21-4465-BCC3-3289680EF346}" destId="{2D589918-8475-4D47-A90D-5D5483CD629C}"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แทนหัวกระดาษ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h-TH"/>
          </a:p>
        </p:txBody>
      </p:sp>
      <p:sp>
        <p:nvSpPr>
          <p:cNvPr id="3" name="ตัวแทนวันที่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CACB0E-F199-4ADB-A092-F6582DA42F76}" type="datetimeFigureOut">
              <a:rPr lang="th-TH" smtClean="0"/>
              <a:pPr/>
              <a:t>07/08/56</a:t>
            </a:fld>
            <a:endParaRPr lang="th-TH"/>
          </a:p>
        </p:txBody>
      </p:sp>
      <p:sp>
        <p:nvSpPr>
          <p:cNvPr id="4" name="ตัวแทนรูปบนภาพนิ่ง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h-TH"/>
          </a:p>
        </p:txBody>
      </p:sp>
      <p:sp>
        <p:nvSpPr>
          <p:cNvPr id="5" name="ตัวแทนบันทึกย่อ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6" name="ตัวแทนท้ายกระดา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h-TH"/>
          </a:p>
        </p:txBody>
      </p:sp>
      <p:sp>
        <p:nvSpPr>
          <p:cNvPr id="7" name="ตัวแทนหมายเลขภาพนิ่ง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700B66-9F4A-4910-8FED-0B573AFFF6A7}" type="slidenum">
              <a:rPr lang="th-TH" smtClean="0"/>
              <a:pPr/>
              <a:t>‹#›</a:t>
            </a:fld>
            <a:endParaRPr lang="th-TH"/>
          </a:p>
        </p:txBody>
      </p:sp>
    </p:spTree>
    <p:extLst>
      <p:ext uri="{BB962C8B-B14F-4D97-AF65-F5344CB8AC3E}">
        <p14:creationId xmlns:p14="http://schemas.microsoft.com/office/powerpoint/2010/main" val="1073378575"/>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ตัวแทนรูปบนภาพนิ่ง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ตัวแทนบันทึกย่อ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h-TH" smtClean="0"/>
          </a:p>
        </p:txBody>
      </p:sp>
      <p:sp>
        <p:nvSpPr>
          <p:cNvPr id="8196" name="ตัวแทนหมายเลขภาพนิ่ง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0504FA0-8B23-4EAD-ADBB-ACD4DB7E4301}" type="slidenum">
              <a:rPr lang="th-TH">
                <a:solidFill>
                  <a:prstClr val="black"/>
                </a:solidFill>
              </a:rPr>
              <a:pPr>
                <a:defRPr/>
              </a:pPr>
              <a:t>2</a:t>
            </a:fld>
            <a:endParaRPr lang="th-TH">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DC8161-B664-4C59-9E83-C6A056CA62C7}" type="slidenum">
              <a:rPr lang="en-US">
                <a:solidFill>
                  <a:prstClr val="black"/>
                </a:solidFill>
              </a:rPr>
              <a:pPr/>
              <a:t>23</a:t>
            </a:fld>
            <a:endParaRPr lang="en-US">
              <a:solidFill>
                <a:prstClr val="black"/>
              </a:solidFill>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ru-R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88EB653-BE40-4EF4-BEED-FFB66E8ACEC7}" type="slidenum">
              <a:rPr lang="en-US">
                <a:solidFill>
                  <a:srgbClr val="000000"/>
                </a:solidFill>
                <a:cs typeface="EucrosiaUPC" pitchFamily="18" charset="-34"/>
              </a:rPr>
              <a:pPr>
                <a:defRPr/>
              </a:pPr>
              <a:t>3</a:t>
            </a:fld>
            <a:endParaRPr lang="en-US">
              <a:solidFill>
                <a:srgbClr val="000000"/>
              </a:solidFill>
              <a:cs typeface="EucrosiaUPC" pitchFamily="18" charset="-34"/>
            </a:endParaRPr>
          </a:p>
        </p:txBody>
      </p:sp>
      <p:sp>
        <p:nvSpPr>
          <p:cNvPr id="225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h-TH"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ตัวยึดรูปบนภาพนิ่ง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ตัวยึดบันทึกย่อ 2"/>
          <p:cNvSpPr>
            <a:spLocks noGrp="1"/>
          </p:cNvSpPr>
          <p:nvPr>
            <p:ph type="body" idx="1"/>
          </p:nvPr>
        </p:nvSpPr>
        <p:spPr bwMode="auto"/>
        <p:txBody>
          <a:bodyPr wrap="square" numCol="1" anchor="t" anchorCtr="0" compatLnSpc="1">
            <a:prstTxWarp prst="textNoShape">
              <a:avLst/>
            </a:prstTxWarp>
          </a:bodyPr>
          <a:lstStyle/>
          <a:p>
            <a:pPr>
              <a:defRPr/>
            </a:pPr>
            <a:r>
              <a:rPr lang="th-TH" dirty="0" smtClean="0"/>
              <a:t>กรอบความตกลงอาเซียนว่าด้วยการอำนวยความสะดวกในการขนส่งสินค้าผ่านแดน มีวัตถุประสงค์เพื่ออำนวยความสะดวกในการขนส่งสินค้าผ่านแดนระหว่างประเทศสมาชิกอาเซียนให้มีระบบการขนส่งผ่านแดนที่มีประสิทธิภาพเพื่อสนับสนุนการจัดตั้งเขตการค้าเสรีอาเซียนกรอบความตกลงฉบับนี้จะใช้กับการขนส่งสินค้าผ่านแดน ส่วนการขนส่งข้ามแดน จะแยกจัดทำเป็นกรอบความตกลงอีกฉบับหนึ่ง </a:t>
            </a:r>
            <a:r>
              <a:rPr lang="th-TH" u="sng" dirty="0" smtClean="0"/>
              <a:t>คณะทำงานอาเซียนที่เกี่ยวข้องจะต้องจัดทำพิธีสารแนบท้ายความตกลง 9 ฉบับ</a:t>
            </a:r>
            <a:r>
              <a:rPr lang="th-TH" dirty="0" smtClean="0"/>
              <a:t> </a:t>
            </a:r>
            <a:r>
              <a:rPr lang="th-TH" u="sng" dirty="0" smtClean="0"/>
              <a:t>ขณะนี้ มีพิธีสารที่ได้ลงนามแล้ว จำนวน 7 ฉบับ </a:t>
            </a:r>
            <a:r>
              <a:rPr lang="th-TH" b="1" dirty="0" smtClean="0">
                <a:solidFill>
                  <a:schemeClr val="accent1"/>
                </a:solidFill>
                <a:cs typeface="+mj-cs"/>
              </a:rPr>
              <a:t>สำหรับพิธีสารที่ยังไม่ได้ข้อยุติมี จำนวน 2 ฉบับ </a:t>
            </a:r>
            <a:r>
              <a:rPr lang="th-TH" dirty="0" smtClean="0"/>
              <a:t>ได้แก่- </a:t>
            </a:r>
            <a:r>
              <a:rPr lang="th-TH" b="1" i="1" dirty="0" smtClean="0"/>
              <a:t>พิธีสาร 2  (ภายใต้คณะทำงานอาเซียนด้านศุลกากร) ประเทศสมาชิกอาเซียนยังหาข้อยุติเรื่องจุดผ่านแดนร่วมกันไม่ได้ </a:t>
            </a:r>
            <a:r>
              <a:rPr lang="th-TH" i="1" dirty="0" smtClean="0"/>
              <a:t>และ- </a:t>
            </a:r>
            <a:r>
              <a:rPr lang="th-TH" b="1" i="1" dirty="0" smtClean="0"/>
              <a:t>พิธีสาร 7  (ภายใต้คณะทำงานอาเซียนด้านศุลกากร) ขณะนี้เหลือเพียง 2 ประเทศที่ยังไม่ลงนาม คือประเทศไทย และ </a:t>
            </a:r>
            <a:r>
              <a:rPr lang="th-TH" b="1" i="1" dirty="0" err="1" smtClean="0"/>
              <a:t>ฟิลิปินส์</a:t>
            </a:r>
            <a:endParaRPr lang="en-US" b="1" i="1" dirty="0" smtClean="0">
              <a:cs typeface="Cordia New" pitchFamily="34" charset="-34"/>
            </a:endParaRPr>
          </a:p>
        </p:txBody>
      </p:sp>
      <p:sp>
        <p:nvSpPr>
          <p:cNvPr id="4" name="ตัวยึดหมายเลขภาพนิ่ง 3"/>
          <p:cNvSpPr>
            <a:spLocks noGrp="1"/>
          </p:cNvSpPr>
          <p:nvPr>
            <p:ph type="sldNum" sz="quarter" idx="5"/>
          </p:nvPr>
        </p:nvSpPr>
        <p:spPr/>
        <p:txBody>
          <a:bodyPr/>
          <a:lstStyle/>
          <a:p>
            <a:pPr>
              <a:defRPr/>
            </a:pPr>
            <a:fld id="{3E6FEAD8-4D06-4F94-808B-AA901CEEFF49}" type="slidenum">
              <a:rPr lang="th-TH">
                <a:solidFill>
                  <a:prstClr val="black"/>
                </a:solidFill>
              </a:rPr>
              <a:pPr>
                <a:defRPr/>
              </a:pPr>
              <a:t>4</a:t>
            </a:fld>
            <a:endParaRPr lang="th-TH">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ตัวยึดรูปบนภาพนิ่ง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ตัวยึดบันทึกย่อ 2"/>
          <p:cNvSpPr>
            <a:spLocks noGrp="1"/>
          </p:cNvSpPr>
          <p:nvPr>
            <p:ph type="body" idx="1"/>
          </p:nvPr>
        </p:nvSpPr>
        <p:spPr bwMode="auto"/>
        <p:txBody>
          <a:bodyPr wrap="square" numCol="1" anchor="t" anchorCtr="0" compatLnSpc="1">
            <a:prstTxWarp prst="textNoShape">
              <a:avLst/>
            </a:prstTxWarp>
          </a:bodyPr>
          <a:lstStyle/>
          <a:p>
            <a:pPr>
              <a:defRPr/>
            </a:pPr>
            <a:r>
              <a:rPr lang="th-TH" b="1" dirty="0" smtClean="0"/>
              <a:t>1.</a:t>
            </a:r>
            <a:r>
              <a:rPr lang="th-TH" dirty="0" smtClean="0"/>
              <a:t>คณะทำงานว่าด้วยการอำนวยความสะดวกทางการค้าและพิธีการศุลกากรอาเซียน </a:t>
            </a:r>
            <a:r>
              <a:rPr lang="en-US" dirty="0" smtClean="0">
                <a:cs typeface="Cordia New" pitchFamily="34" charset="-34"/>
              </a:rPr>
              <a:t>(</a:t>
            </a:r>
            <a:r>
              <a:rPr lang="en-US" sz="1400" b="1" dirty="0" smtClean="0">
                <a:solidFill>
                  <a:schemeClr val="accent2">
                    <a:lumMod val="40000"/>
                    <a:lumOff val="60000"/>
                  </a:schemeClr>
                </a:solidFill>
              </a:rPr>
              <a:t>The Customs Procedures and  Trade Facilitation Working Group: CPTFWG) </a:t>
            </a:r>
            <a:r>
              <a:rPr lang="th-TH" sz="1400" b="1" dirty="0" smtClean="0">
                <a:solidFill>
                  <a:schemeClr val="bg2"/>
                </a:solidFill>
                <a:latin typeface="Angsana New" pitchFamily="18" charset="-34"/>
              </a:rPr>
              <a:t>ภายใต้ คณะทำงานผ่านแดนอาเซียนศุลกากร </a:t>
            </a:r>
            <a:r>
              <a:rPr lang="th-TH" sz="1400" dirty="0" smtClean="0">
                <a:solidFill>
                  <a:schemeClr val="accent2">
                    <a:lumMod val="40000"/>
                    <a:lumOff val="60000"/>
                  </a:schemeClr>
                </a:solidFill>
              </a:rPr>
              <a:t>ได้มีการประชุมครั้งที่ 5 ณ กรุงกัวลาลัมเปอร์ ประเทศมาเลเซีย วันที่ 27-30 ตุลาคม 2551 โดยสมาชิก</a:t>
            </a:r>
            <a:r>
              <a:rPr lang="th-TH" sz="1400" b="1" dirty="0" smtClean="0">
                <a:solidFill>
                  <a:schemeClr val="bg2"/>
                </a:solidFill>
                <a:latin typeface="Angsana New" pitchFamily="18" charset="-34"/>
              </a:rPr>
              <a:t>ได้ตกลงร่วมกันว่าให้นำระบบคอมพิวเตอร์ผ่านแดนศุลกากร</a:t>
            </a:r>
            <a:r>
              <a:rPr lang="en-US" sz="1400" b="1" dirty="0" smtClean="0">
                <a:solidFill>
                  <a:schemeClr val="bg2"/>
                </a:solidFill>
                <a:latin typeface="Angsana New" pitchFamily="18" charset="-34"/>
              </a:rPr>
              <a:t>:</a:t>
            </a:r>
            <a:r>
              <a:rPr lang="en-US" sz="1400" b="1" dirty="0" smtClean="0">
                <a:solidFill>
                  <a:schemeClr val="accent2">
                    <a:lumMod val="40000"/>
                    <a:lumOff val="60000"/>
                  </a:schemeClr>
                </a:solidFill>
              </a:rPr>
              <a:t>ASEAN Customs Transit System</a:t>
            </a:r>
            <a:r>
              <a:rPr lang="th-TH" sz="1400" b="1" dirty="0" smtClean="0">
                <a:solidFill>
                  <a:schemeClr val="bg2"/>
                </a:solidFill>
                <a:latin typeface="Angsana New" pitchFamily="18" charset="-34"/>
              </a:rPr>
              <a:t> </a:t>
            </a:r>
            <a:r>
              <a:rPr lang="en-US" sz="1400" b="1" dirty="0" smtClean="0">
                <a:solidFill>
                  <a:schemeClr val="bg2"/>
                </a:solidFill>
                <a:latin typeface="Angsana New" pitchFamily="18" charset="-34"/>
              </a:rPr>
              <a:t>(ACTs)</a:t>
            </a:r>
            <a:r>
              <a:rPr lang="th-TH" sz="1400" dirty="0" smtClean="0">
                <a:solidFill>
                  <a:schemeClr val="accent2">
                    <a:lumMod val="40000"/>
                    <a:lumOff val="60000"/>
                  </a:schemeClr>
                </a:solidFill>
              </a:rPr>
              <a:t>มาใช้ ภายใต้การสนับสนุนของ </a:t>
            </a:r>
            <a:r>
              <a:rPr lang="en-US" sz="1400" dirty="0" smtClean="0">
                <a:solidFill>
                  <a:schemeClr val="accent2">
                    <a:lumMod val="40000"/>
                    <a:lumOff val="60000"/>
                  </a:schemeClr>
                </a:solidFill>
              </a:rPr>
              <a:t>EU </a:t>
            </a:r>
            <a:r>
              <a:rPr lang="th-TH" sz="1400" dirty="0" smtClean="0">
                <a:solidFill>
                  <a:schemeClr val="accent2">
                    <a:lumMod val="40000"/>
                    <a:lumOff val="60000"/>
                  </a:schemeClr>
                </a:solidFill>
              </a:rPr>
              <a:t>(</a:t>
            </a:r>
            <a:r>
              <a:rPr lang="en-US" sz="1400" b="1" dirty="0" smtClean="0">
                <a:solidFill>
                  <a:srgbClr val="0070C0"/>
                </a:solidFill>
                <a:effectLst>
                  <a:outerShdw blurRad="38100" dist="38100" dir="2700000" algn="tl">
                    <a:srgbClr val="000000">
                      <a:alpha val="43137"/>
                    </a:srgbClr>
                  </a:outerShdw>
                </a:effectLst>
                <a:cs typeface="KodchiangUPC" pitchFamily="18" charset="-34"/>
              </a:rPr>
              <a:t>The  ASEAN-EU Program for Regional Integrations Support (APRIS) Phase II</a:t>
            </a:r>
            <a:r>
              <a:rPr lang="th-TH" sz="1400" b="1" dirty="0" smtClean="0">
                <a:solidFill>
                  <a:srgbClr val="0070C0"/>
                </a:solidFill>
                <a:effectLst>
                  <a:outerShdw blurRad="38100" dist="38100" dir="2700000" algn="tl">
                    <a:srgbClr val="000000">
                      <a:alpha val="43137"/>
                    </a:srgbClr>
                  </a:outerShdw>
                </a:effectLst>
                <a:cs typeface="KodchiangUPC" pitchFamily="18" charset="-34"/>
              </a:rPr>
              <a:t> </a:t>
            </a:r>
          </a:p>
          <a:p>
            <a:pPr>
              <a:defRPr/>
            </a:pPr>
            <a:r>
              <a:rPr lang="th-TH" sz="1400" b="1" dirty="0" smtClean="0">
                <a:solidFill>
                  <a:srgbClr val="0070C0"/>
                </a:solidFill>
                <a:effectLst>
                  <a:outerShdw blurRad="38100" dist="38100" dir="2700000" algn="tl">
                    <a:srgbClr val="000000">
                      <a:alpha val="43137"/>
                    </a:srgbClr>
                  </a:outerShdw>
                </a:effectLst>
                <a:cs typeface="KodchiangUPC" pitchFamily="18" charset="-34"/>
              </a:rPr>
              <a:t>2. </a:t>
            </a:r>
            <a:r>
              <a:rPr lang="th-TH" sz="1400" dirty="0" smtClean="0">
                <a:solidFill>
                  <a:srgbClr val="0070C0"/>
                </a:solidFill>
                <a:effectLst>
                  <a:outerShdw blurRad="38100" dist="38100" dir="2700000" algn="tl">
                    <a:srgbClr val="000000">
                      <a:alpha val="43137"/>
                    </a:srgbClr>
                  </a:outerShdw>
                </a:effectLst>
                <a:cs typeface="KodchiangUPC" pitchFamily="18" charset="-34"/>
              </a:rPr>
              <a:t>สำนักเลขาธิการอาเซียนได้จัดให้มีการประชุม </a:t>
            </a:r>
            <a:r>
              <a:rPr lang="en-US" sz="1400" b="1" dirty="0" smtClean="0">
                <a:solidFill>
                  <a:srgbClr val="0070C0"/>
                </a:solidFill>
                <a:effectLst>
                  <a:outerShdw blurRad="38100" dist="38100" dir="2700000" algn="tl">
                    <a:srgbClr val="000000">
                      <a:alpha val="43137"/>
                    </a:srgbClr>
                  </a:outerShdw>
                </a:effectLst>
                <a:cs typeface="KodchiangUPC" pitchFamily="18" charset="-34"/>
              </a:rPr>
              <a:t>The special Meeting of the CPTFWG on the Customs Transit System (ACTs) </a:t>
            </a:r>
            <a:r>
              <a:rPr lang="th-TH" sz="1400" dirty="0" smtClean="0">
                <a:solidFill>
                  <a:srgbClr val="0070C0"/>
                </a:solidFill>
                <a:effectLst>
                  <a:outerShdw blurRad="38100" dist="38100" dir="2700000" algn="tl">
                    <a:srgbClr val="000000">
                      <a:alpha val="43137"/>
                    </a:srgbClr>
                  </a:outerShdw>
                </a:effectLst>
                <a:cs typeface="KodchiangUPC" pitchFamily="18" charset="-34"/>
              </a:rPr>
              <a:t>เพื่อดำเนินการให้เป็นไปตามมติที่ประชุม </a:t>
            </a:r>
            <a:r>
              <a:rPr lang="en-US" sz="1400" dirty="0" smtClean="0">
                <a:solidFill>
                  <a:srgbClr val="0070C0"/>
                </a:solidFill>
                <a:effectLst>
                  <a:outerShdw blurRad="38100" dist="38100" dir="2700000" algn="tl">
                    <a:srgbClr val="000000">
                      <a:alpha val="43137"/>
                    </a:srgbClr>
                  </a:outerShdw>
                </a:effectLst>
                <a:cs typeface="KodchiangUPC" pitchFamily="18" charset="-34"/>
              </a:rPr>
              <a:t>ASEAN Customs Directors- General </a:t>
            </a:r>
            <a:r>
              <a:rPr lang="th-TH" sz="1400" dirty="0" smtClean="0">
                <a:solidFill>
                  <a:srgbClr val="0070C0"/>
                </a:solidFill>
                <a:effectLst>
                  <a:outerShdw blurRad="38100" dist="38100" dir="2700000" algn="tl">
                    <a:srgbClr val="000000">
                      <a:alpha val="43137"/>
                    </a:srgbClr>
                  </a:outerShdw>
                </a:effectLst>
                <a:cs typeface="KodchiangUPC" pitchFamily="18" charset="-34"/>
              </a:rPr>
              <a:t>ครั้งที่ 17 ให้จัดทำ </a:t>
            </a:r>
            <a:r>
              <a:rPr lang="en-US" sz="1400" dirty="0" smtClean="0">
                <a:solidFill>
                  <a:srgbClr val="0070C0"/>
                </a:solidFill>
                <a:effectLst>
                  <a:outerShdw blurRad="38100" dist="38100" dir="2700000" algn="tl">
                    <a:srgbClr val="000000">
                      <a:alpha val="43137"/>
                    </a:srgbClr>
                  </a:outerShdw>
                </a:effectLst>
                <a:cs typeface="KodchiangUPC" pitchFamily="18" charset="-34"/>
              </a:rPr>
              <a:t>Protocol 2 </a:t>
            </a:r>
            <a:r>
              <a:rPr lang="th-TH" sz="1400" dirty="0" smtClean="0">
                <a:solidFill>
                  <a:srgbClr val="0070C0"/>
                </a:solidFill>
                <a:effectLst>
                  <a:outerShdw blurRad="38100" dist="38100" dir="2700000" algn="tl">
                    <a:srgbClr val="000000">
                      <a:alpha val="43137"/>
                    </a:srgbClr>
                  </a:outerShdw>
                </a:effectLst>
                <a:cs typeface="KodchiangUPC" pitchFamily="18" charset="-34"/>
              </a:rPr>
              <a:t>และ </a:t>
            </a:r>
            <a:r>
              <a:rPr lang="en-US" sz="1400" dirty="0" smtClean="0">
                <a:solidFill>
                  <a:srgbClr val="0070C0"/>
                </a:solidFill>
                <a:effectLst>
                  <a:outerShdw blurRad="38100" dist="38100" dir="2700000" algn="tl">
                    <a:srgbClr val="000000">
                      <a:alpha val="43137"/>
                    </a:srgbClr>
                  </a:outerShdw>
                </a:effectLst>
                <a:cs typeface="KodchiangUPC" pitchFamily="18" charset="-34"/>
              </a:rPr>
              <a:t>Protocol 7 </a:t>
            </a:r>
            <a:r>
              <a:rPr lang="th-TH" sz="1400" dirty="0" smtClean="0">
                <a:solidFill>
                  <a:srgbClr val="0070C0"/>
                </a:solidFill>
                <a:effectLst>
                  <a:outerShdw blurRad="38100" dist="38100" dir="2700000" algn="tl">
                    <a:srgbClr val="000000">
                      <a:alpha val="43137"/>
                    </a:srgbClr>
                  </a:outerShdw>
                </a:effectLst>
                <a:cs typeface="KodchiangUPC" pitchFamily="18" charset="-34"/>
              </a:rPr>
              <a:t>ซึ่งเกี่ยวข้องกับระบบการผ่านแดนศุลกากร ให้แล้วเสร็จโดยเร็ว</a:t>
            </a:r>
            <a:r>
              <a:rPr lang="th-TH" sz="1400" b="1" dirty="0" smtClean="0">
                <a:solidFill>
                  <a:srgbClr val="0070C0"/>
                </a:solidFill>
                <a:effectLst>
                  <a:outerShdw blurRad="38100" dist="38100" dir="2700000" algn="tl">
                    <a:srgbClr val="000000">
                      <a:alpha val="43137"/>
                    </a:srgbClr>
                  </a:outerShdw>
                </a:effectLst>
                <a:cs typeface="KodchiangUPC" pitchFamily="18" charset="-34"/>
              </a:rPr>
              <a:t>จึงจัดให้มี </a:t>
            </a:r>
            <a:r>
              <a:rPr lang="en-US" sz="1400" b="1" dirty="0" smtClean="0">
                <a:solidFill>
                  <a:srgbClr val="0070C0"/>
                </a:solidFill>
                <a:effectLst>
                  <a:outerShdw blurRad="38100" dist="38100" dir="2700000" algn="tl">
                    <a:srgbClr val="000000">
                      <a:alpha val="43137"/>
                    </a:srgbClr>
                  </a:outerShdw>
                </a:effectLst>
                <a:cs typeface="KodchiangUPC" pitchFamily="18" charset="-34"/>
              </a:rPr>
              <a:t>forum </a:t>
            </a:r>
            <a:r>
              <a:rPr lang="th-TH" sz="1400" b="1" dirty="0" smtClean="0">
                <a:solidFill>
                  <a:srgbClr val="0070C0"/>
                </a:solidFill>
                <a:effectLst>
                  <a:outerShdw blurRad="38100" dist="38100" dir="2700000" algn="tl">
                    <a:srgbClr val="000000">
                      <a:alpha val="43137"/>
                    </a:srgbClr>
                  </a:outerShdw>
                </a:effectLst>
                <a:cs typeface="KodchiangUPC" pitchFamily="18" charset="-34"/>
              </a:rPr>
              <a:t>การประชุม </a:t>
            </a:r>
            <a:r>
              <a:rPr lang="en-US" sz="1400" b="1" dirty="0" smtClean="0">
                <a:solidFill>
                  <a:srgbClr val="0070C0"/>
                </a:solidFill>
                <a:effectLst>
                  <a:outerShdw blurRad="38100" dist="38100" dir="2700000" algn="tl">
                    <a:srgbClr val="000000">
                      <a:alpha val="43137"/>
                    </a:srgbClr>
                  </a:outerShdw>
                </a:effectLst>
                <a:cs typeface="KodchiangUPC" pitchFamily="18" charset="-34"/>
              </a:rPr>
              <a:t>The special Meeting of the CPTFWG on the Customs Transit System (ACTs)</a:t>
            </a:r>
            <a:r>
              <a:rPr lang="th-TH" sz="1400" b="1" dirty="0" smtClean="0">
                <a:solidFill>
                  <a:srgbClr val="0070C0"/>
                </a:solidFill>
                <a:effectLst>
                  <a:outerShdw blurRad="38100" dist="38100" dir="2700000" algn="tl">
                    <a:srgbClr val="000000">
                      <a:alpha val="43137"/>
                    </a:srgbClr>
                  </a:outerShdw>
                </a:effectLst>
                <a:cs typeface="KodchiangUPC" pitchFamily="18" charset="-34"/>
              </a:rPr>
              <a:t> </a:t>
            </a:r>
            <a:r>
              <a:rPr lang="th-TH" sz="1400" dirty="0" smtClean="0">
                <a:solidFill>
                  <a:srgbClr val="0070C0"/>
                </a:solidFill>
                <a:effectLst>
                  <a:outerShdw blurRad="38100" dist="38100" dir="2700000" algn="tl">
                    <a:srgbClr val="000000">
                      <a:alpha val="43137"/>
                    </a:srgbClr>
                  </a:outerShdw>
                </a:effectLst>
                <a:cs typeface="KodchiangUPC" pitchFamily="18" charset="-34"/>
              </a:rPr>
              <a:t>ตามแนวทางที่ได้ตกลงร่วมกันตาม 1.</a:t>
            </a:r>
          </a:p>
          <a:p>
            <a:pPr>
              <a:defRPr/>
            </a:pPr>
            <a:endParaRPr lang="en-US" sz="1400" dirty="0" smtClean="0">
              <a:cs typeface="Cordia New" pitchFamily="34" charset="-34"/>
            </a:endParaRPr>
          </a:p>
        </p:txBody>
      </p:sp>
      <p:sp>
        <p:nvSpPr>
          <p:cNvPr id="4" name="ตัวยึดหมายเลขภาพนิ่ง 3"/>
          <p:cNvSpPr>
            <a:spLocks noGrp="1"/>
          </p:cNvSpPr>
          <p:nvPr>
            <p:ph type="sldNum" sz="quarter" idx="5"/>
          </p:nvPr>
        </p:nvSpPr>
        <p:spPr/>
        <p:txBody>
          <a:bodyPr/>
          <a:lstStyle/>
          <a:p>
            <a:pPr>
              <a:defRPr/>
            </a:pPr>
            <a:fld id="{C15A3157-510A-4142-A80C-4828B85317F2}" type="slidenum">
              <a:rPr lang="th-TH">
                <a:solidFill>
                  <a:prstClr val="black"/>
                </a:solidFill>
              </a:rPr>
              <a:pPr>
                <a:defRPr/>
              </a:pPr>
              <a:t>5</a:t>
            </a:fld>
            <a:endParaRPr lang="th-TH">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fld id="{AB700B66-9F4A-4910-8FED-0B573AFFF6A7}" type="slidenum">
              <a:rPr lang="th-TH" smtClean="0"/>
              <a:pPr/>
              <a:t>6</a:t>
            </a:fld>
            <a:endParaRPr lang="th-TH"/>
          </a:p>
        </p:txBody>
      </p:sp>
    </p:spTree>
    <p:extLst>
      <p:ext uri="{BB962C8B-B14F-4D97-AF65-F5344CB8AC3E}">
        <p14:creationId xmlns:p14="http://schemas.microsoft.com/office/powerpoint/2010/main" val="3254073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2E3594F-8337-4CEB-89C4-222E20A56500}" type="slidenum">
              <a:rPr lang="en-US">
                <a:solidFill>
                  <a:prstClr val="black"/>
                </a:solidFill>
              </a:rPr>
              <a:pPr>
                <a:defRPr/>
              </a:pPr>
              <a:t>8</a:t>
            </a:fld>
            <a:endParaRPr lang="en-US">
              <a:solidFill>
                <a:prstClr val="black"/>
              </a:solidFill>
            </a:endParaRPr>
          </a:p>
        </p:txBody>
      </p:sp>
      <p:sp>
        <p:nvSpPr>
          <p:cNvPr id="276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th-TH" baseline="0" dirty="0" smtClean="0">
                <a:cs typeface="Cordia New" pitchFamily="34" charset="-34"/>
              </a:rPr>
              <a:t>แรกเริ่ม </a:t>
            </a:r>
            <a:r>
              <a:rPr lang="en-US" dirty="0" smtClean="0">
                <a:cs typeface="Cordia New" pitchFamily="34" charset="-34"/>
              </a:rPr>
              <a:t>ACTS</a:t>
            </a:r>
            <a:r>
              <a:rPr lang="en-US" baseline="0" dirty="0" smtClean="0">
                <a:cs typeface="Cordia New" pitchFamily="34" charset="-34"/>
              </a:rPr>
              <a:t> </a:t>
            </a:r>
            <a:r>
              <a:rPr lang="th-TH" baseline="0" dirty="0" smtClean="0">
                <a:cs typeface="Cordia New" pitchFamily="34" charset="-34"/>
              </a:rPr>
              <a:t> ย่อมาจาก</a:t>
            </a:r>
            <a:r>
              <a:rPr lang="en-US" dirty="0" smtClean="0">
                <a:cs typeface="Cordia New" pitchFamily="34" charset="-34"/>
              </a:rPr>
              <a:t>ASEAN Customs Transit Systems</a:t>
            </a:r>
            <a:r>
              <a:rPr lang="th-TH" baseline="0" dirty="0" smtClean="0">
                <a:cs typeface="Cordia New" pitchFamily="34" charset="-34"/>
              </a:rPr>
              <a:t> หลังจาก </a:t>
            </a:r>
            <a:r>
              <a:rPr lang="en-US" baseline="0" dirty="0" smtClean="0">
                <a:cs typeface="Cordia New" pitchFamily="34" charset="-34"/>
              </a:rPr>
              <a:t>APRISS II </a:t>
            </a:r>
            <a:r>
              <a:rPr lang="th-TH" baseline="0" dirty="0" smtClean="0">
                <a:cs typeface="Cordia New" pitchFamily="34" charset="-34"/>
              </a:rPr>
              <a:t>เปลี่ยนเป็น</a:t>
            </a:r>
            <a:r>
              <a:rPr lang="en-US" baseline="0" dirty="0" smtClean="0">
                <a:cs typeface="Cordia New" pitchFamily="34" charset="-34"/>
              </a:rPr>
              <a:t> ARISE  ACTS </a:t>
            </a:r>
            <a:r>
              <a:rPr lang="th-TH" baseline="0" dirty="0" smtClean="0">
                <a:cs typeface="Cordia New" pitchFamily="34" charset="-34"/>
              </a:rPr>
              <a:t>คือ </a:t>
            </a:r>
            <a:r>
              <a:rPr lang="en-US" baseline="0" dirty="0" smtClean="0">
                <a:cs typeface="Cordia New" pitchFamily="34" charset="-34"/>
              </a:rPr>
              <a:t>ASEAN </a:t>
            </a:r>
            <a:r>
              <a:rPr lang="en-US" baseline="0" dirty="0" err="1" smtClean="0">
                <a:cs typeface="Cordia New" pitchFamily="34" charset="-34"/>
              </a:rPr>
              <a:t>Computerised</a:t>
            </a:r>
            <a:r>
              <a:rPr lang="en-US" baseline="0" dirty="0" smtClean="0">
                <a:cs typeface="Cordia New" pitchFamily="34" charset="-34"/>
              </a:rPr>
              <a:t> Transit </a:t>
            </a:r>
            <a:endParaRPr lang="ru-RU" dirty="0" smtClean="0">
              <a:cs typeface="Cordia New" pitchFamily="34" charset="-34"/>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DD212D-90D1-45C2-B5B8-9CD0F6BE096B}" type="slidenum">
              <a:rPr lang="en-US">
                <a:solidFill>
                  <a:prstClr val="black"/>
                </a:solidFill>
              </a:rPr>
              <a:pPr/>
              <a:t>9</a:t>
            </a:fld>
            <a:endParaRPr lang="en-US">
              <a:solidFill>
                <a:prstClr val="black"/>
              </a:solidFill>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fld id="{AB700B66-9F4A-4910-8FED-0B573AFFF6A7}" type="slidenum">
              <a:rPr lang="th-TH" smtClean="0"/>
              <a:pPr/>
              <a:t>17</a:t>
            </a:fld>
            <a:endParaRPr lang="th-TH"/>
          </a:p>
        </p:txBody>
      </p:sp>
    </p:spTree>
    <p:extLst>
      <p:ext uri="{BB962C8B-B14F-4D97-AF65-F5344CB8AC3E}">
        <p14:creationId xmlns:p14="http://schemas.microsoft.com/office/powerpoint/2010/main" val="2550079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ตัวยึดรูปบนภาพนิ่ง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ตัวยึดบันทึกย่อ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h-TH" smtClean="0"/>
          </a:p>
        </p:txBody>
      </p:sp>
      <p:sp>
        <p:nvSpPr>
          <p:cNvPr id="4" name="ตัวยึดหมายเลขภาพนิ่ง 3"/>
          <p:cNvSpPr>
            <a:spLocks noGrp="1"/>
          </p:cNvSpPr>
          <p:nvPr>
            <p:ph type="sldNum" sz="quarter" idx="5"/>
          </p:nvPr>
        </p:nvSpPr>
        <p:spPr/>
        <p:txBody>
          <a:bodyPr/>
          <a:lstStyle/>
          <a:p>
            <a:pPr>
              <a:defRPr/>
            </a:pPr>
            <a:fld id="{AE27A974-D884-4700-8FDD-26BB4BD9BDE6}" type="slidenum">
              <a:rPr lang="th-TH">
                <a:solidFill>
                  <a:prstClr val="black"/>
                </a:solidFill>
              </a:rPr>
              <a:pPr>
                <a:defRPr/>
              </a:pPr>
              <a:t>21</a:t>
            </a:fld>
            <a:endParaRPr lang="th-TH">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2" name="ชื่อเรื่อง 1"/>
          <p:cNvSpPr>
            <a:spLocks noGrp="1"/>
          </p:cNvSpPr>
          <p:nvPr>
            <p:ph type="ctrTitle"/>
          </p:nvPr>
        </p:nvSpPr>
        <p:spPr>
          <a:xfrm>
            <a:off x="685800" y="2130425"/>
            <a:ext cx="7772400" cy="1470025"/>
          </a:xfrm>
        </p:spPr>
        <p:txBody>
          <a:bodyPr/>
          <a:lstStyle/>
          <a:p>
            <a:r>
              <a:rPr lang="th-TH" smtClean="0"/>
              <a:t>คลิกเพื่อแก้ไขลักษณะชื่อเรื่องต้นแบบ</a:t>
            </a:r>
            <a:endParaRPr lang="th-TH"/>
          </a:p>
        </p:txBody>
      </p:sp>
      <p:sp>
        <p:nvSpPr>
          <p:cNvPr id="3" name="ชื่อเรื่องรอง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h-TH" smtClean="0"/>
              <a:t>คลิกเพื่อแก้ไขลักษณะชื่อเรื่องรองต้นแบบ</a:t>
            </a:r>
            <a:endParaRPr lang="th-TH"/>
          </a:p>
        </p:txBody>
      </p:sp>
      <p:sp>
        <p:nvSpPr>
          <p:cNvPr id="4" name="ตัวแทนวันที่ 3"/>
          <p:cNvSpPr>
            <a:spLocks noGrp="1"/>
          </p:cNvSpPr>
          <p:nvPr>
            <p:ph type="dt" sz="half" idx="10"/>
          </p:nvPr>
        </p:nvSpPr>
        <p:spPr/>
        <p:txBody>
          <a:bodyPr/>
          <a:lstStyle/>
          <a:p>
            <a:fld id="{039BDC53-EE56-49AA-93DB-E5D4875559AF}" type="datetimeFigureOut">
              <a:rPr lang="th-TH" smtClean="0"/>
              <a:pPr/>
              <a:t>07/08/56</a:t>
            </a:fld>
            <a:endParaRPr lang="th-TH"/>
          </a:p>
        </p:txBody>
      </p:sp>
      <p:sp>
        <p:nvSpPr>
          <p:cNvPr id="5" name="ตัวแทนท้ายกระดาษ 4"/>
          <p:cNvSpPr>
            <a:spLocks noGrp="1"/>
          </p:cNvSpPr>
          <p:nvPr>
            <p:ph type="ftr" sz="quarter" idx="11"/>
          </p:nvPr>
        </p:nvSpPr>
        <p:spPr/>
        <p:txBody>
          <a:bodyPr/>
          <a:lstStyle/>
          <a:p>
            <a:endParaRPr lang="th-TH"/>
          </a:p>
        </p:txBody>
      </p:sp>
      <p:sp>
        <p:nvSpPr>
          <p:cNvPr id="6" name="ตัวแทนหมายเลขภาพนิ่ง 5"/>
          <p:cNvSpPr>
            <a:spLocks noGrp="1"/>
          </p:cNvSpPr>
          <p:nvPr>
            <p:ph type="sldNum" sz="quarter" idx="12"/>
          </p:nvPr>
        </p:nvSpPr>
        <p:spPr/>
        <p:txBody>
          <a:bodyPr/>
          <a:lstStyle/>
          <a:p>
            <a:fld id="{2170DB64-7964-4BCB-B9A0-41DAA2A86D61}" type="slidenum">
              <a:rPr lang="th-TH" smtClean="0"/>
              <a:pPr/>
              <a:t>‹#›</a:t>
            </a:fld>
            <a:endParaRPr lang="th-TH"/>
          </a:p>
        </p:txBody>
      </p:sp>
    </p:spTree>
    <p:extLst>
      <p:ext uri="{BB962C8B-B14F-4D97-AF65-F5344CB8AC3E}">
        <p14:creationId xmlns:p14="http://schemas.microsoft.com/office/powerpoint/2010/main" val="1327356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th-TH"/>
          </a:p>
        </p:txBody>
      </p:sp>
      <p:sp>
        <p:nvSpPr>
          <p:cNvPr id="3" name="ตัวแทนข้อความแนวตั้ง 2"/>
          <p:cNvSpPr>
            <a:spLocks noGrp="1"/>
          </p:cNvSpPr>
          <p:nvPr>
            <p:ph type="body" orient="vert" idx="1"/>
          </p:nvPr>
        </p:nvSpPr>
        <p:spPr/>
        <p:txBody>
          <a:bodyPr vert="eaVert"/>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แทนวันที่ 3"/>
          <p:cNvSpPr>
            <a:spLocks noGrp="1"/>
          </p:cNvSpPr>
          <p:nvPr>
            <p:ph type="dt" sz="half" idx="10"/>
          </p:nvPr>
        </p:nvSpPr>
        <p:spPr/>
        <p:txBody>
          <a:bodyPr/>
          <a:lstStyle/>
          <a:p>
            <a:fld id="{039BDC53-EE56-49AA-93DB-E5D4875559AF}" type="datetimeFigureOut">
              <a:rPr lang="th-TH" smtClean="0"/>
              <a:pPr/>
              <a:t>07/08/56</a:t>
            </a:fld>
            <a:endParaRPr lang="th-TH"/>
          </a:p>
        </p:txBody>
      </p:sp>
      <p:sp>
        <p:nvSpPr>
          <p:cNvPr id="5" name="ตัวแทนท้ายกระดาษ 4"/>
          <p:cNvSpPr>
            <a:spLocks noGrp="1"/>
          </p:cNvSpPr>
          <p:nvPr>
            <p:ph type="ftr" sz="quarter" idx="11"/>
          </p:nvPr>
        </p:nvSpPr>
        <p:spPr/>
        <p:txBody>
          <a:bodyPr/>
          <a:lstStyle/>
          <a:p>
            <a:endParaRPr lang="th-TH"/>
          </a:p>
        </p:txBody>
      </p:sp>
      <p:sp>
        <p:nvSpPr>
          <p:cNvPr id="6" name="ตัวแทนหมายเลขภาพนิ่ง 5"/>
          <p:cNvSpPr>
            <a:spLocks noGrp="1"/>
          </p:cNvSpPr>
          <p:nvPr>
            <p:ph type="sldNum" sz="quarter" idx="12"/>
          </p:nvPr>
        </p:nvSpPr>
        <p:spPr/>
        <p:txBody>
          <a:bodyPr/>
          <a:lstStyle/>
          <a:p>
            <a:fld id="{2170DB64-7964-4BCB-B9A0-41DAA2A86D61}" type="slidenum">
              <a:rPr lang="th-TH" smtClean="0"/>
              <a:pPr/>
              <a:t>‹#›</a:t>
            </a:fld>
            <a:endParaRPr lang="th-TH"/>
          </a:p>
        </p:txBody>
      </p:sp>
    </p:spTree>
    <p:extLst>
      <p:ext uri="{BB962C8B-B14F-4D97-AF65-F5344CB8AC3E}">
        <p14:creationId xmlns:p14="http://schemas.microsoft.com/office/powerpoint/2010/main" val="36833710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h-TH" smtClean="0"/>
              <a:t>คลิกเพื่อแก้ไขลักษณะชื่อเรื่องต้นแบบ</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smtClean="0"/>
              <a:t>คลิกเพื่อแก้ไขลักษณะของข้อความต้นแบบ</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smtClean="0"/>
              <a:t>คลิกเพื่อแก้ไขลักษณะของข้อความต้นแบบ</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dirty="0"/>
          </a:p>
        </p:txBody>
      </p:sp>
      <p:sp>
        <p:nvSpPr>
          <p:cNvPr id="7" name="Date Placeholder 6"/>
          <p:cNvSpPr>
            <a:spLocks noGrp="1"/>
          </p:cNvSpPr>
          <p:nvPr>
            <p:ph type="dt" sz="half" idx="10"/>
          </p:nvPr>
        </p:nvSpPr>
        <p:spPr/>
        <p:txBody>
          <a:bodyPr/>
          <a:lstStyle/>
          <a:p>
            <a:fld id="{455FCFA0-8AC5-4206-8F52-798E35F33DD4}" type="datetimeFigureOut">
              <a:rPr lang="th-TH" smtClean="0">
                <a:solidFill>
                  <a:srgbClr val="3E3D2D"/>
                </a:solidFill>
              </a:rPr>
              <a:pPr/>
              <a:t>07/08/56</a:t>
            </a:fld>
            <a:endParaRPr lang="th-TH">
              <a:solidFill>
                <a:srgbClr val="3E3D2D"/>
              </a:solidFill>
            </a:endParaRPr>
          </a:p>
        </p:txBody>
      </p:sp>
      <p:sp>
        <p:nvSpPr>
          <p:cNvPr id="8" name="Footer Placeholder 7"/>
          <p:cNvSpPr>
            <a:spLocks noGrp="1"/>
          </p:cNvSpPr>
          <p:nvPr>
            <p:ph type="ftr" sz="quarter" idx="11"/>
          </p:nvPr>
        </p:nvSpPr>
        <p:spPr/>
        <p:txBody>
          <a:bodyPr/>
          <a:lstStyle/>
          <a:p>
            <a:endParaRPr lang="th-TH">
              <a:solidFill>
                <a:srgbClr val="3E3D2D"/>
              </a:solidFill>
            </a:endParaRPr>
          </a:p>
        </p:txBody>
      </p:sp>
      <p:sp>
        <p:nvSpPr>
          <p:cNvPr id="9" name="Slide Number Placeholder 8"/>
          <p:cNvSpPr>
            <a:spLocks noGrp="1"/>
          </p:cNvSpPr>
          <p:nvPr>
            <p:ph type="sldNum" sz="quarter" idx="12"/>
          </p:nvPr>
        </p:nvSpPr>
        <p:spPr/>
        <p:txBody>
          <a:bodyPr/>
          <a:lstStyle/>
          <a:p>
            <a:fld id="{42C16D60-0A8A-43A2-8765-188A1A81C05E}" type="slidenum">
              <a:rPr lang="th-TH" smtClean="0">
                <a:solidFill>
                  <a:srgbClr val="3E3D2D"/>
                </a:solidFill>
              </a:rPr>
              <a:pPr/>
              <a:t>‹#›</a:t>
            </a:fld>
            <a:endParaRPr lang="th-TH">
              <a:solidFill>
                <a:srgbClr val="3E3D2D"/>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smtClean="0"/>
              <a:t>คลิกเพื่อแก้ไขลักษณะชื่อเรื่องต้นแบบ</a:t>
            </a:r>
            <a:endParaRPr lang="en-US"/>
          </a:p>
        </p:txBody>
      </p:sp>
      <p:sp>
        <p:nvSpPr>
          <p:cNvPr id="3" name="Date Placeholder 2"/>
          <p:cNvSpPr>
            <a:spLocks noGrp="1"/>
          </p:cNvSpPr>
          <p:nvPr>
            <p:ph type="dt" sz="half" idx="10"/>
          </p:nvPr>
        </p:nvSpPr>
        <p:spPr/>
        <p:txBody>
          <a:bodyPr/>
          <a:lstStyle/>
          <a:p>
            <a:fld id="{455FCFA0-8AC5-4206-8F52-798E35F33DD4}" type="datetimeFigureOut">
              <a:rPr lang="th-TH" smtClean="0">
                <a:solidFill>
                  <a:srgbClr val="3E3D2D"/>
                </a:solidFill>
              </a:rPr>
              <a:pPr/>
              <a:t>07/08/56</a:t>
            </a:fld>
            <a:endParaRPr lang="th-TH">
              <a:solidFill>
                <a:srgbClr val="3E3D2D"/>
              </a:solidFill>
            </a:endParaRPr>
          </a:p>
        </p:txBody>
      </p:sp>
      <p:sp>
        <p:nvSpPr>
          <p:cNvPr id="4" name="Footer Placeholder 3"/>
          <p:cNvSpPr>
            <a:spLocks noGrp="1"/>
          </p:cNvSpPr>
          <p:nvPr>
            <p:ph type="ftr" sz="quarter" idx="11"/>
          </p:nvPr>
        </p:nvSpPr>
        <p:spPr/>
        <p:txBody>
          <a:bodyPr/>
          <a:lstStyle/>
          <a:p>
            <a:endParaRPr lang="th-TH">
              <a:solidFill>
                <a:srgbClr val="3E3D2D"/>
              </a:solidFill>
            </a:endParaRPr>
          </a:p>
        </p:txBody>
      </p:sp>
      <p:sp>
        <p:nvSpPr>
          <p:cNvPr id="5" name="Slide Number Placeholder 4"/>
          <p:cNvSpPr>
            <a:spLocks noGrp="1"/>
          </p:cNvSpPr>
          <p:nvPr>
            <p:ph type="sldNum" sz="quarter" idx="12"/>
          </p:nvPr>
        </p:nvSpPr>
        <p:spPr/>
        <p:txBody>
          <a:bodyPr/>
          <a:lstStyle/>
          <a:p>
            <a:fld id="{42C16D60-0A8A-43A2-8765-188A1A81C05E}" type="slidenum">
              <a:rPr lang="th-TH" smtClean="0">
                <a:solidFill>
                  <a:srgbClr val="3E3D2D"/>
                </a:solidFill>
              </a:rPr>
              <a:pPr/>
              <a:t>‹#›</a:t>
            </a:fld>
            <a:endParaRPr lang="th-TH">
              <a:solidFill>
                <a:srgbClr val="3E3D2D"/>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5FCFA0-8AC5-4206-8F52-798E35F33DD4}" type="datetimeFigureOut">
              <a:rPr lang="th-TH" smtClean="0">
                <a:solidFill>
                  <a:srgbClr val="3E3D2D"/>
                </a:solidFill>
              </a:rPr>
              <a:pPr/>
              <a:t>07/08/56</a:t>
            </a:fld>
            <a:endParaRPr lang="th-TH">
              <a:solidFill>
                <a:srgbClr val="3E3D2D"/>
              </a:solidFill>
            </a:endParaRPr>
          </a:p>
        </p:txBody>
      </p:sp>
      <p:sp>
        <p:nvSpPr>
          <p:cNvPr id="3" name="Footer Placeholder 2"/>
          <p:cNvSpPr>
            <a:spLocks noGrp="1"/>
          </p:cNvSpPr>
          <p:nvPr>
            <p:ph type="ftr" sz="quarter" idx="11"/>
          </p:nvPr>
        </p:nvSpPr>
        <p:spPr/>
        <p:txBody>
          <a:bodyPr/>
          <a:lstStyle/>
          <a:p>
            <a:endParaRPr lang="th-TH">
              <a:solidFill>
                <a:srgbClr val="3E3D2D"/>
              </a:solidFill>
            </a:endParaRPr>
          </a:p>
        </p:txBody>
      </p:sp>
      <p:sp>
        <p:nvSpPr>
          <p:cNvPr id="4" name="Slide Number Placeholder 3"/>
          <p:cNvSpPr>
            <a:spLocks noGrp="1"/>
          </p:cNvSpPr>
          <p:nvPr>
            <p:ph type="sldNum" sz="quarter" idx="12"/>
          </p:nvPr>
        </p:nvSpPr>
        <p:spPr/>
        <p:txBody>
          <a:bodyPr/>
          <a:lstStyle/>
          <a:p>
            <a:fld id="{42C16D60-0A8A-43A2-8765-188A1A81C05E}" type="slidenum">
              <a:rPr lang="th-TH" smtClean="0">
                <a:solidFill>
                  <a:srgbClr val="3E3D2D"/>
                </a:solidFill>
              </a:rPr>
              <a:pPr/>
              <a:t>‹#›</a:t>
            </a:fld>
            <a:endParaRPr lang="th-TH">
              <a:solidFill>
                <a:srgbClr val="3E3D2D"/>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objTx" preserve="1">
  <p:cSld name="เนื้อหาพร้อมคำอธิบายภาพ">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455FCFA0-8AC5-4206-8F52-798E35F33DD4}" type="datetimeFigureOut">
              <a:rPr lang="th-TH" smtClean="0">
                <a:solidFill>
                  <a:srgbClr val="3E3D2D"/>
                </a:solidFill>
              </a:rPr>
              <a:pPr/>
              <a:t>07/08/56</a:t>
            </a:fld>
            <a:endParaRPr lang="th-TH">
              <a:solidFill>
                <a:srgbClr val="3E3D2D"/>
              </a:solidFill>
            </a:endParaRPr>
          </a:p>
        </p:txBody>
      </p:sp>
      <p:sp>
        <p:nvSpPr>
          <p:cNvPr id="7" name="Slide Number Placeholder 6"/>
          <p:cNvSpPr>
            <a:spLocks noGrp="1"/>
          </p:cNvSpPr>
          <p:nvPr>
            <p:ph type="sldNum" sz="quarter" idx="12"/>
          </p:nvPr>
        </p:nvSpPr>
        <p:spPr/>
        <p:txBody>
          <a:bodyPr/>
          <a:lstStyle/>
          <a:p>
            <a:fld id="{42C16D60-0A8A-43A2-8765-188A1A81C05E}" type="slidenum">
              <a:rPr lang="th-TH" smtClean="0">
                <a:solidFill>
                  <a:srgbClr val="3E3D2D"/>
                </a:solidFill>
              </a:rPr>
              <a:pPr/>
              <a:t>‹#›</a:t>
            </a:fld>
            <a:endParaRPr lang="th-TH">
              <a:solidFill>
                <a:srgbClr val="3E3D2D"/>
              </a:solidFill>
            </a:endParaRPr>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th-TH">
              <a:solidFill>
                <a:srgbClr val="3E3D2D"/>
              </a:solidFill>
            </a:endParaRPr>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th-TH" smtClean="0"/>
              <a:t>คลิกเพื่อแก้ไขลักษณะชื่อเรื่องต้นแบบ</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smtClean="0"/>
              <a:t>คลิกเพื่อแก้ไขลักษณะของข้อความต้นแบบ</a:t>
            </a: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picTx" preserve="1">
  <p:cSld name="รูปภาพพร้อมคำอธิบายภาพ">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th-TH" smtClean="0"/>
              <a:t>คลิกเพื่อแก้ไขลักษณะชื่อเรื่องต้นแบบ</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h-TH" smtClean="0"/>
              <a:t>คลิกไอคอนเพื่อเพิ่มรูปภาพ</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smtClean="0"/>
              <a:t>คลิกเพื่อแก้ไขลักษณะของข้อความต้นแบบ</a:t>
            </a:r>
          </a:p>
        </p:txBody>
      </p:sp>
      <p:sp>
        <p:nvSpPr>
          <p:cNvPr id="5" name="Date Placeholder 4"/>
          <p:cNvSpPr>
            <a:spLocks noGrp="1"/>
          </p:cNvSpPr>
          <p:nvPr>
            <p:ph type="dt" sz="half" idx="10"/>
          </p:nvPr>
        </p:nvSpPr>
        <p:spPr/>
        <p:txBody>
          <a:bodyPr/>
          <a:lstStyle/>
          <a:p>
            <a:fld id="{455FCFA0-8AC5-4206-8F52-798E35F33DD4}" type="datetimeFigureOut">
              <a:rPr lang="th-TH" smtClean="0">
                <a:solidFill>
                  <a:srgbClr val="3E3D2D"/>
                </a:solidFill>
              </a:rPr>
              <a:pPr/>
              <a:t>07/08/56</a:t>
            </a:fld>
            <a:endParaRPr lang="th-TH">
              <a:solidFill>
                <a:srgbClr val="3E3D2D"/>
              </a:solidFill>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th-TH">
              <a:solidFill>
                <a:srgbClr val="3E3D2D"/>
              </a:solidFill>
            </a:endParaRPr>
          </a:p>
        </p:txBody>
      </p:sp>
      <p:sp>
        <p:nvSpPr>
          <p:cNvPr id="7" name="Slide Number Placeholder 6"/>
          <p:cNvSpPr>
            <a:spLocks noGrp="1"/>
          </p:cNvSpPr>
          <p:nvPr>
            <p:ph type="sldNum" sz="quarter" idx="12"/>
          </p:nvPr>
        </p:nvSpPr>
        <p:spPr/>
        <p:txBody>
          <a:bodyPr/>
          <a:lstStyle/>
          <a:p>
            <a:fld id="{42C16D60-0A8A-43A2-8765-188A1A81C05E}" type="slidenum">
              <a:rPr lang="th-TH" smtClean="0">
                <a:solidFill>
                  <a:srgbClr val="3E3D2D"/>
                </a:solidFill>
              </a:rPr>
              <a:pPr/>
              <a:t>‹#›</a:t>
            </a:fld>
            <a:endParaRPr lang="th-TH">
              <a:solidFill>
                <a:srgbClr val="3E3D2D"/>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smtClean="0"/>
              <a:t>คลิกเพื่อแก้ไขลักษณะชื่อเรื่องต้นแบบ</a:t>
            </a:r>
            <a:endParaRPr lang="en-US"/>
          </a:p>
        </p:txBody>
      </p:sp>
      <p:sp>
        <p:nvSpPr>
          <p:cNvPr id="3" name="Vertical Text Placeholder 2"/>
          <p:cNvSpPr>
            <a:spLocks noGrp="1"/>
          </p:cNvSpPr>
          <p:nvPr>
            <p:ph type="body" orient="vert" idx="1"/>
          </p:nvPr>
        </p:nvSpPr>
        <p:spPr/>
        <p:txBody>
          <a:bodyPr vert="eaVert"/>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a:p>
        </p:txBody>
      </p:sp>
      <p:sp>
        <p:nvSpPr>
          <p:cNvPr id="4" name="Date Placeholder 3"/>
          <p:cNvSpPr>
            <a:spLocks noGrp="1"/>
          </p:cNvSpPr>
          <p:nvPr>
            <p:ph type="dt" sz="half" idx="10"/>
          </p:nvPr>
        </p:nvSpPr>
        <p:spPr/>
        <p:txBody>
          <a:bodyPr/>
          <a:lstStyle/>
          <a:p>
            <a:fld id="{455FCFA0-8AC5-4206-8F52-798E35F33DD4}" type="datetimeFigureOut">
              <a:rPr lang="th-TH" smtClean="0">
                <a:solidFill>
                  <a:srgbClr val="3E3D2D"/>
                </a:solidFill>
              </a:rPr>
              <a:pPr/>
              <a:t>07/08/56</a:t>
            </a:fld>
            <a:endParaRPr lang="th-TH">
              <a:solidFill>
                <a:srgbClr val="3E3D2D"/>
              </a:solidFill>
            </a:endParaRPr>
          </a:p>
        </p:txBody>
      </p:sp>
      <p:sp>
        <p:nvSpPr>
          <p:cNvPr id="5" name="Footer Placeholder 4"/>
          <p:cNvSpPr>
            <a:spLocks noGrp="1"/>
          </p:cNvSpPr>
          <p:nvPr>
            <p:ph type="ftr" sz="quarter" idx="11"/>
          </p:nvPr>
        </p:nvSpPr>
        <p:spPr/>
        <p:txBody>
          <a:bodyPr/>
          <a:lstStyle/>
          <a:p>
            <a:endParaRPr lang="th-TH">
              <a:solidFill>
                <a:srgbClr val="3E3D2D"/>
              </a:solidFill>
            </a:endParaRPr>
          </a:p>
        </p:txBody>
      </p:sp>
      <p:sp>
        <p:nvSpPr>
          <p:cNvPr id="6" name="Slide Number Placeholder 5"/>
          <p:cNvSpPr>
            <a:spLocks noGrp="1"/>
          </p:cNvSpPr>
          <p:nvPr>
            <p:ph type="sldNum" sz="quarter" idx="12"/>
          </p:nvPr>
        </p:nvSpPr>
        <p:spPr/>
        <p:txBody>
          <a:bodyPr/>
          <a:lstStyle/>
          <a:p>
            <a:fld id="{42C16D60-0A8A-43A2-8765-188A1A81C05E}" type="slidenum">
              <a:rPr lang="th-TH" smtClean="0">
                <a:solidFill>
                  <a:srgbClr val="3E3D2D"/>
                </a:solidFill>
              </a:rPr>
              <a:pPr/>
              <a:t>‹#›</a:t>
            </a:fld>
            <a:endParaRPr lang="th-TH">
              <a:solidFill>
                <a:srgbClr val="3E3D2D"/>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th-TH" smtClean="0"/>
              <a:t>คลิกเพื่อแก้ไขลักษณะชื่อเรื่องต้นแบบ</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a:p>
        </p:txBody>
      </p:sp>
      <p:sp>
        <p:nvSpPr>
          <p:cNvPr id="4" name="Date Placeholder 3"/>
          <p:cNvSpPr>
            <a:spLocks noGrp="1"/>
          </p:cNvSpPr>
          <p:nvPr>
            <p:ph type="dt" sz="half" idx="10"/>
          </p:nvPr>
        </p:nvSpPr>
        <p:spPr/>
        <p:txBody>
          <a:bodyPr/>
          <a:lstStyle/>
          <a:p>
            <a:fld id="{455FCFA0-8AC5-4206-8F52-798E35F33DD4}" type="datetimeFigureOut">
              <a:rPr lang="th-TH" smtClean="0">
                <a:solidFill>
                  <a:srgbClr val="3E3D2D"/>
                </a:solidFill>
              </a:rPr>
              <a:pPr/>
              <a:t>07/08/56</a:t>
            </a:fld>
            <a:endParaRPr lang="th-TH">
              <a:solidFill>
                <a:srgbClr val="3E3D2D"/>
              </a:solidFill>
            </a:endParaRPr>
          </a:p>
        </p:txBody>
      </p:sp>
      <p:sp>
        <p:nvSpPr>
          <p:cNvPr id="5" name="Footer Placeholder 4"/>
          <p:cNvSpPr>
            <a:spLocks noGrp="1"/>
          </p:cNvSpPr>
          <p:nvPr>
            <p:ph type="ftr" sz="quarter" idx="11"/>
          </p:nvPr>
        </p:nvSpPr>
        <p:spPr/>
        <p:txBody>
          <a:bodyPr/>
          <a:lstStyle/>
          <a:p>
            <a:endParaRPr lang="th-TH">
              <a:solidFill>
                <a:srgbClr val="3E3D2D"/>
              </a:solidFill>
            </a:endParaRPr>
          </a:p>
        </p:txBody>
      </p:sp>
      <p:sp>
        <p:nvSpPr>
          <p:cNvPr id="6" name="Slide Number Placeholder 5"/>
          <p:cNvSpPr>
            <a:spLocks noGrp="1"/>
          </p:cNvSpPr>
          <p:nvPr>
            <p:ph type="sldNum" sz="quarter" idx="12"/>
          </p:nvPr>
        </p:nvSpPr>
        <p:spPr/>
        <p:txBody>
          <a:bodyPr/>
          <a:lstStyle/>
          <a:p>
            <a:fld id="{42C16D60-0A8A-43A2-8765-188A1A81C05E}" type="slidenum">
              <a:rPr lang="th-TH" smtClean="0">
                <a:solidFill>
                  <a:srgbClr val="3E3D2D"/>
                </a:solidFill>
              </a:rPr>
              <a:pPr/>
              <a:t>‹#›</a:t>
            </a:fld>
            <a:endParaRPr lang="th-TH">
              <a:solidFill>
                <a:srgbClr val="3E3D2D"/>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th-TH"/>
          </a:p>
        </p:txBody>
      </p:sp>
      <p:sp>
        <p:nvSpPr>
          <p:cNvPr id="3" name="日期占位符 3"/>
          <p:cNvSpPr>
            <a:spLocks noGrp="1" noChangeArrowheads="1"/>
          </p:cNvSpPr>
          <p:nvPr>
            <p:ph type="dt" sz="half" idx="10"/>
          </p:nvPr>
        </p:nvSpPr>
        <p:spPr>
          <a:xfrm>
            <a:off x="457200" y="6416675"/>
            <a:ext cx="2133600" cy="365125"/>
          </a:xfrm>
          <a:prstGeom prst="rect">
            <a:avLst/>
          </a:prstGeom>
          <a:ln/>
        </p:spPr>
        <p:txBody>
          <a:bodyPr/>
          <a:lstStyle>
            <a:lvl1pPr>
              <a:defRPr/>
            </a:lvl1pPr>
          </a:lstStyle>
          <a:p>
            <a:pPr>
              <a:defRPr/>
            </a:pPr>
            <a:fld id="{D5083C50-0811-4C54-8C1E-F9C201302CA9}" type="datetime1">
              <a:rPr lang="th-TH" altLang="en-US"/>
              <a:pPr>
                <a:defRPr/>
              </a:pPr>
              <a:t>07/08/56</a:t>
            </a:fld>
            <a:endParaRPr lang="zh-CN" altLang="en-US" sz="1800">
              <a:solidFill>
                <a:srgbClr val="000000"/>
              </a:solidFill>
            </a:endParaRPr>
          </a:p>
        </p:txBody>
      </p:sp>
      <p:sp>
        <p:nvSpPr>
          <p:cNvPr id="4" name="页脚占位符 4"/>
          <p:cNvSpPr>
            <a:spLocks noGrp="1" noChangeArrowheads="1"/>
          </p:cNvSpPr>
          <p:nvPr>
            <p:ph type="ftr" sz="quarter" idx="11"/>
          </p:nvPr>
        </p:nvSpPr>
        <p:spPr>
          <a:ln/>
        </p:spPr>
        <p:txBody>
          <a:bodyPr/>
          <a:lstStyle>
            <a:lvl1pPr>
              <a:defRPr/>
            </a:lvl1pPr>
          </a:lstStyle>
          <a:p>
            <a:pPr>
              <a:defRPr/>
            </a:pPr>
            <a:endParaRPr lang="th-TH"/>
          </a:p>
        </p:txBody>
      </p:sp>
      <p:sp>
        <p:nvSpPr>
          <p:cNvPr id="5" name="灯片编号占位符 5"/>
          <p:cNvSpPr>
            <a:spLocks noGrp="1" noChangeArrowheads="1"/>
          </p:cNvSpPr>
          <p:nvPr>
            <p:ph type="sldNum" sz="quarter" idx="12"/>
          </p:nvPr>
        </p:nvSpPr>
        <p:spPr>
          <a:ln/>
        </p:spPr>
        <p:txBody>
          <a:bodyPr/>
          <a:lstStyle>
            <a:lvl1pPr>
              <a:defRPr/>
            </a:lvl1pPr>
          </a:lstStyle>
          <a:p>
            <a:pPr>
              <a:defRPr/>
            </a:pPr>
            <a:fld id="{9DDA5469-6472-4126-A689-CAE61845054D}" type="slidenum">
              <a:rPr lang="th-TH" altLang="en-US"/>
              <a:pPr>
                <a:defRPr/>
              </a:pPr>
              <a:t>‹#›</a:t>
            </a:fld>
            <a:endParaRPr lang="zh-CN" altLang="en-US" sz="1800">
              <a:solidFill>
                <a:srgbClr val="000000"/>
              </a:solidFill>
            </a:endParaRPr>
          </a:p>
        </p:txBody>
      </p:sp>
    </p:spTree>
    <p:extLst>
      <p:ext uri="{BB962C8B-B14F-4D97-AF65-F5344CB8AC3E}">
        <p14:creationId xmlns:p14="http://schemas.microsoft.com/office/powerpoint/2010/main" val="7509058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8" name="ชื่อเรื่อง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th-TH" smtClean="0"/>
              <a:t>คลิกเพื่อแก้ไขลักษณะชื่อเรื่องต้นแบบ</a:t>
            </a:r>
            <a:endParaRPr kumimoji="0" lang="en-US"/>
          </a:p>
        </p:txBody>
      </p:sp>
      <p:sp>
        <p:nvSpPr>
          <p:cNvPr id="28" name="ตัวแทนวันที่ 27"/>
          <p:cNvSpPr>
            <a:spLocks noGrp="1"/>
          </p:cNvSpPr>
          <p:nvPr>
            <p:ph type="dt" sz="half" idx="10"/>
          </p:nvPr>
        </p:nvSpPr>
        <p:spPr/>
        <p:txBody>
          <a:bodyPr/>
          <a:lstStyle/>
          <a:p>
            <a:fld id="{455FCFA0-8AC5-4206-8F52-798E35F33DD4}" type="datetimeFigureOut">
              <a:rPr lang="th-TH" smtClean="0"/>
              <a:pPr/>
              <a:t>07/08/56</a:t>
            </a:fld>
            <a:endParaRPr lang="th-TH"/>
          </a:p>
        </p:txBody>
      </p:sp>
      <p:sp>
        <p:nvSpPr>
          <p:cNvPr id="17" name="ตัวแทนท้ายกระดาษ 16"/>
          <p:cNvSpPr>
            <a:spLocks noGrp="1"/>
          </p:cNvSpPr>
          <p:nvPr>
            <p:ph type="ftr" sz="quarter" idx="11"/>
          </p:nvPr>
        </p:nvSpPr>
        <p:spPr/>
        <p:txBody>
          <a:bodyPr/>
          <a:lstStyle/>
          <a:p>
            <a:endParaRPr lang="th-TH">
              <a:solidFill>
                <a:srgbClr val="94C600"/>
              </a:solidFill>
            </a:endParaRPr>
          </a:p>
        </p:txBody>
      </p:sp>
      <p:sp>
        <p:nvSpPr>
          <p:cNvPr id="29" name="ตัวแทนหมายเลขภาพนิ่ง 28"/>
          <p:cNvSpPr>
            <a:spLocks noGrp="1"/>
          </p:cNvSpPr>
          <p:nvPr>
            <p:ph type="sldNum" sz="quarter" idx="12"/>
          </p:nvPr>
        </p:nvSpPr>
        <p:spPr/>
        <p:txBody>
          <a:bodyPr/>
          <a:lstStyle/>
          <a:p>
            <a:fld id="{42C16D60-0A8A-43A2-8765-188A1A81C05E}" type="slidenum">
              <a:rPr lang="th-TH" smtClean="0">
                <a:solidFill>
                  <a:srgbClr val="94C600"/>
                </a:solidFill>
              </a:rPr>
              <a:pPr/>
              <a:t>‹#›</a:t>
            </a:fld>
            <a:endParaRPr lang="th-TH">
              <a:solidFill>
                <a:srgbClr val="94C600"/>
              </a:solidFill>
            </a:endParaRPr>
          </a:p>
        </p:txBody>
      </p:sp>
      <p:sp>
        <p:nvSpPr>
          <p:cNvPr id="9" name="ชื่อเรื่องรอง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h-TH" smtClean="0"/>
              <a:t>คลิกเพื่อแก้ไขลักษณะชื่อเรื่องรองต้นแบบ</a:t>
            </a:r>
            <a:endParaRPr kumimoji="0"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kumimoji="0" lang="th-TH" smtClean="0"/>
              <a:t>คลิกเพื่อแก้ไขลักษณะชื่อเรื่องต้นแบบ</a:t>
            </a:r>
            <a:endParaRPr kumimoji="0" lang="en-US"/>
          </a:p>
        </p:txBody>
      </p:sp>
      <p:sp>
        <p:nvSpPr>
          <p:cNvPr id="3" name="ตัวแทนเนื้อหา 2"/>
          <p:cNvSpPr>
            <a:spLocks noGrp="1"/>
          </p:cNvSpPr>
          <p:nvPr>
            <p:ph idx="1"/>
          </p:nvPr>
        </p:nvSpPr>
        <p:spPr/>
        <p:txBody>
          <a:bodyPr/>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4" name="ตัวแทนวันที่ 3"/>
          <p:cNvSpPr>
            <a:spLocks noGrp="1"/>
          </p:cNvSpPr>
          <p:nvPr>
            <p:ph type="dt" sz="half" idx="10"/>
          </p:nvPr>
        </p:nvSpPr>
        <p:spPr/>
        <p:txBody>
          <a:bodyPr/>
          <a:lstStyle/>
          <a:p>
            <a:fld id="{455FCFA0-8AC5-4206-8F52-798E35F33DD4}" type="datetimeFigureOut">
              <a:rPr lang="th-TH" smtClean="0"/>
              <a:pPr/>
              <a:t>07/08/56</a:t>
            </a:fld>
            <a:endParaRPr lang="th-TH"/>
          </a:p>
        </p:txBody>
      </p:sp>
      <p:sp>
        <p:nvSpPr>
          <p:cNvPr id="5" name="ตัวแทนท้ายกระดาษ 4"/>
          <p:cNvSpPr>
            <a:spLocks noGrp="1"/>
          </p:cNvSpPr>
          <p:nvPr>
            <p:ph type="ftr" sz="quarter" idx="11"/>
          </p:nvPr>
        </p:nvSpPr>
        <p:spPr/>
        <p:txBody>
          <a:bodyPr/>
          <a:lstStyle/>
          <a:p>
            <a:endParaRPr lang="th-TH">
              <a:solidFill>
                <a:srgbClr val="94C600"/>
              </a:solidFill>
            </a:endParaRPr>
          </a:p>
        </p:txBody>
      </p:sp>
      <p:sp>
        <p:nvSpPr>
          <p:cNvPr id="6" name="ตัวแทนหมายเลขภาพนิ่ง 5"/>
          <p:cNvSpPr>
            <a:spLocks noGrp="1"/>
          </p:cNvSpPr>
          <p:nvPr>
            <p:ph type="sldNum" sz="quarter" idx="12"/>
          </p:nvPr>
        </p:nvSpPr>
        <p:spPr/>
        <p:txBody>
          <a:bodyPr/>
          <a:lstStyle/>
          <a:p>
            <a:fld id="{42C16D60-0A8A-43A2-8765-188A1A81C05E}" type="slidenum">
              <a:rPr lang="th-TH" smtClean="0"/>
              <a:pPr/>
              <a:t>‹#›</a:t>
            </a:fld>
            <a:endParaRPr lang="th-TH"/>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ชื่อเรื่องแนวตั้ง 1"/>
          <p:cNvSpPr>
            <a:spLocks noGrp="1"/>
          </p:cNvSpPr>
          <p:nvPr>
            <p:ph type="title" orient="vert"/>
          </p:nvPr>
        </p:nvSpPr>
        <p:spPr>
          <a:xfrm>
            <a:off x="6629400" y="274638"/>
            <a:ext cx="2057400" cy="5851525"/>
          </a:xfrm>
        </p:spPr>
        <p:txBody>
          <a:bodyPr vert="eaVert"/>
          <a:lstStyle/>
          <a:p>
            <a:r>
              <a:rPr lang="th-TH" smtClean="0"/>
              <a:t>คลิกเพื่อแก้ไขลักษณะชื่อเรื่องต้นแบบ</a:t>
            </a:r>
            <a:endParaRPr lang="th-TH"/>
          </a:p>
        </p:txBody>
      </p:sp>
      <p:sp>
        <p:nvSpPr>
          <p:cNvPr id="3" name="ตัวแทนข้อความแนวตั้ง 2"/>
          <p:cNvSpPr>
            <a:spLocks noGrp="1"/>
          </p:cNvSpPr>
          <p:nvPr>
            <p:ph type="body" orient="vert" idx="1"/>
          </p:nvPr>
        </p:nvSpPr>
        <p:spPr>
          <a:xfrm>
            <a:off x="457200" y="274638"/>
            <a:ext cx="6019800" cy="5851525"/>
          </a:xfrm>
        </p:spPr>
        <p:txBody>
          <a:bodyPr vert="eaVert"/>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แทนวันที่ 3"/>
          <p:cNvSpPr>
            <a:spLocks noGrp="1"/>
          </p:cNvSpPr>
          <p:nvPr>
            <p:ph type="dt" sz="half" idx="10"/>
          </p:nvPr>
        </p:nvSpPr>
        <p:spPr/>
        <p:txBody>
          <a:bodyPr/>
          <a:lstStyle/>
          <a:p>
            <a:fld id="{039BDC53-EE56-49AA-93DB-E5D4875559AF}" type="datetimeFigureOut">
              <a:rPr lang="th-TH" smtClean="0"/>
              <a:pPr/>
              <a:t>07/08/56</a:t>
            </a:fld>
            <a:endParaRPr lang="th-TH"/>
          </a:p>
        </p:txBody>
      </p:sp>
      <p:sp>
        <p:nvSpPr>
          <p:cNvPr id="5" name="ตัวแทนท้ายกระดาษ 4"/>
          <p:cNvSpPr>
            <a:spLocks noGrp="1"/>
          </p:cNvSpPr>
          <p:nvPr>
            <p:ph type="ftr" sz="quarter" idx="11"/>
          </p:nvPr>
        </p:nvSpPr>
        <p:spPr/>
        <p:txBody>
          <a:bodyPr/>
          <a:lstStyle/>
          <a:p>
            <a:endParaRPr lang="th-TH"/>
          </a:p>
        </p:txBody>
      </p:sp>
      <p:sp>
        <p:nvSpPr>
          <p:cNvPr id="6" name="ตัวแทนหมายเลขภาพนิ่ง 5"/>
          <p:cNvSpPr>
            <a:spLocks noGrp="1"/>
          </p:cNvSpPr>
          <p:nvPr>
            <p:ph type="sldNum" sz="quarter" idx="12"/>
          </p:nvPr>
        </p:nvSpPr>
        <p:spPr/>
        <p:txBody>
          <a:bodyPr/>
          <a:lstStyle/>
          <a:p>
            <a:fld id="{2170DB64-7964-4BCB-B9A0-41DAA2A86D61}" type="slidenum">
              <a:rPr lang="th-TH" smtClean="0"/>
              <a:pPr/>
              <a:t>‹#›</a:t>
            </a:fld>
            <a:endParaRPr lang="th-TH"/>
          </a:p>
        </p:txBody>
      </p:sp>
    </p:spTree>
    <p:extLst>
      <p:ext uri="{BB962C8B-B14F-4D97-AF65-F5344CB8AC3E}">
        <p14:creationId xmlns:p14="http://schemas.microsoft.com/office/powerpoint/2010/main" val="1693369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bg>
      <p:bgRef idx="1003">
        <a:schemeClr val="bg2"/>
      </p:bgRef>
    </p:bg>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th-TH" smtClean="0"/>
              <a:t>คลิกเพื่อแก้ไขลักษณะชื่อเรื่องต้นแบบ</a:t>
            </a:r>
            <a:endParaRPr kumimoji="0" lang="en-US"/>
          </a:p>
        </p:txBody>
      </p:sp>
      <p:sp>
        <p:nvSpPr>
          <p:cNvPr id="3" name="ตัวแทนข้อความ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h-TH" smtClean="0"/>
              <a:t>คลิกเพื่อแก้ไขลักษณะของข้อความต้นแบบ</a:t>
            </a:r>
          </a:p>
        </p:txBody>
      </p:sp>
      <p:sp>
        <p:nvSpPr>
          <p:cNvPr id="4" name="ตัวแทนวันที่ 3"/>
          <p:cNvSpPr>
            <a:spLocks noGrp="1"/>
          </p:cNvSpPr>
          <p:nvPr>
            <p:ph type="dt" sz="half" idx="10"/>
          </p:nvPr>
        </p:nvSpPr>
        <p:spPr/>
        <p:txBody>
          <a:bodyPr/>
          <a:lstStyle/>
          <a:p>
            <a:fld id="{455FCFA0-8AC5-4206-8F52-798E35F33DD4}" type="datetimeFigureOut">
              <a:rPr lang="th-TH" smtClean="0"/>
              <a:pPr/>
              <a:t>07/08/56</a:t>
            </a:fld>
            <a:endParaRPr lang="th-TH"/>
          </a:p>
        </p:txBody>
      </p:sp>
      <p:sp>
        <p:nvSpPr>
          <p:cNvPr id="5" name="ตัวแทนท้ายกระดาษ 4"/>
          <p:cNvSpPr>
            <a:spLocks noGrp="1"/>
          </p:cNvSpPr>
          <p:nvPr>
            <p:ph type="ftr" sz="quarter" idx="11"/>
          </p:nvPr>
        </p:nvSpPr>
        <p:spPr/>
        <p:txBody>
          <a:bodyPr/>
          <a:lstStyle/>
          <a:p>
            <a:endParaRPr lang="th-TH">
              <a:solidFill>
                <a:srgbClr val="94C600"/>
              </a:solidFill>
            </a:endParaRPr>
          </a:p>
        </p:txBody>
      </p:sp>
      <p:sp>
        <p:nvSpPr>
          <p:cNvPr id="6" name="ตัวแทนหมายเลขภาพนิ่ง 5"/>
          <p:cNvSpPr>
            <a:spLocks noGrp="1"/>
          </p:cNvSpPr>
          <p:nvPr>
            <p:ph type="sldNum" sz="quarter" idx="12"/>
          </p:nvPr>
        </p:nvSpPr>
        <p:spPr>
          <a:xfrm>
            <a:off x="7924800" y="6416675"/>
            <a:ext cx="762000" cy="365125"/>
          </a:xfrm>
        </p:spPr>
        <p:txBody>
          <a:bodyPr/>
          <a:lstStyle/>
          <a:p>
            <a:fld id="{42C16D60-0A8A-43A2-8765-188A1A81C05E}" type="slidenum">
              <a:rPr lang="th-TH" smtClean="0"/>
              <a:pPr/>
              <a:t>‹#›</a:t>
            </a:fld>
            <a:endParaRPr lang="th-TH"/>
          </a:p>
        </p:txBody>
      </p:sp>
    </p:spTree>
  </p:cSld>
  <p:clrMapOvr>
    <a:overrideClrMapping bg1="dk1" tx1="lt1" bg2="dk2" tx2="lt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kumimoji="0" lang="th-TH" smtClean="0"/>
              <a:t>คลิกเพื่อแก้ไขลักษณะชื่อเรื่องต้นแบบ</a:t>
            </a:r>
            <a:endParaRPr kumimoji="0" lang="en-US"/>
          </a:p>
        </p:txBody>
      </p:sp>
      <p:sp>
        <p:nvSpPr>
          <p:cNvPr id="3" name="ตัวแทนเนื้อหา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4" name="ตัวแทนเนื้อหา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5" name="ตัวแทนวันที่ 4"/>
          <p:cNvSpPr>
            <a:spLocks noGrp="1"/>
          </p:cNvSpPr>
          <p:nvPr>
            <p:ph type="dt" sz="half" idx="10"/>
          </p:nvPr>
        </p:nvSpPr>
        <p:spPr/>
        <p:txBody>
          <a:bodyPr/>
          <a:lstStyle/>
          <a:p>
            <a:fld id="{455FCFA0-8AC5-4206-8F52-798E35F33DD4}" type="datetimeFigureOut">
              <a:rPr lang="th-TH" smtClean="0"/>
              <a:pPr/>
              <a:t>07/08/56</a:t>
            </a:fld>
            <a:endParaRPr lang="th-TH"/>
          </a:p>
        </p:txBody>
      </p:sp>
      <p:sp>
        <p:nvSpPr>
          <p:cNvPr id="6" name="ตัวแทนท้ายกระดาษ 5"/>
          <p:cNvSpPr>
            <a:spLocks noGrp="1"/>
          </p:cNvSpPr>
          <p:nvPr>
            <p:ph type="ftr" sz="quarter" idx="11"/>
          </p:nvPr>
        </p:nvSpPr>
        <p:spPr/>
        <p:txBody>
          <a:bodyPr/>
          <a:lstStyle/>
          <a:p>
            <a:endParaRPr lang="th-TH">
              <a:solidFill>
                <a:srgbClr val="94C600"/>
              </a:solidFill>
            </a:endParaRPr>
          </a:p>
        </p:txBody>
      </p:sp>
      <p:sp>
        <p:nvSpPr>
          <p:cNvPr id="7" name="ตัวแทนหมายเลขภาพนิ่ง 6"/>
          <p:cNvSpPr>
            <a:spLocks noGrp="1"/>
          </p:cNvSpPr>
          <p:nvPr>
            <p:ph type="sldNum" sz="quarter" idx="12"/>
          </p:nvPr>
        </p:nvSpPr>
        <p:spPr/>
        <p:txBody>
          <a:bodyPr/>
          <a:lstStyle/>
          <a:p>
            <a:fld id="{42C16D60-0A8A-43A2-8765-188A1A81C05E}" type="slidenum">
              <a:rPr lang="th-TH" smtClean="0"/>
              <a:pPr/>
              <a:t>‹#›</a:t>
            </a:fld>
            <a:endParaRPr lang="th-TH"/>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57200" y="273050"/>
            <a:ext cx="8229600" cy="1143000"/>
          </a:xfrm>
        </p:spPr>
        <p:txBody>
          <a:bodyPr anchor="ctr"/>
          <a:lstStyle>
            <a:lvl1pPr>
              <a:defRPr/>
            </a:lvl1pPr>
          </a:lstStyle>
          <a:p>
            <a:r>
              <a:rPr kumimoji="0" lang="th-TH" smtClean="0"/>
              <a:t>คลิกเพื่อแก้ไขลักษณะชื่อเรื่องต้นแบบ</a:t>
            </a:r>
            <a:endParaRPr kumimoji="0" lang="en-US"/>
          </a:p>
        </p:txBody>
      </p:sp>
      <p:sp>
        <p:nvSpPr>
          <p:cNvPr id="3" name="ตัวแทนข้อความ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h-TH" smtClean="0"/>
              <a:t>คลิกเพื่อแก้ไขลักษณะของข้อความต้นแบบ</a:t>
            </a:r>
          </a:p>
        </p:txBody>
      </p:sp>
      <p:sp>
        <p:nvSpPr>
          <p:cNvPr id="4" name="ตัวแทนข้อความ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h-TH" smtClean="0"/>
              <a:t>คลิกเพื่อแก้ไขลักษณะของข้อความต้นแบบ</a:t>
            </a:r>
          </a:p>
        </p:txBody>
      </p:sp>
      <p:sp>
        <p:nvSpPr>
          <p:cNvPr id="5" name="ตัวแทนเนื้อหา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6" name="ตัวแทนเนื้อหา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7" name="ตัวแทนวันที่ 6"/>
          <p:cNvSpPr>
            <a:spLocks noGrp="1"/>
          </p:cNvSpPr>
          <p:nvPr>
            <p:ph type="dt" sz="half" idx="10"/>
          </p:nvPr>
        </p:nvSpPr>
        <p:spPr/>
        <p:txBody>
          <a:bodyPr/>
          <a:lstStyle/>
          <a:p>
            <a:fld id="{455FCFA0-8AC5-4206-8F52-798E35F33DD4}" type="datetimeFigureOut">
              <a:rPr lang="th-TH" smtClean="0"/>
              <a:pPr/>
              <a:t>07/08/56</a:t>
            </a:fld>
            <a:endParaRPr lang="th-TH"/>
          </a:p>
        </p:txBody>
      </p:sp>
      <p:sp>
        <p:nvSpPr>
          <p:cNvPr id="8" name="ตัวแทนท้ายกระดาษ 7"/>
          <p:cNvSpPr>
            <a:spLocks noGrp="1"/>
          </p:cNvSpPr>
          <p:nvPr>
            <p:ph type="ftr" sz="quarter" idx="11"/>
          </p:nvPr>
        </p:nvSpPr>
        <p:spPr/>
        <p:txBody>
          <a:bodyPr/>
          <a:lstStyle/>
          <a:p>
            <a:endParaRPr lang="th-TH">
              <a:solidFill>
                <a:srgbClr val="94C600"/>
              </a:solidFill>
            </a:endParaRPr>
          </a:p>
        </p:txBody>
      </p:sp>
      <p:sp>
        <p:nvSpPr>
          <p:cNvPr id="9" name="ตัวแทนหมายเลขภาพนิ่ง 8"/>
          <p:cNvSpPr>
            <a:spLocks noGrp="1"/>
          </p:cNvSpPr>
          <p:nvPr>
            <p:ph type="sldNum" sz="quarter" idx="12"/>
          </p:nvPr>
        </p:nvSpPr>
        <p:spPr/>
        <p:txBody>
          <a:bodyPr/>
          <a:lstStyle/>
          <a:p>
            <a:fld id="{42C16D60-0A8A-43A2-8765-188A1A81C05E}" type="slidenum">
              <a:rPr lang="th-TH" smtClean="0"/>
              <a:pPr/>
              <a:t>‹#›</a:t>
            </a:fld>
            <a:endParaRPr lang="th-TH"/>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kumimoji="0" lang="th-TH" smtClean="0"/>
              <a:t>คลิกเพื่อแก้ไขลักษณะชื่อเรื่องต้นแบบ</a:t>
            </a:r>
            <a:endParaRPr kumimoji="0" lang="en-US"/>
          </a:p>
        </p:txBody>
      </p:sp>
      <p:sp>
        <p:nvSpPr>
          <p:cNvPr id="3" name="ตัวแทนวันที่ 2"/>
          <p:cNvSpPr>
            <a:spLocks noGrp="1"/>
          </p:cNvSpPr>
          <p:nvPr>
            <p:ph type="dt" sz="half" idx="10"/>
          </p:nvPr>
        </p:nvSpPr>
        <p:spPr/>
        <p:txBody>
          <a:bodyPr/>
          <a:lstStyle/>
          <a:p>
            <a:fld id="{455FCFA0-8AC5-4206-8F52-798E35F33DD4}" type="datetimeFigureOut">
              <a:rPr lang="th-TH" smtClean="0"/>
              <a:pPr/>
              <a:t>07/08/56</a:t>
            </a:fld>
            <a:endParaRPr lang="th-TH"/>
          </a:p>
        </p:txBody>
      </p:sp>
      <p:sp>
        <p:nvSpPr>
          <p:cNvPr id="4" name="ตัวแทนท้ายกระดาษ 3"/>
          <p:cNvSpPr>
            <a:spLocks noGrp="1"/>
          </p:cNvSpPr>
          <p:nvPr>
            <p:ph type="ftr" sz="quarter" idx="11"/>
          </p:nvPr>
        </p:nvSpPr>
        <p:spPr/>
        <p:txBody>
          <a:bodyPr/>
          <a:lstStyle/>
          <a:p>
            <a:endParaRPr lang="th-TH">
              <a:solidFill>
                <a:srgbClr val="94C600"/>
              </a:solidFill>
            </a:endParaRPr>
          </a:p>
        </p:txBody>
      </p:sp>
      <p:sp>
        <p:nvSpPr>
          <p:cNvPr id="5" name="ตัวแทนหมายเลขภาพนิ่ง 4"/>
          <p:cNvSpPr>
            <a:spLocks noGrp="1"/>
          </p:cNvSpPr>
          <p:nvPr>
            <p:ph type="sldNum" sz="quarter" idx="12"/>
          </p:nvPr>
        </p:nvSpPr>
        <p:spPr/>
        <p:txBody>
          <a:bodyPr/>
          <a:lstStyle/>
          <a:p>
            <a:fld id="{42C16D60-0A8A-43A2-8765-188A1A81C05E}" type="slidenum">
              <a:rPr lang="th-TH" smtClean="0"/>
              <a:pPr/>
              <a:t>‹#›</a:t>
            </a:fld>
            <a:endParaRPr lang="th-TH"/>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
        <p:nvSpPr>
          <p:cNvPr id="2" name="ตัวแทนวันที่ 1"/>
          <p:cNvSpPr>
            <a:spLocks noGrp="1"/>
          </p:cNvSpPr>
          <p:nvPr>
            <p:ph type="dt" sz="half" idx="10"/>
          </p:nvPr>
        </p:nvSpPr>
        <p:spPr/>
        <p:txBody>
          <a:bodyPr/>
          <a:lstStyle/>
          <a:p>
            <a:fld id="{455FCFA0-8AC5-4206-8F52-798E35F33DD4}" type="datetimeFigureOut">
              <a:rPr lang="th-TH" smtClean="0"/>
              <a:pPr/>
              <a:t>07/08/56</a:t>
            </a:fld>
            <a:endParaRPr lang="th-TH"/>
          </a:p>
        </p:txBody>
      </p:sp>
      <p:sp>
        <p:nvSpPr>
          <p:cNvPr id="3" name="ตัวแทนท้ายกระดาษ 2"/>
          <p:cNvSpPr>
            <a:spLocks noGrp="1"/>
          </p:cNvSpPr>
          <p:nvPr>
            <p:ph type="ftr" sz="quarter" idx="11"/>
          </p:nvPr>
        </p:nvSpPr>
        <p:spPr/>
        <p:txBody>
          <a:bodyPr/>
          <a:lstStyle/>
          <a:p>
            <a:endParaRPr lang="th-TH">
              <a:solidFill>
                <a:srgbClr val="94C600"/>
              </a:solidFill>
            </a:endParaRPr>
          </a:p>
        </p:txBody>
      </p:sp>
      <p:sp>
        <p:nvSpPr>
          <p:cNvPr id="4" name="ตัวแทนหมายเลขภาพนิ่ง 3"/>
          <p:cNvSpPr>
            <a:spLocks noGrp="1"/>
          </p:cNvSpPr>
          <p:nvPr>
            <p:ph type="sldNum" sz="quarter" idx="12"/>
          </p:nvPr>
        </p:nvSpPr>
        <p:spPr/>
        <p:txBody>
          <a:bodyPr/>
          <a:lstStyle/>
          <a:p>
            <a:fld id="{42C16D60-0A8A-43A2-8765-188A1A81C05E}" type="slidenum">
              <a:rPr lang="th-TH" smtClean="0"/>
              <a:pPr/>
              <a:t>‹#›</a:t>
            </a:fld>
            <a:endParaRPr lang="th-TH"/>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เนื้อหาพร้อมคำอธิบายภาพ">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th-TH" smtClean="0"/>
              <a:t>คลิกเพื่อแก้ไขลักษณะชื่อเรื่องต้นแบบ</a:t>
            </a:r>
            <a:endParaRPr kumimoji="0" lang="en-US"/>
          </a:p>
        </p:txBody>
      </p:sp>
      <p:sp>
        <p:nvSpPr>
          <p:cNvPr id="3" name="ตัวแทนข้อความ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th-TH" smtClean="0"/>
              <a:t>คลิกเพื่อแก้ไขลักษณะของข้อความต้นแบบ</a:t>
            </a:r>
          </a:p>
        </p:txBody>
      </p:sp>
      <p:sp>
        <p:nvSpPr>
          <p:cNvPr id="4" name="ตัวแทนเนื้อหา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5" name="ตัวแทนวันที่ 4"/>
          <p:cNvSpPr>
            <a:spLocks noGrp="1"/>
          </p:cNvSpPr>
          <p:nvPr>
            <p:ph type="dt" sz="half" idx="10"/>
          </p:nvPr>
        </p:nvSpPr>
        <p:spPr/>
        <p:txBody>
          <a:bodyPr/>
          <a:lstStyle/>
          <a:p>
            <a:fld id="{455FCFA0-8AC5-4206-8F52-798E35F33DD4}" type="datetimeFigureOut">
              <a:rPr lang="th-TH" smtClean="0"/>
              <a:pPr/>
              <a:t>07/08/56</a:t>
            </a:fld>
            <a:endParaRPr lang="th-TH"/>
          </a:p>
        </p:txBody>
      </p:sp>
      <p:sp>
        <p:nvSpPr>
          <p:cNvPr id="6" name="ตัวแทนท้ายกระดาษ 5"/>
          <p:cNvSpPr>
            <a:spLocks noGrp="1"/>
          </p:cNvSpPr>
          <p:nvPr>
            <p:ph type="ftr" sz="quarter" idx="11"/>
          </p:nvPr>
        </p:nvSpPr>
        <p:spPr/>
        <p:txBody>
          <a:bodyPr/>
          <a:lstStyle/>
          <a:p>
            <a:endParaRPr lang="th-TH">
              <a:solidFill>
                <a:srgbClr val="94C600"/>
              </a:solidFill>
            </a:endParaRPr>
          </a:p>
        </p:txBody>
      </p:sp>
      <p:sp>
        <p:nvSpPr>
          <p:cNvPr id="7" name="ตัวแทนหมายเลขภาพนิ่ง 6"/>
          <p:cNvSpPr>
            <a:spLocks noGrp="1"/>
          </p:cNvSpPr>
          <p:nvPr>
            <p:ph type="sldNum" sz="quarter" idx="12"/>
          </p:nvPr>
        </p:nvSpPr>
        <p:spPr/>
        <p:txBody>
          <a:bodyPr/>
          <a:lstStyle/>
          <a:p>
            <a:fld id="{42C16D60-0A8A-43A2-8765-188A1A81C05E}" type="slidenum">
              <a:rPr lang="th-TH" smtClean="0"/>
              <a:pPr/>
              <a:t>‹#›</a:t>
            </a:fld>
            <a:endParaRPr lang="th-TH"/>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รูปภาพพร้อมคำอธิบายภาพ">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th-TH" smtClean="0"/>
              <a:t>คลิกเพื่อแก้ไขลักษณะชื่อเรื่องต้นแบบ</a:t>
            </a:r>
            <a:endParaRPr kumimoji="0" lang="en-US"/>
          </a:p>
        </p:txBody>
      </p:sp>
      <p:sp>
        <p:nvSpPr>
          <p:cNvPr id="3" name="ตัวแทนรูปภาพ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th-TH" smtClean="0">
                <a:solidFill>
                  <a:schemeClr val="lt1"/>
                </a:solidFill>
                <a:latin typeface="+mn-lt"/>
                <a:ea typeface="+mn-ea"/>
                <a:cs typeface="+mn-cs"/>
              </a:rPr>
              <a:t>คลิกไอคอนเพื่อเพิ่มรูปภาพ</a:t>
            </a:r>
            <a:endParaRPr kumimoji="0" lang="en-US" dirty="0">
              <a:solidFill>
                <a:schemeClr val="lt1"/>
              </a:solidFill>
              <a:latin typeface="+mn-lt"/>
              <a:ea typeface="+mn-ea"/>
              <a:cs typeface="+mn-cs"/>
            </a:endParaRPr>
          </a:p>
        </p:txBody>
      </p:sp>
      <p:sp>
        <p:nvSpPr>
          <p:cNvPr id="4" name="ตัวแทนข้อความ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th-TH" smtClean="0"/>
              <a:t>คลิกเพื่อแก้ไขลักษณะของข้อความต้นแบบ</a:t>
            </a:r>
          </a:p>
        </p:txBody>
      </p:sp>
      <p:sp>
        <p:nvSpPr>
          <p:cNvPr id="5" name="ตัวแทนวันที่ 4"/>
          <p:cNvSpPr>
            <a:spLocks noGrp="1"/>
          </p:cNvSpPr>
          <p:nvPr>
            <p:ph type="dt" sz="half" idx="10"/>
          </p:nvPr>
        </p:nvSpPr>
        <p:spPr/>
        <p:txBody>
          <a:bodyPr/>
          <a:lstStyle/>
          <a:p>
            <a:fld id="{455FCFA0-8AC5-4206-8F52-798E35F33DD4}" type="datetimeFigureOut">
              <a:rPr lang="th-TH" smtClean="0"/>
              <a:pPr/>
              <a:t>07/08/56</a:t>
            </a:fld>
            <a:endParaRPr lang="th-TH"/>
          </a:p>
        </p:txBody>
      </p:sp>
      <p:sp>
        <p:nvSpPr>
          <p:cNvPr id="6" name="ตัวแทนท้ายกระดาษ 5"/>
          <p:cNvSpPr>
            <a:spLocks noGrp="1"/>
          </p:cNvSpPr>
          <p:nvPr>
            <p:ph type="ftr" sz="quarter" idx="11"/>
          </p:nvPr>
        </p:nvSpPr>
        <p:spPr/>
        <p:txBody>
          <a:bodyPr/>
          <a:lstStyle/>
          <a:p>
            <a:endParaRPr lang="th-TH">
              <a:solidFill>
                <a:srgbClr val="94C600"/>
              </a:solidFill>
            </a:endParaRPr>
          </a:p>
        </p:txBody>
      </p:sp>
      <p:sp>
        <p:nvSpPr>
          <p:cNvPr id="7" name="ตัวแทนหมายเลขภาพนิ่ง 6"/>
          <p:cNvSpPr>
            <a:spLocks noGrp="1"/>
          </p:cNvSpPr>
          <p:nvPr>
            <p:ph type="sldNum" sz="quarter" idx="12"/>
          </p:nvPr>
        </p:nvSpPr>
        <p:spPr/>
        <p:txBody>
          <a:bodyPr/>
          <a:lstStyle/>
          <a:p>
            <a:fld id="{42C16D60-0A8A-43A2-8765-188A1A81C05E}" type="slidenum">
              <a:rPr lang="th-TH" smtClean="0"/>
              <a:pPr/>
              <a:t>‹#›</a:t>
            </a:fld>
            <a:endParaRPr lang="th-TH"/>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kumimoji="0" lang="th-TH" smtClean="0"/>
              <a:t>คลิกเพื่อแก้ไขลักษณะชื่อเรื่องต้นแบบ</a:t>
            </a:r>
            <a:endParaRPr kumimoji="0" lang="en-US"/>
          </a:p>
        </p:txBody>
      </p:sp>
      <p:sp>
        <p:nvSpPr>
          <p:cNvPr id="3" name="ตัวแทนข้อความแนวตั้ง 2"/>
          <p:cNvSpPr>
            <a:spLocks noGrp="1"/>
          </p:cNvSpPr>
          <p:nvPr>
            <p:ph type="body" orient="vert" idx="1"/>
          </p:nvPr>
        </p:nvSpPr>
        <p:spPr/>
        <p:txBody>
          <a:bodyPr vert="eaVer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4" name="ตัวแทนวันที่ 3"/>
          <p:cNvSpPr>
            <a:spLocks noGrp="1"/>
          </p:cNvSpPr>
          <p:nvPr>
            <p:ph type="dt" sz="half" idx="10"/>
          </p:nvPr>
        </p:nvSpPr>
        <p:spPr/>
        <p:txBody>
          <a:bodyPr/>
          <a:lstStyle/>
          <a:p>
            <a:fld id="{455FCFA0-8AC5-4206-8F52-798E35F33DD4}" type="datetimeFigureOut">
              <a:rPr lang="th-TH" smtClean="0"/>
              <a:pPr/>
              <a:t>07/08/56</a:t>
            </a:fld>
            <a:endParaRPr lang="th-TH"/>
          </a:p>
        </p:txBody>
      </p:sp>
      <p:sp>
        <p:nvSpPr>
          <p:cNvPr id="5" name="ตัวแทนท้ายกระดาษ 4"/>
          <p:cNvSpPr>
            <a:spLocks noGrp="1"/>
          </p:cNvSpPr>
          <p:nvPr>
            <p:ph type="ftr" sz="quarter" idx="11"/>
          </p:nvPr>
        </p:nvSpPr>
        <p:spPr/>
        <p:txBody>
          <a:bodyPr/>
          <a:lstStyle/>
          <a:p>
            <a:endParaRPr lang="th-TH">
              <a:solidFill>
                <a:srgbClr val="94C600"/>
              </a:solidFill>
            </a:endParaRPr>
          </a:p>
        </p:txBody>
      </p:sp>
      <p:sp>
        <p:nvSpPr>
          <p:cNvPr id="6" name="ตัวแทนหมายเลขภาพนิ่ง 5"/>
          <p:cNvSpPr>
            <a:spLocks noGrp="1"/>
          </p:cNvSpPr>
          <p:nvPr>
            <p:ph type="sldNum" sz="quarter" idx="12"/>
          </p:nvPr>
        </p:nvSpPr>
        <p:spPr/>
        <p:txBody>
          <a:bodyPr/>
          <a:lstStyle/>
          <a:p>
            <a:fld id="{42C16D60-0A8A-43A2-8765-188A1A81C05E}" type="slidenum">
              <a:rPr lang="th-TH" smtClean="0"/>
              <a:pPr/>
              <a:t>‹#›</a:t>
            </a:fld>
            <a:endParaRPr lang="th-TH"/>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ชื่อเรื่องแนวตั้ง 1"/>
          <p:cNvSpPr>
            <a:spLocks noGrp="1"/>
          </p:cNvSpPr>
          <p:nvPr>
            <p:ph type="title" orient="vert"/>
          </p:nvPr>
        </p:nvSpPr>
        <p:spPr>
          <a:xfrm>
            <a:off x="6629400" y="274638"/>
            <a:ext cx="2057400" cy="5851525"/>
          </a:xfrm>
        </p:spPr>
        <p:txBody>
          <a:bodyPr vert="eaVert"/>
          <a:lstStyle/>
          <a:p>
            <a:r>
              <a:rPr kumimoji="0" lang="th-TH" smtClean="0"/>
              <a:t>คลิกเพื่อแก้ไขลักษณะชื่อเรื่องต้นแบบ</a:t>
            </a:r>
            <a:endParaRPr kumimoji="0" lang="en-US"/>
          </a:p>
        </p:txBody>
      </p:sp>
      <p:sp>
        <p:nvSpPr>
          <p:cNvPr id="3" name="ตัวแทนข้อความแนวตั้ง 2"/>
          <p:cNvSpPr>
            <a:spLocks noGrp="1"/>
          </p:cNvSpPr>
          <p:nvPr>
            <p:ph type="body" orient="vert" idx="1"/>
          </p:nvPr>
        </p:nvSpPr>
        <p:spPr>
          <a:xfrm>
            <a:off x="457200" y="274638"/>
            <a:ext cx="6019800" cy="5851525"/>
          </a:xfrm>
        </p:spPr>
        <p:txBody>
          <a:bodyPr vert="eaVer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4" name="ตัวแทนวันที่ 3"/>
          <p:cNvSpPr>
            <a:spLocks noGrp="1"/>
          </p:cNvSpPr>
          <p:nvPr>
            <p:ph type="dt" sz="half" idx="10"/>
          </p:nvPr>
        </p:nvSpPr>
        <p:spPr/>
        <p:txBody>
          <a:bodyPr/>
          <a:lstStyle/>
          <a:p>
            <a:fld id="{455FCFA0-8AC5-4206-8F52-798E35F33DD4}" type="datetimeFigureOut">
              <a:rPr lang="th-TH" smtClean="0"/>
              <a:pPr/>
              <a:t>07/08/56</a:t>
            </a:fld>
            <a:endParaRPr lang="th-TH"/>
          </a:p>
        </p:txBody>
      </p:sp>
      <p:sp>
        <p:nvSpPr>
          <p:cNvPr id="5" name="ตัวแทนท้ายกระดาษ 4"/>
          <p:cNvSpPr>
            <a:spLocks noGrp="1"/>
          </p:cNvSpPr>
          <p:nvPr>
            <p:ph type="ftr" sz="quarter" idx="11"/>
          </p:nvPr>
        </p:nvSpPr>
        <p:spPr/>
        <p:txBody>
          <a:bodyPr/>
          <a:lstStyle/>
          <a:p>
            <a:endParaRPr lang="th-TH">
              <a:solidFill>
                <a:srgbClr val="94C600"/>
              </a:solidFill>
            </a:endParaRPr>
          </a:p>
        </p:txBody>
      </p:sp>
      <p:sp>
        <p:nvSpPr>
          <p:cNvPr id="6" name="ตัวแทนหมายเลขภาพนิ่ง 5"/>
          <p:cNvSpPr>
            <a:spLocks noGrp="1"/>
          </p:cNvSpPr>
          <p:nvPr>
            <p:ph type="sldNum" sz="quarter" idx="12"/>
          </p:nvPr>
        </p:nvSpPr>
        <p:spPr/>
        <p:txBody>
          <a:bodyPr/>
          <a:lstStyle/>
          <a:p>
            <a:fld id="{42C16D60-0A8A-43A2-8765-188A1A81C05E}" type="slidenum">
              <a:rPr lang="th-TH" smtClean="0"/>
              <a:pPr/>
              <a:t>‹#›</a:t>
            </a:fld>
            <a:endParaRPr lang="th-TH"/>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ภาพนิ่งชื่อเรื่อง">
    <p:spTree>
      <p:nvGrpSpPr>
        <p:cNvPr id="1" name=""/>
        <p:cNvGrpSpPr/>
        <p:nvPr/>
      </p:nvGrpSpPr>
      <p:grpSpPr>
        <a:xfrm>
          <a:off x="0" y="0"/>
          <a:ext cx="0" cy="0"/>
          <a:chOff x="0" y="0"/>
          <a:chExt cx="0" cy="0"/>
        </a:xfrm>
      </p:grpSpPr>
      <p:sp>
        <p:nvSpPr>
          <p:cNvPr id="10" name="สามเหลี่ยมมุมฉาก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ชื่อเรื่อง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th-TH" smtClean="0"/>
              <a:t>คลิกเพื่อแก้ไขลักษณะชื่อเรื่องต้นแบบ</a:t>
            </a:r>
            <a:endParaRPr kumimoji="0" lang="en-US"/>
          </a:p>
        </p:txBody>
      </p:sp>
      <p:sp>
        <p:nvSpPr>
          <p:cNvPr id="17" name="ชื่อเรื่องรอง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th-TH" smtClean="0"/>
              <a:t>คลิกเพื่อแก้ไขลักษณะชื่อเรื่องรองต้นแบบ</a:t>
            </a:r>
            <a:endParaRPr kumimoji="0" lang="en-US"/>
          </a:p>
        </p:txBody>
      </p:sp>
      <p:grpSp>
        <p:nvGrpSpPr>
          <p:cNvPr id="2" name="กลุ่ม 1"/>
          <p:cNvGrpSpPr/>
          <p:nvPr/>
        </p:nvGrpSpPr>
        <p:grpSpPr>
          <a:xfrm>
            <a:off x="-3765" y="4953000"/>
            <a:ext cx="9147765" cy="1912088"/>
            <a:chOff x="-3765" y="4832896"/>
            <a:chExt cx="9147765" cy="2032192"/>
          </a:xfrm>
        </p:grpSpPr>
        <p:sp>
          <p:nvSpPr>
            <p:cNvPr id="7" name="รูปแบบอิสระ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รูปแบบอิสระ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รูปแบบอิสระ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ตัวเชื่อมต่อตรง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ตัวแทนวันที่ 29"/>
          <p:cNvSpPr>
            <a:spLocks noGrp="1"/>
          </p:cNvSpPr>
          <p:nvPr>
            <p:ph type="dt" sz="half" idx="10"/>
          </p:nvPr>
        </p:nvSpPr>
        <p:spPr/>
        <p:txBody>
          <a:bodyPr/>
          <a:lstStyle>
            <a:lvl1pPr>
              <a:defRPr>
                <a:solidFill>
                  <a:srgbClr val="FFFFFF"/>
                </a:solidFill>
              </a:defRPr>
            </a:lvl1pPr>
            <a:extLst/>
          </a:lstStyle>
          <a:p>
            <a:fld id="{455FCFA0-8AC5-4206-8F52-798E35F33DD4}" type="datetimeFigureOut">
              <a:rPr lang="th-TH" smtClean="0">
                <a:solidFill>
                  <a:srgbClr val="D6ECFF"/>
                </a:solidFill>
              </a:rPr>
              <a:pPr/>
              <a:t>07/08/56</a:t>
            </a:fld>
            <a:endParaRPr lang="th-TH">
              <a:solidFill>
                <a:srgbClr val="D6ECFF"/>
              </a:solidFill>
            </a:endParaRPr>
          </a:p>
        </p:txBody>
      </p:sp>
      <p:sp>
        <p:nvSpPr>
          <p:cNvPr id="19" name="ตัวแทนท้ายกระดาษ 18"/>
          <p:cNvSpPr>
            <a:spLocks noGrp="1"/>
          </p:cNvSpPr>
          <p:nvPr>
            <p:ph type="ftr" sz="quarter" idx="11"/>
          </p:nvPr>
        </p:nvSpPr>
        <p:spPr/>
        <p:txBody>
          <a:bodyPr/>
          <a:lstStyle>
            <a:lvl1pPr>
              <a:defRPr>
                <a:solidFill>
                  <a:schemeClr val="accent1">
                    <a:tint val="20000"/>
                  </a:schemeClr>
                </a:solidFill>
              </a:defRPr>
            </a:lvl1pPr>
            <a:extLst/>
          </a:lstStyle>
          <a:p>
            <a:endParaRPr lang="th-TH">
              <a:solidFill>
                <a:srgbClr val="D6ECFF"/>
              </a:solidFill>
            </a:endParaRPr>
          </a:p>
        </p:txBody>
      </p:sp>
      <p:sp>
        <p:nvSpPr>
          <p:cNvPr id="27" name="ตัวแทนหมายเลขภาพนิ่ง 26"/>
          <p:cNvSpPr>
            <a:spLocks noGrp="1"/>
          </p:cNvSpPr>
          <p:nvPr>
            <p:ph type="sldNum" sz="quarter" idx="12"/>
          </p:nvPr>
        </p:nvSpPr>
        <p:spPr/>
        <p:txBody>
          <a:bodyPr/>
          <a:lstStyle>
            <a:lvl1pPr>
              <a:defRPr>
                <a:solidFill>
                  <a:srgbClr val="FFFFFF"/>
                </a:solidFill>
              </a:defRPr>
            </a:lvl1pPr>
            <a:extLst/>
          </a:lstStyle>
          <a:p>
            <a:fld id="{42C16D60-0A8A-43A2-8765-188A1A81C05E}" type="slidenum">
              <a:rPr lang="th-TH" smtClean="0">
                <a:solidFill>
                  <a:srgbClr val="D6ECFF"/>
                </a:solidFill>
              </a:rPr>
              <a:pPr/>
              <a:t>‹#›</a:t>
            </a:fld>
            <a:endParaRPr lang="th-TH">
              <a:solidFill>
                <a:srgbClr val="D6ECFF"/>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33400" y="381000"/>
            <a:ext cx="8382000" cy="704850"/>
          </a:xfrm>
          <a:extLst/>
        </p:spPr>
        <p:txBody>
          <a:bodyPr/>
          <a:lstStyle>
            <a:lvl1pPr>
              <a:defRPr sz="3600"/>
            </a:lvl1pPr>
          </a:lstStyle>
          <a:p>
            <a:pPr lvl="0"/>
            <a:r>
              <a:rPr lang="th-TH" noProof="0" smtClean="0"/>
              <a:t>คลิกเพื่อแก้ไขลักษณะชื่อเรื่องต้นแบบ</a:t>
            </a:r>
            <a:endParaRPr lang="en-US" noProof="0" smtClean="0"/>
          </a:p>
        </p:txBody>
      </p:sp>
      <p:sp>
        <p:nvSpPr>
          <p:cNvPr id="3075" name="Rectangle 3"/>
          <p:cNvSpPr>
            <a:spLocks noGrp="1" noChangeArrowheads="1"/>
          </p:cNvSpPr>
          <p:nvPr>
            <p:ph type="subTitle" idx="1"/>
          </p:nvPr>
        </p:nvSpPr>
        <p:spPr>
          <a:xfrm>
            <a:off x="533400" y="1066800"/>
            <a:ext cx="8382000" cy="685800"/>
          </a:xfrm>
          <a:extLst/>
        </p:spPr>
        <p:txBody>
          <a:bodyPr/>
          <a:lstStyle>
            <a:lvl1pPr marL="0" indent="0">
              <a:buFontTx/>
              <a:buNone/>
              <a:defRPr sz="2400"/>
            </a:lvl1pPr>
          </a:lstStyle>
          <a:p>
            <a:pPr lvl="0"/>
            <a:r>
              <a:rPr lang="th-TH" noProof="0" smtClean="0"/>
              <a:t>คลิกเพื่อแก้ไขลักษณะชื่อเรื่องรองต้นแบบ</a:t>
            </a:r>
            <a:endParaRPr lang="en-US" noProof="0" smtClean="0"/>
          </a:p>
        </p:txBody>
      </p:sp>
    </p:spTree>
    <p:extLst>
      <p:ext uri="{BB962C8B-B14F-4D97-AF65-F5344CB8AC3E}">
        <p14:creationId xmlns:p14="http://schemas.microsoft.com/office/powerpoint/2010/main" val="11733034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3" name="ตัวแทนเนื้อหา 2"/>
          <p:cNvSpPr>
            <a:spLocks noGrp="1"/>
          </p:cNvSpPr>
          <p:nvPr>
            <p:ph idx="1"/>
          </p:nvPr>
        </p:nvSpPr>
        <p:spPr/>
        <p:txBody>
          <a:bodyPr/>
          <a:lstStyle>
            <a:extLs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4" name="ตัวแทนวันที่ 3"/>
          <p:cNvSpPr>
            <a:spLocks noGrp="1"/>
          </p:cNvSpPr>
          <p:nvPr>
            <p:ph type="dt" sz="half" idx="10"/>
          </p:nvPr>
        </p:nvSpPr>
        <p:spPr/>
        <p:txBody>
          <a:bodyPr/>
          <a:lstStyle>
            <a:extLst/>
          </a:lstStyle>
          <a:p>
            <a:fld id="{455FCFA0-8AC5-4206-8F52-798E35F33DD4}" type="datetimeFigureOut">
              <a:rPr lang="th-TH" smtClean="0">
                <a:solidFill>
                  <a:srgbClr val="D6ECFF"/>
                </a:solidFill>
              </a:rPr>
              <a:pPr/>
              <a:t>07/08/56</a:t>
            </a:fld>
            <a:endParaRPr lang="th-TH">
              <a:solidFill>
                <a:srgbClr val="D6ECFF"/>
              </a:solidFill>
            </a:endParaRPr>
          </a:p>
        </p:txBody>
      </p:sp>
      <p:sp>
        <p:nvSpPr>
          <p:cNvPr id="5" name="ตัวแทนท้ายกระดาษ 4"/>
          <p:cNvSpPr>
            <a:spLocks noGrp="1"/>
          </p:cNvSpPr>
          <p:nvPr>
            <p:ph type="ftr" sz="quarter" idx="11"/>
          </p:nvPr>
        </p:nvSpPr>
        <p:spPr/>
        <p:txBody>
          <a:bodyPr/>
          <a:lstStyle>
            <a:extLst/>
          </a:lstStyle>
          <a:p>
            <a:endParaRPr lang="th-TH">
              <a:solidFill>
                <a:srgbClr val="D6ECFF"/>
              </a:solidFill>
            </a:endParaRPr>
          </a:p>
        </p:txBody>
      </p:sp>
      <p:sp>
        <p:nvSpPr>
          <p:cNvPr id="6" name="ตัวแทนหมายเลขภาพนิ่ง 5"/>
          <p:cNvSpPr>
            <a:spLocks noGrp="1"/>
          </p:cNvSpPr>
          <p:nvPr>
            <p:ph type="sldNum" sz="quarter" idx="12"/>
          </p:nvPr>
        </p:nvSpPr>
        <p:spPr/>
        <p:txBody>
          <a:bodyPr/>
          <a:lstStyle>
            <a:extLst/>
          </a:lstStyle>
          <a:p>
            <a:fld id="{42C16D60-0A8A-43A2-8765-188A1A81C05E}" type="slidenum">
              <a:rPr lang="th-TH" smtClean="0">
                <a:solidFill>
                  <a:srgbClr val="D6ECFF"/>
                </a:solidFill>
              </a:rPr>
              <a:pPr/>
              <a:t>‹#›</a:t>
            </a:fld>
            <a:endParaRPr lang="th-TH">
              <a:solidFill>
                <a:srgbClr val="D6ECFF"/>
              </a:solidFill>
            </a:endParaRPr>
          </a:p>
        </p:txBody>
      </p:sp>
      <p:sp>
        <p:nvSpPr>
          <p:cNvPr id="7" name="ชื่อเรื่อง 6"/>
          <p:cNvSpPr>
            <a:spLocks noGrp="1"/>
          </p:cNvSpPr>
          <p:nvPr>
            <p:ph type="title"/>
          </p:nvPr>
        </p:nvSpPr>
        <p:spPr/>
        <p:txBody>
          <a:bodyPr rtlCol="0"/>
          <a:lstStyle>
            <a:extLst/>
          </a:lstStyle>
          <a:p>
            <a:r>
              <a:rPr kumimoji="0" lang="th-TH" smtClean="0"/>
              <a:t>คลิกเพื่อแก้ไขลักษณะชื่อเรื่องต้นแบบ</a:t>
            </a:r>
            <a:endParaRPr kumimoji="0"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bg>
      <p:bgRef idx="1002">
        <a:schemeClr val="bg1"/>
      </p:bgRef>
    </p:bg>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th-TH" smtClean="0"/>
              <a:t>คลิกเพื่อแก้ไขลักษณะชื่อเรื่องต้นแบบ</a:t>
            </a:r>
            <a:endParaRPr kumimoji="0" lang="en-US"/>
          </a:p>
        </p:txBody>
      </p:sp>
      <p:sp>
        <p:nvSpPr>
          <p:cNvPr id="3" name="ตัวแทนข้อความ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th-TH" smtClean="0"/>
              <a:t>คลิกเพื่อแก้ไขลักษณะของข้อความต้นแบบ</a:t>
            </a:r>
          </a:p>
        </p:txBody>
      </p:sp>
      <p:sp>
        <p:nvSpPr>
          <p:cNvPr id="4" name="ตัวแทนวันที่ 3"/>
          <p:cNvSpPr>
            <a:spLocks noGrp="1"/>
          </p:cNvSpPr>
          <p:nvPr>
            <p:ph type="dt" sz="half" idx="10"/>
          </p:nvPr>
        </p:nvSpPr>
        <p:spPr/>
        <p:txBody>
          <a:bodyPr/>
          <a:lstStyle>
            <a:extLst/>
          </a:lstStyle>
          <a:p>
            <a:fld id="{455FCFA0-8AC5-4206-8F52-798E35F33DD4}" type="datetimeFigureOut">
              <a:rPr lang="th-TH" smtClean="0">
                <a:solidFill>
                  <a:srgbClr val="D6ECFF"/>
                </a:solidFill>
              </a:rPr>
              <a:pPr/>
              <a:t>07/08/56</a:t>
            </a:fld>
            <a:endParaRPr lang="th-TH">
              <a:solidFill>
                <a:srgbClr val="D6ECFF"/>
              </a:solidFill>
            </a:endParaRPr>
          </a:p>
        </p:txBody>
      </p:sp>
      <p:sp>
        <p:nvSpPr>
          <p:cNvPr id="5" name="ตัวแทนท้ายกระดาษ 4"/>
          <p:cNvSpPr>
            <a:spLocks noGrp="1"/>
          </p:cNvSpPr>
          <p:nvPr>
            <p:ph type="ftr" sz="quarter" idx="11"/>
          </p:nvPr>
        </p:nvSpPr>
        <p:spPr/>
        <p:txBody>
          <a:bodyPr/>
          <a:lstStyle>
            <a:extLst/>
          </a:lstStyle>
          <a:p>
            <a:endParaRPr lang="th-TH">
              <a:solidFill>
                <a:srgbClr val="D6ECFF"/>
              </a:solidFill>
            </a:endParaRPr>
          </a:p>
        </p:txBody>
      </p:sp>
      <p:sp>
        <p:nvSpPr>
          <p:cNvPr id="6" name="ตัวแทนหมายเลขภาพนิ่ง 5"/>
          <p:cNvSpPr>
            <a:spLocks noGrp="1"/>
          </p:cNvSpPr>
          <p:nvPr>
            <p:ph type="sldNum" sz="quarter" idx="12"/>
          </p:nvPr>
        </p:nvSpPr>
        <p:spPr/>
        <p:txBody>
          <a:bodyPr/>
          <a:lstStyle>
            <a:extLst/>
          </a:lstStyle>
          <a:p>
            <a:fld id="{42C16D60-0A8A-43A2-8765-188A1A81C05E}" type="slidenum">
              <a:rPr lang="th-TH" smtClean="0">
                <a:solidFill>
                  <a:srgbClr val="D6ECFF"/>
                </a:solidFill>
              </a:rPr>
              <a:pPr/>
              <a:t>‹#›</a:t>
            </a:fld>
            <a:endParaRPr lang="th-TH">
              <a:solidFill>
                <a:srgbClr val="D6ECFF"/>
              </a:solidFill>
            </a:endParaRPr>
          </a:p>
        </p:txBody>
      </p:sp>
      <p:sp>
        <p:nvSpPr>
          <p:cNvPr id="7" name="เครื่องหมายบั้ง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เครื่องหมายบั้ง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เนื้อหา 2 ส่วน">
    <p:bg>
      <p:bgRef idx="1002">
        <a:schemeClr val="bg1"/>
      </p:bgRef>
    </p:bg>
    <p:spTree>
      <p:nvGrpSpPr>
        <p:cNvPr id="1" name=""/>
        <p:cNvGrpSpPr/>
        <p:nvPr/>
      </p:nvGrpSpPr>
      <p:grpSpPr>
        <a:xfrm>
          <a:off x="0" y="0"/>
          <a:ext cx="0" cy="0"/>
          <a:chOff x="0" y="0"/>
          <a:chExt cx="0" cy="0"/>
        </a:xfrm>
      </p:grpSpPr>
      <p:sp>
        <p:nvSpPr>
          <p:cNvPr id="3" name="ตัวแทนเนื้อหา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4" name="ตัวแทนเนื้อหา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5" name="ตัวแทนวันที่ 4"/>
          <p:cNvSpPr>
            <a:spLocks noGrp="1"/>
          </p:cNvSpPr>
          <p:nvPr>
            <p:ph type="dt" sz="half" idx="10"/>
          </p:nvPr>
        </p:nvSpPr>
        <p:spPr/>
        <p:txBody>
          <a:bodyPr/>
          <a:lstStyle>
            <a:extLst/>
          </a:lstStyle>
          <a:p>
            <a:fld id="{455FCFA0-8AC5-4206-8F52-798E35F33DD4}" type="datetimeFigureOut">
              <a:rPr lang="th-TH" smtClean="0">
                <a:solidFill>
                  <a:srgbClr val="D6ECFF"/>
                </a:solidFill>
              </a:rPr>
              <a:pPr/>
              <a:t>07/08/56</a:t>
            </a:fld>
            <a:endParaRPr lang="th-TH">
              <a:solidFill>
                <a:srgbClr val="D6ECFF"/>
              </a:solidFill>
            </a:endParaRPr>
          </a:p>
        </p:txBody>
      </p:sp>
      <p:sp>
        <p:nvSpPr>
          <p:cNvPr id="6" name="ตัวแทนท้ายกระดาษ 5"/>
          <p:cNvSpPr>
            <a:spLocks noGrp="1"/>
          </p:cNvSpPr>
          <p:nvPr>
            <p:ph type="ftr" sz="quarter" idx="11"/>
          </p:nvPr>
        </p:nvSpPr>
        <p:spPr/>
        <p:txBody>
          <a:bodyPr/>
          <a:lstStyle>
            <a:extLst/>
          </a:lstStyle>
          <a:p>
            <a:endParaRPr lang="th-TH">
              <a:solidFill>
                <a:srgbClr val="D6ECFF"/>
              </a:solidFill>
            </a:endParaRPr>
          </a:p>
        </p:txBody>
      </p:sp>
      <p:sp>
        <p:nvSpPr>
          <p:cNvPr id="7" name="ตัวแทนหมายเลขภาพนิ่ง 6"/>
          <p:cNvSpPr>
            <a:spLocks noGrp="1"/>
          </p:cNvSpPr>
          <p:nvPr>
            <p:ph type="sldNum" sz="quarter" idx="12"/>
          </p:nvPr>
        </p:nvSpPr>
        <p:spPr/>
        <p:txBody>
          <a:bodyPr/>
          <a:lstStyle>
            <a:extLst/>
          </a:lstStyle>
          <a:p>
            <a:fld id="{42C16D60-0A8A-43A2-8765-188A1A81C05E}" type="slidenum">
              <a:rPr lang="th-TH" smtClean="0">
                <a:solidFill>
                  <a:srgbClr val="D6ECFF"/>
                </a:solidFill>
              </a:rPr>
              <a:pPr/>
              <a:t>‹#›</a:t>
            </a:fld>
            <a:endParaRPr lang="th-TH">
              <a:solidFill>
                <a:srgbClr val="D6ECFF"/>
              </a:solidFill>
            </a:endParaRPr>
          </a:p>
        </p:txBody>
      </p:sp>
      <p:sp>
        <p:nvSpPr>
          <p:cNvPr id="8" name="ชื่อเรื่อง 7"/>
          <p:cNvSpPr>
            <a:spLocks noGrp="1"/>
          </p:cNvSpPr>
          <p:nvPr>
            <p:ph type="title"/>
          </p:nvPr>
        </p:nvSpPr>
        <p:spPr/>
        <p:txBody>
          <a:bodyPr rtlCol="0"/>
          <a:lstStyle>
            <a:extLst/>
          </a:lstStyle>
          <a:p>
            <a:r>
              <a:rPr kumimoji="0" lang="th-TH" smtClean="0"/>
              <a:t>คลิกเพื่อแก้ไขลักษณะชื่อเรื่องต้นแบบ</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woTxTwoObj" preserve="1">
  <p:cSld name="การเปรียบเทียบ">
    <p:bg>
      <p:bgRef idx="1003">
        <a:schemeClr val="bg1"/>
      </p:bgRef>
    </p:bg>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57200" y="273050"/>
            <a:ext cx="8229600" cy="1143000"/>
          </a:xfrm>
        </p:spPr>
        <p:txBody>
          <a:bodyPr anchor="ctr"/>
          <a:lstStyle>
            <a:lvl1pPr>
              <a:defRPr/>
            </a:lvl1pPr>
            <a:extLst/>
          </a:lstStyle>
          <a:p>
            <a:r>
              <a:rPr kumimoji="0" lang="th-TH" smtClean="0"/>
              <a:t>คลิกเพื่อแก้ไขลักษณะชื่อเรื่องต้นแบบ</a:t>
            </a:r>
            <a:endParaRPr kumimoji="0" lang="en-US"/>
          </a:p>
        </p:txBody>
      </p:sp>
      <p:sp>
        <p:nvSpPr>
          <p:cNvPr id="3" name="ตัวแทนข้อความ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th-TH" smtClean="0"/>
              <a:t>คลิกเพื่อแก้ไขลักษณะของข้อความต้นแบบ</a:t>
            </a:r>
          </a:p>
        </p:txBody>
      </p:sp>
      <p:sp>
        <p:nvSpPr>
          <p:cNvPr id="4" name="ตัวแทนข้อความ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th-TH" smtClean="0"/>
              <a:t>คลิกเพื่อแก้ไขลักษณะของข้อความต้นแบบ</a:t>
            </a:r>
          </a:p>
        </p:txBody>
      </p:sp>
      <p:sp>
        <p:nvSpPr>
          <p:cNvPr id="5" name="ตัวแทนเนื้อหา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6" name="ตัวแทนเนื้อหา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7" name="ตัวแทนวันที่ 6"/>
          <p:cNvSpPr>
            <a:spLocks noGrp="1"/>
          </p:cNvSpPr>
          <p:nvPr>
            <p:ph type="dt" sz="half" idx="10"/>
          </p:nvPr>
        </p:nvSpPr>
        <p:spPr/>
        <p:txBody>
          <a:bodyPr/>
          <a:lstStyle>
            <a:extLst/>
          </a:lstStyle>
          <a:p>
            <a:fld id="{455FCFA0-8AC5-4206-8F52-798E35F33DD4}" type="datetimeFigureOut">
              <a:rPr lang="th-TH" smtClean="0">
                <a:solidFill>
                  <a:srgbClr val="D6ECFF"/>
                </a:solidFill>
              </a:rPr>
              <a:pPr/>
              <a:t>07/08/56</a:t>
            </a:fld>
            <a:endParaRPr lang="th-TH">
              <a:solidFill>
                <a:srgbClr val="D6ECFF"/>
              </a:solidFill>
            </a:endParaRPr>
          </a:p>
        </p:txBody>
      </p:sp>
      <p:sp>
        <p:nvSpPr>
          <p:cNvPr id="8" name="ตัวแทนท้ายกระดาษ 7"/>
          <p:cNvSpPr>
            <a:spLocks noGrp="1"/>
          </p:cNvSpPr>
          <p:nvPr>
            <p:ph type="ftr" sz="quarter" idx="11"/>
          </p:nvPr>
        </p:nvSpPr>
        <p:spPr/>
        <p:txBody>
          <a:bodyPr/>
          <a:lstStyle>
            <a:extLst/>
          </a:lstStyle>
          <a:p>
            <a:endParaRPr lang="th-TH">
              <a:solidFill>
                <a:srgbClr val="D6ECFF"/>
              </a:solidFill>
            </a:endParaRPr>
          </a:p>
        </p:txBody>
      </p:sp>
      <p:sp>
        <p:nvSpPr>
          <p:cNvPr id="9" name="ตัวแทนหมายเลขภาพนิ่ง 8"/>
          <p:cNvSpPr>
            <a:spLocks noGrp="1"/>
          </p:cNvSpPr>
          <p:nvPr>
            <p:ph type="sldNum" sz="quarter" idx="12"/>
          </p:nvPr>
        </p:nvSpPr>
        <p:spPr/>
        <p:txBody>
          <a:bodyPr/>
          <a:lstStyle>
            <a:extLst/>
          </a:lstStyle>
          <a:p>
            <a:fld id="{42C16D60-0A8A-43A2-8765-188A1A81C05E}" type="slidenum">
              <a:rPr lang="th-TH" smtClean="0">
                <a:solidFill>
                  <a:srgbClr val="D6ECFF"/>
                </a:solidFill>
              </a:rPr>
              <a:pPr/>
              <a:t>‹#›</a:t>
            </a:fld>
            <a:endParaRPr lang="th-TH">
              <a:solidFill>
                <a:srgbClr val="D6ECFF"/>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bg>
      <p:bgRef idx="1002">
        <a:schemeClr val="bg1"/>
      </p:bgRef>
    </p:bg>
    <p:spTree>
      <p:nvGrpSpPr>
        <p:cNvPr id="1" name=""/>
        <p:cNvGrpSpPr/>
        <p:nvPr/>
      </p:nvGrpSpPr>
      <p:grpSpPr>
        <a:xfrm>
          <a:off x="0" y="0"/>
          <a:ext cx="0" cy="0"/>
          <a:chOff x="0" y="0"/>
          <a:chExt cx="0" cy="0"/>
        </a:xfrm>
      </p:grpSpPr>
      <p:sp>
        <p:nvSpPr>
          <p:cNvPr id="3" name="ตัวแทนวันที่ 2"/>
          <p:cNvSpPr>
            <a:spLocks noGrp="1"/>
          </p:cNvSpPr>
          <p:nvPr>
            <p:ph type="dt" sz="half" idx="10"/>
          </p:nvPr>
        </p:nvSpPr>
        <p:spPr/>
        <p:txBody>
          <a:bodyPr/>
          <a:lstStyle>
            <a:extLst/>
          </a:lstStyle>
          <a:p>
            <a:fld id="{455FCFA0-8AC5-4206-8F52-798E35F33DD4}" type="datetimeFigureOut">
              <a:rPr lang="th-TH" smtClean="0">
                <a:solidFill>
                  <a:srgbClr val="D6ECFF"/>
                </a:solidFill>
              </a:rPr>
              <a:pPr/>
              <a:t>07/08/56</a:t>
            </a:fld>
            <a:endParaRPr lang="th-TH">
              <a:solidFill>
                <a:srgbClr val="D6ECFF"/>
              </a:solidFill>
            </a:endParaRPr>
          </a:p>
        </p:txBody>
      </p:sp>
      <p:sp>
        <p:nvSpPr>
          <p:cNvPr id="4" name="ตัวแทนท้ายกระดาษ 3"/>
          <p:cNvSpPr>
            <a:spLocks noGrp="1"/>
          </p:cNvSpPr>
          <p:nvPr>
            <p:ph type="ftr" sz="quarter" idx="11"/>
          </p:nvPr>
        </p:nvSpPr>
        <p:spPr/>
        <p:txBody>
          <a:bodyPr/>
          <a:lstStyle>
            <a:extLst/>
          </a:lstStyle>
          <a:p>
            <a:endParaRPr lang="th-TH">
              <a:solidFill>
                <a:srgbClr val="D6ECFF"/>
              </a:solidFill>
            </a:endParaRPr>
          </a:p>
        </p:txBody>
      </p:sp>
      <p:sp>
        <p:nvSpPr>
          <p:cNvPr id="5" name="ตัวแทนหมายเลขภาพนิ่ง 4"/>
          <p:cNvSpPr>
            <a:spLocks noGrp="1"/>
          </p:cNvSpPr>
          <p:nvPr>
            <p:ph type="sldNum" sz="quarter" idx="12"/>
          </p:nvPr>
        </p:nvSpPr>
        <p:spPr/>
        <p:txBody>
          <a:bodyPr/>
          <a:lstStyle>
            <a:extLst/>
          </a:lstStyle>
          <a:p>
            <a:fld id="{42C16D60-0A8A-43A2-8765-188A1A81C05E}" type="slidenum">
              <a:rPr lang="th-TH" smtClean="0">
                <a:solidFill>
                  <a:srgbClr val="D6ECFF"/>
                </a:solidFill>
              </a:rPr>
              <a:pPr/>
              <a:t>‹#›</a:t>
            </a:fld>
            <a:endParaRPr lang="th-TH">
              <a:solidFill>
                <a:srgbClr val="D6ECFF"/>
              </a:solidFill>
            </a:endParaRPr>
          </a:p>
        </p:txBody>
      </p:sp>
      <p:sp>
        <p:nvSpPr>
          <p:cNvPr id="6" name="ชื่อเรื่อง 5"/>
          <p:cNvSpPr>
            <a:spLocks noGrp="1"/>
          </p:cNvSpPr>
          <p:nvPr>
            <p:ph type="title"/>
          </p:nvPr>
        </p:nvSpPr>
        <p:spPr/>
        <p:txBody>
          <a:bodyPr rtlCol="0"/>
          <a:lstStyle>
            <a:extLst/>
          </a:lstStyle>
          <a:p>
            <a:r>
              <a:rPr kumimoji="0" lang="th-TH" smtClean="0"/>
              <a:t>คลิกเพื่อแก้ไขลักษณะชื่อเรื่องต้นแบบ</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
        <p:nvSpPr>
          <p:cNvPr id="2" name="ตัวแทนวันที่ 1"/>
          <p:cNvSpPr>
            <a:spLocks noGrp="1"/>
          </p:cNvSpPr>
          <p:nvPr>
            <p:ph type="dt" sz="half" idx="10"/>
          </p:nvPr>
        </p:nvSpPr>
        <p:spPr/>
        <p:txBody>
          <a:bodyPr/>
          <a:lstStyle>
            <a:extLst/>
          </a:lstStyle>
          <a:p>
            <a:fld id="{455FCFA0-8AC5-4206-8F52-798E35F33DD4}" type="datetimeFigureOut">
              <a:rPr lang="th-TH" smtClean="0">
                <a:solidFill>
                  <a:srgbClr val="D6ECFF"/>
                </a:solidFill>
              </a:rPr>
              <a:pPr/>
              <a:t>07/08/56</a:t>
            </a:fld>
            <a:endParaRPr lang="th-TH">
              <a:solidFill>
                <a:srgbClr val="D6ECFF"/>
              </a:solidFill>
            </a:endParaRPr>
          </a:p>
        </p:txBody>
      </p:sp>
      <p:sp>
        <p:nvSpPr>
          <p:cNvPr id="3" name="ตัวแทนท้ายกระดาษ 2"/>
          <p:cNvSpPr>
            <a:spLocks noGrp="1"/>
          </p:cNvSpPr>
          <p:nvPr>
            <p:ph type="ftr" sz="quarter" idx="11"/>
          </p:nvPr>
        </p:nvSpPr>
        <p:spPr/>
        <p:txBody>
          <a:bodyPr/>
          <a:lstStyle>
            <a:extLst/>
          </a:lstStyle>
          <a:p>
            <a:endParaRPr lang="th-TH">
              <a:solidFill>
                <a:srgbClr val="D6ECFF"/>
              </a:solidFill>
            </a:endParaRPr>
          </a:p>
        </p:txBody>
      </p:sp>
      <p:sp>
        <p:nvSpPr>
          <p:cNvPr id="4" name="ตัวแทนหมายเลขภาพนิ่ง 3"/>
          <p:cNvSpPr>
            <a:spLocks noGrp="1"/>
          </p:cNvSpPr>
          <p:nvPr>
            <p:ph type="sldNum" sz="quarter" idx="12"/>
          </p:nvPr>
        </p:nvSpPr>
        <p:spPr/>
        <p:txBody>
          <a:bodyPr/>
          <a:lstStyle>
            <a:extLst/>
          </a:lstStyle>
          <a:p>
            <a:fld id="{42C16D60-0A8A-43A2-8765-188A1A81C05E}" type="slidenum">
              <a:rPr lang="th-TH" smtClean="0">
                <a:solidFill>
                  <a:srgbClr val="D6ECFF"/>
                </a:solidFill>
              </a:rPr>
              <a:pPr/>
              <a:t>‹#›</a:t>
            </a:fld>
            <a:endParaRPr lang="th-TH">
              <a:solidFill>
                <a:srgbClr val="D6ECFF"/>
              </a:solidFil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objTx" preserve="1">
  <p:cSld name="เนื้อหาพร้อมคำอธิบายภาพ">
    <p:bg>
      <p:bgRef idx="1003">
        <a:schemeClr val="bg1"/>
      </p:bgRef>
    </p:bg>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th-TH" smtClean="0"/>
              <a:t>คลิกเพื่อแก้ไขลักษณะชื่อเรื่องต้นแบบ</a:t>
            </a:r>
            <a:endParaRPr kumimoji="0" lang="en-US"/>
          </a:p>
        </p:txBody>
      </p:sp>
      <p:sp>
        <p:nvSpPr>
          <p:cNvPr id="3" name="ตัวแทนข้อความ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th-TH" smtClean="0"/>
              <a:t>คลิกเพื่อแก้ไขลักษณะของข้อความต้นแบบ</a:t>
            </a:r>
          </a:p>
        </p:txBody>
      </p:sp>
      <p:sp>
        <p:nvSpPr>
          <p:cNvPr id="4" name="ตัวแทนเนื้อหา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5" name="ตัวแทนวันที่ 4"/>
          <p:cNvSpPr>
            <a:spLocks noGrp="1"/>
          </p:cNvSpPr>
          <p:nvPr>
            <p:ph type="dt" sz="half" idx="10"/>
          </p:nvPr>
        </p:nvSpPr>
        <p:spPr>
          <a:xfrm>
            <a:off x="6727032" y="6407944"/>
            <a:ext cx="1920240" cy="365760"/>
          </a:xfrm>
        </p:spPr>
        <p:txBody>
          <a:bodyPr/>
          <a:lstStyle>
            <a:extLst/>
          </a:lstStyle>
          <a:p>
            <a:fld id="{455FCFA0-8AC5-4206-8F52-798E35F33DD4}" type="datetimeFigureOut">
              <a:rPr lang="th-TH" smtClean="0">
                <a:solidFill>
                  <a:srgbClr val="D6ECFF"/>
                </a:solidFill>
              </a:rPr>
              <a:pPr/>
              <a:t>07/08/56</a:t>
            </a:fld>
            <a:endParaRPr lang="th-TH">
              <a:solidFill>
                <a:srgbClr val="D6ECFF"/>
              </a:solidFill>
            </a:endParaRPr>
          </a:p>
        </p:txBody>
      </p:sp>
      <p:sp>
        <p:nvSpPr>
          <p:cNvPr id="6" name="ตัวแทนท้ายกระดาษ 5"/>
          <p:cNvSpPr>
            <a:spLocks noGrp="1"/>
          </p:cNvSpPr>
          <p:nvPr>
            <p:ph type="ftr" sz="quarter" idx="11"/>
          </p:nvPr>
        </p:nvSpPr>
        <p:spPr/>
        <p:txBody>
          <a:bodyPr/>
          <a:lstStyle>
            <a:extLst/>
          </a:lstStyle>
          <a:p>
            <a:endParaRPr lang="th-TH">
              <a:solidFill>
                <a:srgbClr val="D6ECFF"/>
              </a:solidFill>
            </a:endParaRPr>
          </a:p>
        </p:txBody>
      </p:sp>
      <p:sp>
        <p:nvSpPr>
          <p:cNvPr id="7" name="ตัวแทนหมายเลขภาพนิ่ง 6"/>
          <p:cNvSpPr>
            <a:spLocks noGrp="1"/>
          </p:cNvSpPr>
          <p:nvPr>
            <p:ph type="sldNum" sz="quarter" idx="12"/>
          </p:nvPr>
        </p:nvSpPr>
        <p:spPr/>
        <p:txBody>
          <a:bodyPr/>
          <a:lstStyle>
            <a:extLst/>
          </a:lstStyle>
          <a:p>
            <a:fld id="{42C16D60-0A8A-43A2-8765-188A1A81C05E}" type="slidenum">
              <a:rPr lang="th-TH" smtClean="0">
                <a:solidFill>
                  <a:srgbClr val="D6ECFF"/>
                </a:solidFill>
              </a:rPr>
              <a:pPr/>
              <a:t>‹#›</a:t>
            </a:fld>
            <a:endParaRPr lang="th-TH">
              <a:solidFill>
                <a:srgbClr val="D6ECFF"/>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picTx" preserve="1">
  <p:cSld name="รูปภาพพร้อมคำอธิบายภาพ">
    <p:bg>
      <p:bgRef idx="1002">
        <a:schemeClr val="bg1"/>
      </p:bgRef>
    </p:bg>
    <p:spTree>
      <p:nvGrpSpPr>
        <p:cNvPr id="1" name=""/>
        <p:cNvGrpSpPr/>
        <p:nvPr/>
      </p:nvGrpSpPr>
      <p:grpSpPr>
        <a:xfrm>
          <a:off x="0" y="0"/>
          <a:ext cx="0" cy="0"/>
          <a:chOff x="0" y="0"/>
          <a:chExt cx="0" cy="0"/>
        </a:xfrm>
      </p:grpSpPr>
      <p:sp>
        <p:nvSpPr>
          <p:cNvPr id="4" name="ตัวแทนข้อความ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th-TH" smtClean="0"/>
              <a:t>คลิกเพื่อแก้ไขลักษณะของข้อความต้นแบบ</a:t>
            </a:r>
          </a:p>
        </p:txBody>
      </p:sp>
      <p:sp>
        <p:nvSpPr>
          <p:cNvPr id="3" name="ตัวแทนรูปภาพ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th-TH" smtClean="0"/>
              <a:t>คลิกไอคอนเพื่อเพิ่มรูปภาพ</a:t>
            </a:r>
            <a:endParaRPr kumimoji="0" lang="en-US" dirty="0"/>
          </a:p>
        </p:txBody>
      </p:sp>
      <p:sp>
        <p:nvSpPr>
          <p:cNvPr id="5" name="ตัวแทนวันที่ 4"/>
          <p:cNvSpPr>
            <a:spLocks noGrp="1"/>
          </p:cNvSpPr>
          <p:nvPr>
            <p:ph type="dt" sz="half" idx="10"/>
          </p:nvPr>
        </p:nvSpPr>
        <p:spPr/>
        <p:txBody>
          <a:bodyPr/>
          <a:lstStyle>
            <a:lvl1pPr>
              <a:defRPr>
                <a:solidFill>
                  <a:schemeClr val="tx1"/>
                </a:solidFill>
              </a:defRPr>
            </a:lvl1pPr>
            <a:extLst/>
          </a:lstStyle>
          <a:p>
            <a:fld id="{455FCFA0-8AC5-4206-8F52-798E35F33DD4}" type="datetimeFigureOut">
              <a:rPr lang="th-TH" smtClean="0">
                <a:solidFill>
                  <a:srgbClr val="D6ECFF"/>
                </a:solidFill>
              </a:rPr>
              <a:pPr/>
              <a:t>07/08/56</a:t>
            </a:fld>
            <a:endParaRPr lang="th-TH">
              <a:solidFill>
                <a:srgbClr val="D6ECFF"/>
              </a:solidFill>
            </a:endParaRPr>
          </a:p>
        </p:txBody>
      </p:sp>
      <p:sp>
        <p:nvSpPr>
          <p:cNvPr id="6" name="ตัวแทนท้ายกระดาษ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th-TH">
              <a:solidFill>
                <a:srgbClr val="D6ECFF"/>
              </a:solidFill>
            </a:endParaRPr>
          </a:p>
        </p:txBody>
      </p:sp>
      <p:sp>
        <p:nvSpPr>
          <p:cNvPr id="7" name="ตัวแทนหมายเลขภาพนิ่ง 6"/>
          <p:cNvSpPr>
            <a:spLocks noGrp="1"/>
          </p:cNvSpPr>
          <p:nvPr>
            <p:ph type="sldNum" sz="quarter" idx="12"/>
          </p:nvPr>
        </p:nvSpPr>
        <p:spPr/>
        <p:txBody>
          <a:bodyPr/>
          <a:lstStyle>
            <a:lvl1pPr>
              <a:defRPr>
                <a:solidFill>
                  <a:schemeClr val="tx1"/>
                </a:solidFill>
              </a:defRPr>
            </a:lvl1pPr>
            <a:extLst/>
          </a:lstStyle>
          <a:p>
            <a:fld id="{42C16D60-0A8A-43A2-8765-188A1A81C05E}" type="slidenum">
              <a:rPr lang="th-TH" smtClean="0">
                <a:solidFill>
                  <a:srgbClr val="D6ECFF"/>
                </a:solidFill>
              </a:rPr>
              <a:pPr/>
              <a:t>‹#›</a:t>
            </a:fld>
            <a:endParaRPr lang="th-TH">
              <a:solidFill>
                <a:srgbClr val="D6ECFF"/>
              </a:solidFill>
            </a:endParaRPr>
          </a:p>
        </p:txBody>
      </p:sp>
      <p:sp>
        <p:nvSpPr>
          <p:cNvPr id="2" name="ชื่อเรื่อง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th-TH" smtClean="0"/>
              <a:t>คลิกเพื่อแก้ไขลักษณะชื่อเรื่องต้นแบบ</a:t>
            </a:r>
            <a:endParaRPr kumimoji="0" lang="en-US"/>
          </a:p>
        </p:txBody>
      </p:sp>
      <p:sp>
        <p:nvSpPr>
          <p:cNvPr id="8" name="รูปแบบอิสระ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รูปแบบอิสระ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สามเหลี่ยมมุมฉาก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ตัวเชื่อมต่อตรง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เครื่องหมายบั้ง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เครื่องหมายบั้ง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extLst/>
          </a:lstStyle>
          <a:p>
            <a:r>
              <a:rPr kumimoji="0" lang="th-TH" smtClean="0"/>
              <a:t>คลิกเพื่อแก้ไขลักษณะชื่อเรื่องต้นแบบ</a:t>
            </a:r>
            <a:endParaRPr kumimoji="0" lang="en-US"/>
          </a:p>
        </p:txBody>
      </p:sp>
      <p:sp>
        <p:nvSpPr>
          <p:cNvPr id="3" name="ตัวแทนข้อความแนวตั้ง 2"/>
          <p:cNvSpPr>
            <a:spLocks noGrp="1"/>
          </p:cNvSpPr>
          <p:nvPr>
            <p:ph type="body" orient="vert" idx="1"/>
          </p:nvPr>
        </p:nvSpPr>
        <p:spPr>
          <a:xfrm>
            <a:off x="457200" y="1481329"/>
            <a:ext cx="8229600" cy="4386071"/>
          </a:xfrm>
        </p:spPr>
        <p:txBody>
          <a:bodyPr vert="eaVert"/>
          <a:lstStyle>
            <a:extLs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4" name="ตัวแทนวันที่ 3"/>
          <p:cNvSpPr>
            <a:spLocks noGrp="1"/>
          </p:cNvSpPr>
          <p:nvPr>
            <p:ph type="dt" sz="half" idx="10"/>
          </p:nvPr>
        </p:nvSpPr>
        <p:spPr/>
        <p:txBody>
          <a:bodyPr/>
          <a:lstStyle>
            <a:extLst/>
          </a:lstStyle>
          <a:p>
            <a:fld id="{455FCFA0-8AC5-4206-8F52-798E35F33DD4}" type="datetimeFigureOut">
              <a:rPr lang="th-TH" smtClean="0">
                <a:solidFill>
                  <a:srgbClr val="D6ECFF"/>
                </a:solidFill>
              </a:rPr>
              <a:pPr/>
              <a:t>07/08/56</a:t>
            </a:fld>
            <a:endParaRPr lang="th-TH">
              <a:solidFill>
                <a:srgbClr val="D6ECFF"/>
              </a:solidFill>
            </a:endParaRPr>
          </a:p>
        </p:txBody>
      </p:sp>
      <p:sp>
        <p:nvSpPr>
          <p:cNvPr id="5" name="ตัวแทนท้ายกระดาษ 4"/>
          <p:cNvSpPr>
            <a:spLocks noGrp="1"/>
          </p:cNvSpPr>
          <p:nvPr>
            <p:ph type="ftr" sz="quarter" idx="11"/>
          </p:nvPr>
        </p:nvSpPr>
        <p:spPr/>
        <p:txBody>
          <a:bodyPr/>
          <a:lstStyle>
            <a:extLst/>
          </a:lstStyle>
          <a:p>
            <a:endParaRPr lang="th-TH">
              <a:solidFill>
                <a:srgbClr val="D6ECFF"/>
              </a:solidFill>
            </a:endParaRPr>
          </a:p>
        </p:txBody>
      </p:sp>
      <p:sp>
        <p:nvSpPr>
          <p:cNvPr id="6" name="ตัวแทนหมายเลขภาพนิ่ง 5"/>
          <p:cNvSpPr>
            <a:spLocks noGrp="1"/>
          </p:cNvSpPr>
          <p:nvPr>
            <p:ph type="sldNum" sz="quarter" idx="12"/>
          </p:nvPr>
        </p:nvSpPr>
        <p:spPr/>
        <p:txBody>
          <a:bodyPr/>
          <a:lstStyle>
            <a:extLst/>
          </a:lstStyle>
          <a:p>
            <a:fld id="{42C16D60-0A8A-43A2-8765-188A1A81C05E}" type="slidenum">
              <a:rPr lang="th-TH" smtClean="0">
                <a:solidFill>
                  <a:srgbClr val="D6ECFF"/>
                </a:solidFill>
              </a:rPr>
              <a:pPr/>
              <a:t>‹#›</a:t>
            </a:fld>
            <a:endParaRPr lang="th-TH">
              <a:solidFill>
                <a:srgbClr val="D6ECFF"/>
              </a:solidFil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ชื่อเรื่องแนวตั้ง 1"/>
          <p:cNvSpPr>
            <a:spLocks noGrp="1"/>
          </p:cNvSpPr>
          <p:nvPr>
            <p:ph type="title" orient="vert"/>
          </p:nvPr>
        </p:nvSpPr>
        <p:spPr>
          <a:xfrm>
            <a:off x="6844013" y="274640"/>
            <a:ext cx="1777470" cy="5592761"/>
          </a:xfrm>
        </p:spPr>
        <p:txBody>
          <a:bodyPr vert="eaVert"/>
          <a:lstStyle>
            <a:extLst/>
          </a:lstStyle>
          <a:p>
            <a:r>
              <a:rPr kumimoji="0" lang="th-TH" smtClean="0"/>
              <a:t>คลิกเพื่อแก้ไขลักษณะชื่อเรื่องต้นแบบ</a:t>
            </a:r>
            <a:endParaRPr kumimoji="0" lang="en-US"/>
          </a:p>
        </p:txBody>
      </p:sp>
      <p:sp>
        <p:nvSpPr>
          <p:cNvPr id="3" name="ตัวแทนข้อความแนวตั้ง 2"/>
          <p:cNvSpPr>
            <a:spLocks noGrp="1"/>
          </p:cNvSpPr>
          <p:nvPr>
            <p:ph type="body" orient="vert" idx="1"/>
          </p:nvPr>
        </p:nvSpPr>
        <p:spPr>
          <a:xfrm>
            <a:off x="457200" y="274641"/>
            <a:ext cx="6324600" cy="5592760"/>
          </a:xfrm>
        </p:spPr>
        <p:txBody>
          <a:bodyPr vert="eaVert"/>
          <a:lstStyle>
            <a:extLs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4" name="ตัวแทนวันที่ 3"/>
          <p:cNvSpPr>
            <a:spLocks noGrp="1"/>
          </p:cNvSpPr>
          <p:nvPr>
            <p:ph type="dt" sz="half" idx="10"/>
          </p:nvPr>
        </p:nvSpPr>
        <p:spPr/>
        <p:txBody>
          <a:bodyPr/>
          <a:lstStyle>
            <a:extLst/>
          </a:lstStyle>
          <a:p>
            <a:fld id="{455FCFA0-8AC5-4206-8F52-798E35F33DD4}" type="datetimeFigureOut">
              <a:rPr lang="th-TH" smtClean="0">
                <a:solidFill>
                  <a:srgbClr val="D6ECFF"/>
                </a:solidFill>
              </a:rPr>
              <a:pPr/>
              <a:t>07/08/56</a:t>
            </a:fld>
            <a:endParaRPr lang="th-TH">
              <a:solidFill>
                <a:srgbClr val="D6ECFF"/>
              </a:solidFill>
            </a:endParaRPr>
          </a:p>
        </p:txBody>
      </p:sp>
      <p:sp>
        <p:nvSpPr>
          <p:cNvPr id="5" name="ตัวแทนท้ายกระดาษ 4"/>
          <p:cNvSpPr>
            <a:spLocks noGrp="1"/>
          </p:cNvSpPr>
          <p:nvPr>
            <p:ph type="ftr" sz="quarter" idx="11"/>
          </p:nvPr>
        </p:nvSpPr>
        <p:spPr/>
        <p:txBody>
          <a:bodyPr/>
          <a:lstStyle>
            <a:extLst/>
          </a:lstStyle>
          <a:p>
            <a:endParaRPr lang="th-TH">
              <a:solidFill>
                <a:srgbClr val="D6ECFF"/>
              </a:solidFill>
            </a:endParaRPr>
          </a:p>
        </p:txBody>
      </p:sp>
      <p:sp>
        <p:nvSpPr>
          <p:cNvPr id="6" name="ตัวแทนหมายเลขภาพนิ่ง 5"/>
          <p:cNvSpPr>
            <a:spLocks noGrp="1"/>
          </p:cNvSpPr>
          <p:nvPr>
            <p:ph type="sldNum" sz="quarter" idx="12"/>
          </p:nvPr>
        </p:nvSpPr>
        <p:spPr/>
        <p:txBody>
          <a:bodyPr/>
          <a:lstStyle>
            <a:extLst/>
          </a:lstStyle>
          <a:p>
            <a:fld id="{42C16D60-0A8A-43A2-8765-188A1A81C05E}" type="slidenum">
              <a:rPr lang="th-TH" smtClean="0">
                <a:solidFill>
                  <a:srgbClr val="D6ECFF"/>
                </a:solidFill>
              </a:rPr>
              <a:pPr/>
              <a:t>‹#›</a:t>
            </a:fld>
            <a:endParaRPr lang="th-TH">
              <a:solidFill>
                <a:srgbClr val="D6ECFF"/>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th-TH"/>
          </a:p>
        </p:txBody>
      </p:sp>
      <p:sp>
        <p:nvSpPr>
          <p:cNvPr id="3" name="ตัวแทนเนื้อหา 2"/>
          <p:cNvSpPr>
            <a:spLocks noGrp="1"/>
          </p:cNvSpPr>
          <p:nvPr>
            <p:ph idx="1"/>
          </p:nvPr>
        </p:nvSpPr>
        <p:spPr/>
        <p:txBody>
          <a:body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Tree>
    <p:extLst>
      <p:ext uri="{BB962C8B-B14F-4D97-AF65-F5344CB8AC3E}">
        <p14:creationId xmlns:p14="http://schemas.microsoft.com/office/powerpoint/2010/main" val="194983003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9" name="ชื่อเรื่องรอง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h-TH" smtClean="0"/>
              <a:t>คลิกเพื่อแก้ไขลักษณะชื่อเรื่องรองต้นแบบ</a:t>
            </a:r>
            <a:endParaRPr kumimoji="0" lang="en-US"/>
          </a:p>
        </p:txBody>
      </p:sp>
      <p:sp>
        <p:nvSpPr>
          <p:cNvPr id="28" name="ชื่อเรื่อง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th-TH" smtClean="0"/>
              <a:t>คลิกเพื่อแก้ไขลักษณะชื่อเรื่องต้นแบบ</a:t>
            </a:r>
            <a:endParaRPr kumimoji="0" lang="en-US"/>
          </a:p>
        </p:txBody>
      </p:sp>
      <p:cxnSp>
        <p:nvCxnSpPr>
          <p:cNvPr id="8" name="ตัวเชื่อมต่อตรง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ตัวเชื่อมต่อตรง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วงรี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ตัวแทนวันที่ 14"/>
          <p:cNvSpPr>
            <a:spLocks noGrp="1"/>
          </p:cNvSpPr>
          <p:nvPr>
            <p:ph type="dt" sz="half" idx="10"/>
          </p:nvPr>
        </p:nvSpPr>
        <p:spPr/>
        <p:txBody>
          <a:bodyPr/>
          <a:lstStyle/>
          <a:p>
            <a:fld id="{379AE619-4F95-4140-B7A5-505C70FA02AC}" type="datetimeFigureOut">
              <a:rPr lang="th-TH" smtClean="0">
                <a:solidFill>
                  <a:prstClr val="black">
                    <a:tint val="75000"/>
                  </a:prstClr>
                </a:solidFill>
              </a:rPr>
              <a:pPr/>
              <a:t>07/08/56</a:t>
            </a:fld>
            <a:endParaRPr lang="th-TH">
              <a:solidFill>
                <a:prstClr val="black">
                  <a:tint val="75000"/>
                </a:prstClr>
              </a:solidFill>
            </a:endParaRPr>
          </a:p>
        </p:txBody>
      </p:sp>
      <p:sp>
        <p:nvSpPr>
          <p:cNvPr id="16" name="ตัวแทนหมายเลขภาพนิ่ง 15"/>
          <p:cNvSpPr>
            <a:spLocks noGrp="1"/>
          </p:cNvSpPr>
          <p:nvPr>
            <p:ph type="sldNum" sz="quarter" idx="11"/>
          </p:nvPr>
        </p:nvSpPr>
        <p:spPr/>
        <p:txBody>
          <a:bodyPr/>
          <a:lstStyle/>
          <a:p>
            <a:fld id="{2EDCBE34-F903-43A9-8CA4-75B51332BE24}" type="slidenum">
              <a:rPr lang="th-TH" smtClean="0">
                <a:solidFill>
                  <a:prstClr val="black">
                    <a:tint val="75000"/>
                  </a:prstClr>
                </a:solidFill>
              </a:rPr>
              <a:pPr/>
              <a:t>‹#›</a:t>
            </a:fld>
            <a:endParaRPr lang="th-TH">
              <a:solidFill>
                <a:prstClr val="black">
                  <a:tint val="75000"/>
                </a:prstClr>
              </a:solidFill>
            </a:endParaRPr>
          </a:p>
        </p:txBody>
      </p:sp>
      <p:sp>
        <p:nvSpPr>
          <p:cNvPr id="17" name="ตัวแทนท้ายกระดาษ 16"/>
          <p:cNvSpPr>
            <a:spLocks noGrp="1"/>
          </p:cNvSpPr>
          <p:nvPr>
            <p:ph type="ftr" sz="quarter" idx="12"/>
          </p:nvPr>
        </p:nvSpPr>
        <p:spPr/>
        <p:txBody>
          <a:bodyPr/>
          <a:lstStyle/>
          <a:p>
            <a:endParaRPr lang="th-TH">
              <a:solidFill>
                <a:prstClr val="black">
                  <a:tint val="75000"/>
                </a:prstClr>
              </a:solidFil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9" name="ตัวแทนเนื้อหา 8"/>
          <p:cNvSpPr>
            <a:spLocks noGrp="1"/>
          </p:cNvSpPr>
          <p:nvPr>
            <p:ph idx="1"/>
          </p:nvPr>
        </p:nvSpPr>
        <p:spPr>
          <a:xfrm>
            <a:off x="457200" y="1524000"/>
            <a:ext cx="8229600" cy="4572000"/>
          </a:xfrm>
        </p:spPr>
        <p:txBody>
          <a:bodyPr/>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14" name="ตัวแทนวันที่ 13"/>
          <p:cNvSpPr>
            <a:spLocks noGrp="1"/>
          </p:cNvSpPr>
          <p:nvPr>
            <p:ph type="dt" sz="half" idx="14"/>
          </p:nvPr>
        </p:nvSpPr>
        <p:spPr/>
        <p:txBody>
          <a:bodyPr/>
          <a:lstStyle/>
          <a:p>
            <a:fld id="{379AE619-4F95-4140-B7A5-505C70FA02AC}" type="datetimeFigureOut">
              <a:rPr lang="th-TH" smtClean="0">
                <a:solidFill>
                  <a:prstClr val="black">
                    <a:tint val="75000"/>
                  </a:prstClr>
                </a:solidFill>
              </a:rPr>
              <a:pPr/>
              <a:t>07/08/56</a:t>
            </a:fld>
            <a:endParaRPr lang="th-TH">
              <a:solidFill>
                <a:prstClr val="black">
                  <a:tint val="75000"/>
                </a:prstClr>
              </a:solidFill>
            </a:endParaRPr>
          </a:p>
        </p:txBody>
      </p:sp>
      <p:sp>
        <p:nvSpPr>
          <p:cNvPr id="15" name="ตัวแทนหมายเลขภาพนิ่ง 14"/>
          <p:cNvSpPr>
            <a:spLocks noGrp="1"/>
          </p:cNvSpPr>
          <p:nvPr>
            <p:ph type="sldNum" sz="quarter" idx="15"/>
          </p:nvPr>
        </p:nvSpPr>
        <p:spPr/>
        <p:txBody>
          <a:bodyPr/>
          <a:lstStyle>
            <a:lvl1pPr algn="ctr">
              <a:defRPr/>
            </a:lvl1pPr>
          </a:lstStyle>
          <a:p>
            <a:fld id="{2EDCBE34-F903-43A9-8CA4-75B51332BE24}" type="slidenum">
              <a:rPr lang="th-TH" smtClean="0">
                <a:solidFill>
                  <a:prstClr val="black">
                    <a:tint val="75000"/>
                  </a:prstClr>
                </a:solidFill>
              </a:rPr>
              <a:pPr/>
              <a:t>‹#›</a:t>
            </a:fld>
            <a:endParaRPr lang="th-TH">
              <a:solidFill>
                <a:prstClr val="black">
                  <a:tint val="75000"/>
                </a:prstClr>
              </a:solidFill>
            </a:endParaRPr>
          </a:p>
        </p:txBody>
      </p:sp>
      <p:sp>
        <p:nvSpPr>
          <p:cNvPr id="16" name="ตัวแทนท้ายกระดาษ 15"/>
          <p:cNvSpPr>
            <a:spLocks noGrp="1"/>
          </p:cNvSpPr>
          <p:nvPr>
            <p:ph type="ftr" sz="quarter" idx="16"/>
          </p:nvPr>
        </p:nvSpPr>
        <p:spPr/>
        <p:txBody>
          <a:bodyPr/>
          <a:lstStyle/>
          <a:p>
            <a:endParaRPr lang="th-TH">
              <a:solidFill>
                <a:prstClr val="black">
                  <a:tint val="75000"/>
                </a:prstClr>
              </a:solidFill>
            </a:endParaRPr>
          </a:p>
        </p:txBody>
      </p:sp>
      <p:sp>
        <p:nvSpPr>
          <p:cNvPr id="17" name="ชื่อเรื่อง 16"/>
          <p:cNvSpPr>
            <a:spLocks noGrp="1"/>
          </p:cNvSpPr>
          <p:nvPr>
            <p:ph type="title"/>
          </p:nvPr>
        </p:nvSpPr>
        <p:spPr/>
        <p:txBody>
          <a:bodyPr rtlCol="0" anchor="b" anchorCtr="0"/>
          <a:lstStyle/>
          <a:p>
            <a:r>
              <a:rPr kumimoji="0" lang="th-TH" smtClean="0"/>
              <a:t>คลิกเพื่อแก้ไขลักษณะชื่อเรื่องต้นแบบ</a:t>
            </a:r>
            <a:endParaRPr kumimoji="0"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4" name="ตัวแทนวันที่ 3"/>
          <p:cNvSpPr>
            <a:spLocks noGrp="1"/>
          </p:cNvSpPr>
          <p:nvPr>
            <p:ph type="dt" sz="half" idx="10"/>
          </p:nvPr>
        </p:nvSpPr>
        <p:spPr/>
        <p:txBody>
          <a:bodyPr/>
          <a:lstStyle/>
          <a:p>
            <a:fld id="{379AE619-4F95-4140-B7A5-505C70FA02AC}" type="datetimeFigureOut">
              <a:rPr lang="th-TH" smtClean="0">
                <a:solidFill>
                  <a:prstClr val="black">
                    <a:tint val="75000"/>
                  </a:prstClr>
                </a:solidFill>
              </a:rPr>
              <a:pPr/>
              <a:t>07/08/56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p:txBody>
          <a:bodyPr/>
          <a:lstStyle/>
          <a:p>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p:txBody>
          <a:bodyPr/>
          <a:lstStyle/>
          <a:p>
            <a:fld id="{2EDCBE34-F903-43A9-8CA4-75B51332BE24}" type="slidenum">
              <a:rPr lang="th-TH" smtClean="0">
                <a:solidFill>
                  <a:prstClr val="black">
                    <a:tint val="75000"/>
                  </a:prstClr>
                </a:solidFill>
              </a:rPr>
              <a:pPr/>
              <a:t>‹#›</a:t>
            </a:fld>
            <a:endParaRPr lang="th-TH">
              <a:solidFill>
                <a:prstClr val="black">
                  <a:tint val="75000"/>
                </a:prstClr>
              </a:solidFill>
            </a:endParaRPr>
          </a:p>
        </p:txBody>
      </p:sp>
      <p:sp>
        <p:nvSpPr>
          <p:cNvPr id="2" name="ชื่อเรื่อง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th-TH" smtClean="0"/>
              <a:t>คลิกเพื่อแก้ไขลักษณะชื่อเรื่องต้นแบบ</a:t>
            </a:r>
            <a:endParaRPr kumimoji="0" lang="en-US"/>
          </a:p>
        </p:txBody>
      </p:sp>
      <p:sp>
        <p:nvSpPr>
          <p:cNvPr id="3" name="ตัวแทนข้อความ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h-TH" smtClean="0"/>
              <a:t>คลิกเพื่อแก้ไขลักษณะของข้อความต้นแบบ</a:t>
            </a:r>
          </a:p>
        </p:txBody>
      </p:sp>
      <p:cxnSp>
        <p:nvCxnSpPr>
          <p:cNvPr id="7" name="ตัวเชื่อมต่อตรง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5" name="ตัวแทนวันที่ 4"/>
          <p:cNvSpPr>
            <a:spLocks noGrp="1"/>
          </p:cNvSpPr>
          <p:nvPr>
            <p:ph type="dt" sz="half" idx="10"/>
          </p:nvPr>
        </p:nvSpPr>
        <p:spPr/>
        <p:txBody>
          <a:bodyPr/>
          <a:lstStyle/>
          <a:p>
            <a:fld id="{379AE619-4F95-4140-B7A5-505C70FA02AC}" type="datetimeFigureOut">
              <a:rPr lang="th-TH" smtClean="0">
                <a:solidFill>
                  <a:prstClr val="black">
                    <a:tint val="75000"/>
                  </a:prstClr>
                </a:solidFill>
              </a:rPr>
              <a:pPr/>
              <a:t>07/08/56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p:txBody>
          <a:bodyPr/>
          <a:lstStyle/>
          <a:p>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p:txBody>
          <a:bodyPr/>
          <a:lstStyle/>
          <a:p>
            <a:fld id="{2EDCBE34-F903-43A9-8CA4-75B51332BE24}" type="slidenum">
              <a:rPr lang="th-TH" smtClean="0">
                <a:solidFill>
                  <a:prstClr val="black">
                    <a:tint val="75000"/>
                  </a:prstClr>
                </a:solidFill>
              </a:rPr>
              <a:pPr/>
              <a:t>‹#›</a:t>
            </a:fld>
            <a:endParaRPr lang="th-TH">
              <a:solidFill>
                <a:prstClr val="black">
                  <a:tint val="75000"/>
                </a:prstClr>
              </a:solidFill>
            </a:endParaRPr>
          </a:p>
        </p:txBody>
      </p:sp>
      <p:sp>
        <p:nvSpPr>
          <p:cNvPr id="2" name="ชื่อเรื่อง 1"/>
          <p:cNvSpPr>
            <a:spLocks noGrp="1"/>
          </p:cNvSpPr>
          <p:nvPr>
            <p:ph type="title"/>
          </p:nvPr>
        </p:nvSpPr>
        <p:spPr/>
        <p:txBody>
          <a:bodyPr/>
          <a:lstStyle/>
          <a:p>
            <a:r>
              <a:rPr kumimoji="0" lang="th-TH" smtClean="0"/>
              <a:t>คลิกเพื่อแก้ไขลักษณะชื่อเรื่องต้นแบบ</a:t>
            </a:r>
            <a:endParaRPr kumimoji="0" lang="en-US"/>
          </a:p>
        </p:txBody>
      </p:sp>
      <p:sp>
        <p:nvSpPr>
          <p:cNvPr id="11" name="ตัวแทนเนื้อหา 10"/>
          <p:cNvSpPr>
            <a:spLocks noGrp="1"/>
          </p:cNvSpPr>
          <p:nvPr>
            <p:ph sz="half" idx="1"/>
          </p:nvPr>
        </p:nvSpPr>
        <p:spPr>
          <a:xfrm>
            <a:off x="457200" y="1524000"/>
            <a:ext cx="4059936" cy="4572000"/>
          </a:xfrm>
        </p:spPr>
        <p:txBody>
          <a:bodyPr/>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13" name="ตัวแทนเนื้อหา 12"/>
          <p:cNvSpPr>
            <a:spLocks noGrp="1"/>
          </p:cNvSpPr>
          <p:nvPr>
            <p:ph sz="half" idx="2"/>
          </p:nvPr>
        </p:nvSpPr>
        <p:spPr>
          <a:xfrm>
            <a:off x="4648200" y="1524000"/>
            <a:ext cx="4059936" cy="4572000"/>
          </a:xfrm>
        </p:spPr>
        <p:txBody>
          <a:bodyPr/>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9" name="ตัวแทนหมายเลขภาพนิ่ง 8"/>
          <p:cNvSpPr>
            <a:spLocks noGrp="1"/>
          </p:cNvSpPr>
          <p:nvPr>
            <p:ph type="sldNum" sz="quarter" idx="12"/>
          </p:nvPr>
        </p:nvSpPr>
        <p:spPr/>
        <p:txBody>
          <a:bodyPr/>
          <a:lstStyle/>
          <a:p>
            <a:fld id="{2EDCBE34-F903-43A9-8CA4-75B51332BE24}" type="slidenum">
              <a:rPr lang="th-TH" smtClean="0">
                <a:solidFill>
                  <a:prstClr val="black">
                    <a:tint val="75000"/>
                  </a:prstClr>
                </a:solidFill>
              </a:rPr>
              <a:pPr/>
              <a:t>‹#›</a:t>
            </a:fld>
            <a:endParaRPr lang="th-TH">
              <a:solidFill>
                <a:prstClr val="black">
                  <a:tint val="75000"/>
                </a:prstClr>
              </a:solidFill>
            </a:endParaRPr>
          </a:p>
        </p:txBody>
      </p:sp>
      <p:sp>
        <p:nvSpPr>
          <p:cNvPr id="8" name="ตัวแทนท้ายกระดาษ 7"/>
          <p:cNvSpPr>
            <a:spLocks noGrp="1"/>
          </p:cNvSpPr>
          <p:nvPr>
            <p:ph type="ftr" sz="quarter" idx="11"/>
          </p:nvPr>
        </p:nvSpPr>
        <p:spPr/>
        <p:txBody>
          <a:bodyPr/>
          <a:lstStyle/>
          <a:p>
            <a:endParaRPr lang="th-TH">
              <a:solidFill>
                <a:prstClr val="black">
                  <a:tint val="75000"/>
                </a:prstClr>
              </a:solidFill>
            </a:endParaRPr>
          </a:p>
        </p:txBody>
      </p:sp>
      <p:sp>
        <p:nvSpPr>
          <p:cNvPr id="7" name="ตัวแทนวันที่ 6"/>
          <p:cNvSpPr>
            <a:spLocks noGrp="1"/>
          </p:cNvSpPr>
          <p:nvPr>
            <p:ph type="dt" sz="half" idx="10"/>
          </p:nvPr>
        </p:nvSpPr>
        <p:spPr/>
        <p:txBody>
          <a:bodyPr/>
          <a:lstStyle/>
          <a:p>
            <a:fld id="{379AE619-4F95-4140-B7A5-505C70FA02AC}" type="datetimeFigureOut">
              <a:rPr lang="th-TH" smtClean="0">
                <a:solidFill>
                  <a:prstClr val="black">
                    <a:tint val="75000"/>
                  </a:prstClr>
                </a:solidFill>
              </a:rPr>
              <a:pPr/>
              <a:t>07/08/56</a:t>
            </a:fld>
            <a:endParaRPr lang="th-TH">
              <a:solidFill>
                <a:prstClr val="black">
                  <a:tint val="75000"/>
                </a:prstClr>
              </a:solidFill>
            </a:endParaRPr>
          </a:p>
        </p:txBody>
      </p:sp>
      <p:sp>
        <p:nvSpPr>
          <p:cNvPr id="3" name="ตัวแทนข้อความ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h-TH" smtClean="0"/>
              <a:t>คลิกเพื่อแก้ไขลักษณะของข้อความต้นแบบ</a:t>
            </a:r>
          </a:p>
        </p:txBody>
      </p:sp>
      <p:sp>
        <p:nvSpPr>
          <p:cNvPr id="32" name="ตัวแทนเนื้อหา 31"/>
          <p:cNvSpPr>
            <a:spLocks noGrp="1"/>
          </p:cNvSpPr>
          <p:nvPr>
            <p:ph sz="half" idx="2"/>
          </p:nvPr>
        </p:nvSpPr>
        <p:spPr>
          <a:xfrm>
            <a:off x="457200" y="2201896"/>
            <a:ext cx="4038600" cy="3913632"/>
          </a:xfrm>
        </p:spPr>
        <p:txBody>
          <a:bodyPr/>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34" name="ตัวแทนเนื้อหา 33"/>
          <p:cNvSpPr>
            <a:spLocks noGrp="1"/>
          </p:cNvSpPr>
          <p:nvPr>
            <p:ph sz="quarter" idx="4"/>
          </p:nvPr>
        </p:nvSpPr>
        <p:spPr>
          <a:xfrm>
            <a:off x="4649788" y="2201896"/>
            <a:ext cx="4038600" cy="3913632"/>
          </a:xfrm>
        </p:spPr>
        <p:txBody>
          <a:bodyPr/>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2" name="ชื่อเรื่อง 1"/>
          <p:cNvSpPr>
            <a:spLocks noGrp="1"/>
          </p:cNvSpPr>
          <p:nvPr>
            <p:ph type="title"/>
          </p:nvPr>
        </p:nvSpPr>
        <p:spPr>
          <a:xfrm>
            <a:off x="457200" y="155448"/>
            <a:ext cx="8229600" cy="1143000"/>
          </a:xfrm>
        </p:spPr>
        <p:txBody>
          <a:bodyPr anchor="b" anchorCtr="0"/>
          <a:lstStyle>
            <a:lvl1pPr>
              <a:defRPr/>
            </a:lvl1pPr>
          </a:lstStyle>
          <a:p>
            <a:r>
              <a:rPr kumimoji="0" lang="th-TH" smtClean="0"/>
              <a:t>คลิกเพื่อแก้ไขลักษณะชื่อเรื่องต้นแบบ</a:t>
            </a:r>
            <a:endParaRPr kumimoji="0" lang="en-US"/>
          </a:p>
        </p:txBody>
      </p:sp>
      <p:sp>
        <p:nvSpPr>
          <p:cNvPr id="12" name="ตัวแทนข้อความ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h-TH" smtClean="0"/>
              <a:t>คลิกเพื่อแก้ไขลักษณะของข้อความต้นแบบ</a:t>
            </a:r>
          </a:p>
        </p:txBody>
      </p:sp>
      <p:cxnSp>
        <p:nvCxnSpPr>
          <p:cNvPr id="10" name="ตัวเชื่อมต่อตรง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ตัวเชื่อมต่อตรง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3" name="ตัวแทนวันที่ 2"/>
          <p:cNvSpPr>
            <a:spLocks noGrp="1"/>
          </p:cNvSpPr>
          <p:nvPr>
            <p:ph type="dt" sz="half" idx="10"/>
          </p:nvPr>
        </p:nvSpPr>
        <p:spPr/>
        <p:txBody>
          <a:bodyPr/>
          <a:lstStyle/>
          <a:p>
            <a:fld id="{379AE619-4F95-4140-B7A5-505C70FA02AC}" type="datetimeFigureOut">
              <a:rPr lang="th-TH" smtClean="0">
                <a:solidFill>
                  <a:prstClr val="black">
                    <a:tint val="75000"/>
                  </a:prstClr>
                </a:solidFill>
              </a:rPr>
              <a:pPr/>
              <a:t>07/08/56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p:txBody>
          <a:bodyPr/>
          <a:lstStyle/>
          <a:p>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p:txBody>
          <a:bodyPr/>
          <a:lstStyle/>
          <a:p>
            <a:fld id="{2EDCBE34-F903-43A9-8CA4-75B51332BE24}" type="slidenum">
              <a:rPr lang="th-TH" smtClean="0">
                <a:solidFill>
                  <a:prstClr val="black">
                    <a:tint val="75000"/>
                  </a:prstClr>
                </a:solidFill>
              </a:rPr>
              <a:pPr/>
              <a:t>‹#›</a:t>
            </a:fld>
            <a:endParaRPr lang="th-TH">
              <a:solidFill>
                <a:prstClr val="black">
                  <a:tint val="75000"/>
                </a:prstClr>
              </a:solidFill>
            </a:endParaRPr>
          </a:p>
        </p:txBody>
      </p:sp>
      <p:sp>
        <p:nvSpPr>
          <p:cNvPr id="2" name="ชื่อเรื่อง 1"/>
          <p:cNvSpPr>
            <a:spLocks noGrp="1"/>
          </p:cNvSpPr>
          <p:nvPr>
            <p:ph type="title"/>
          </p:nvPr>
        </p:nvSpPr>
        <p:spPr/>
        <p:txBody>
          <a:bodyPr/>
          <a:lstStyle/>
          <a:p>
            <a:r>
              <a:rPr kumimoji="0" lang="th-TH" smtClean="0"/>
              <a:t>คลิกเพื่อแก้ไขลักษณะชื่อเรื่องต้นแบบ</a:t>
            </a:r>
            <a:endParaRPr kumimoji="0" 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
        <p:nvSpPr>
          <p:cNvPr id="2" name="ตัวแทนวันที่ 1"/>
          <p:cNvSpPr>
            <a:spLocks noGrp="1"/>
          </p:cNvSpPr>
          <p:nvPr>
            <p:ph type="dt" sz="half" idx="10"/>
          </p:nvPr>
        </p:nvSpPr>
        <p:spPr/>
        <p:txBody>
          <a:bodyPr/>
          <a:lstStyle/>
          <a:p>
            <a:fld id="{379AE619-4F95-4140-B7A5-505C70FA02AC}" type="datetimeFigureOut">
              <a:rPr lang="th-TH" smtClean="0">
                <a:solidFill>
                  <a:prstClr val="black">
                    <a:tint val="75000"/>
                  </a:prstClr>
                </a:solidFill>
              </a:rPr>
              <a:pPr/>
              <a:t>07/08/56</a:t>
            </a:fld>
            <a:endParaRPr lang="th-TH">
              <a:solidFill>
                <a:prstClr val="black">
                  <a:tint val="75000"/>
                </a:prstClr>
              </a:solidFill>
            </a:endParaRPr>
          </a:p>
        </p:txBody>
      </p:sp>
      <p:sp>
        <p:nvSpPr>
          <p:cNvPr id="3" name="ตัวแทนท้ายกระดาษ 2"/>
          <p:cNvSpPr>
            <a:spLocks noGrp="1"/>
          </p:cNvSpPr>
          <p:nvPr>
            <p:ph type="ftr" sz="quarter" idx="11"/>
          </p:nvPr>
        </p:nvSpPr>
        <p:spPr/>
        <p:txBody>
          <a:bodyPr/>
          <a:lstStyle/>
          <a:p>
            <a:endParaRPr lang="th-TH">
              <a:solidFill>
                <a:prstClr val="black">
                  <a:tint val="75000"/>
                </a:prstClr>
              </a:solidFill>
            </a:endParaRPr>
          </a:p>
        </p:txBody>
      </p:sp>
      <p:sp>
        <p:nvSpPr>
          <p:cNvPr id="4" name="ตัวแทนหมายเลขภาพนิ่ง 3"/>
          <p:cNvSpPr>
            <a:spLocks noGrp="1"/>
          </p:cNvSpPr>
          <p:nvPr>
            <p:ph type="sldNum" sz="quarter" idx="12"/>
          </p:nvPr>
        </p:nvSpPr>
        <p:spPr/>
        <p:txBody>
          <a:bodyPr/>
          <a:lstStyle/>
          <a:p>
            <a:fld id="{2EDCBE34-F903-43A9-8CA4-75B51332BE24}" type="slidenum">
              <a:rPr lang="th-TH" smtClean="0">
                <a:solidFill>
                  <a:prstClr val="black">
                    <a:tint val="75000"/>
                  </a:prstClr>
                </a:solidFill>
              </a:rPr>
              <a:pPr/>
              <a:t>‹#›</a:t>
            </a:fld>
            <a:endParaRPr lang="th-TH">
              <a:solidFill>
                <a:prstClr val="black">
                  <a:tint val="75000"/>
                </a:prstClr>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objTx" preserve="1">
  <p:cSld name="เนื้อหาพร้อมคำอธิบายภาพ">
    <p:spTree>
      <p:nvGrpSpPr>
        <p:cNvPr id="1" name=""/>
        <p:cNvGrpSpPr/>
        <p:nvPr/>
      </p:nvGrpSpPr>
      <p:grpSpPr>
        <a:xfrm>
          <a:off x="0" y="0"/>
          <a:ext cx="0" cy="0"/>
          <a:chOff x="0" y="0"/>
          <a:chExt cx="0" cy="0"/>
        </a:xfrm>
      </p:grpSpPr>
      <p:sp>
        <p:nvSpPr>
          <p:cNvPr id="29" name="ตัวแทนเนื้อหา 28"/>
          <p:cNvSpPr>
            <a:spLocks noGrp="1"/>
          </p:cNvSpPr>
          <p:nvPr>
            <p:ph sz="quarter" idx="1"/>
          </p:nvPr>
        </p:nvSpPr>
        <p:spPr>
          <a:xfrm>
            <a:off x="457200" y="457200"/>
            <a:ext cx="6248400" cy="5715000"/>
          </a:xfrm>
        </p:spPr>
        <p:txBody>
          <a:bodyPr/>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3" name="ตัวแทนข้อความ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th-TH" smtClean="0"/>
              <a:t>คลิกเพื่อแก้ไขลักษณะของข้อความต้นแบบ</a:t>
            </a:r>
          </a:p>
        </p:txBody>
      </p:sp>
      <p:sp>
        <p:nvSpPr>
          <p:cNvPr id="31" name="ชื่อเรื่อง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th-TH" smtClean="0"/>
              <a:t>คลิกเพื่อแก้ไขลักษณะชื่อเรื่องต้นแบบ</a:t>
            </a:r>
            <a:endParaRPr kumimoji="0" lang="en-US"/>
          </a:p>
        </p:txBody>
      </p:sp>
      <p:sp>
        <p:nvSpPr>
          <p:cNvPr id="8" name="ตัวแทนวันที่ 7"/>
          <p:cNvSpPr>
            <a:spLocks noGrp="1"/>
          </p:cNvSpPr>
          <p:nvPr>
            <p:ph type="dt" sz="half" idx="14"/>
          </p:nvPr>
        </p:nvSpPr>
        <p:spPr/>
        <p:txBody>
          <a:bodyPr/>
          <a:lstStyle/>
          <a:p>
            <a:fld id="{379AE619-4F95-4140-B7A5-505C70FA02AC}" type="datetimeFigureOut">
              <a:rPr lang="th-TH" smtClean="0">
                <a:solidFill>
                  <a:prstClr val="black">
                    <a:tint val="75000"/>
                  </a:prstClr>
                </a:solidFill>
              </a:rPr>
              <a:pPr/>
              <a:t>07/08/56</a:t>
            </a:fld>
            <a:endParaRPr lang="th-TH">
              <a:solidFill>
                <a:prstClr val="black">
                  <a:tint val="75000"/>
                </a:prstClr>
              </a:solidFill>
            </a:endParaRPr>
          </a:p>
        </p:txBody>
      </p:sp>
      <p:sp>
        <p:nvSpPr>
          <p:cNvPr id="9" name="ตัวแทนหมายเลขภาพนิ่ง 8"/>
          <p:cNvSpPr>
            <a:spLocks noGrp="1"/>
          </p:cNvSpPr>
          <p:nvPr>
            <p:ph type="sldNum" sz="quarter" idx="15"/>
          </p:nvPr>
        </p:nvSpPr>
        <p:spPr/>
        <p:txBody>
          <a:bodyPr/>
          <a:lstStyle/>
          <a:p>
            <a:fld id="{2EDCBE34-F903-43A9-8CA4-75B51332BE24}" type="slidenum">
              <a:rPr lang="th-TH" smtClean="0">
                <a:solidFill>
                  <a:prstClr val="black">
                    <a:tint val="75000"/>
                  </a:prstClr>
                </a:solidFill>
              </a:rPr>
              <a:pPr/>
              <a:t>‹#›</a:t>
            </a:fld>
            <a:endParaRPr lang="th-TH">
              <a:solidFill>
                <a:prstClr val="black">
                  <a:tint val="75000"/>
                </a:prstClr>
              </a:solidFill>
            </a:endParaRPr>
          </a:p>
        </p:txBody>
      </p:sp>
      <p:sp>
        <p:nvSpPr>
          <p:cNvPr id="10" name="ตัวแทนท้ายกระดาษ 9"/>
          <p:cNvSpPr>
            <a:spLocks noGrp="1"/>
          </p:cNvSpPr>
          <p:nvPr>
            <p:ph type="ftr" sz="quarter" idx="16"/>
          </p:nvPr>
        </p:nvSpPr>
        <p:spPr/>
        <p:txBody>
          <a:bodyPr/>
          <a:lstStyle/>
          <a:p>
            <a:endParaRPr lang="th-TH">
              <a:solidFill>
                <a:prstClr val="black">
                  <a:tint val="75000"/>
                </a:prstClr>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picTx" preserve="1">
  <p:cSld name="รูปภาพพร้อมคำอธิบายภาพ">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th-TH" smtClean="0"/>
              <a:t>คลิกเพื่อแก้ไขลักษณะชื่อเรื่องต้นแบบ</a:t>
            </a:r>
            <a:endParaRPr kumimoji="0" lang="en-US"/>
          </a:p>
        </p:txBody>
      </p:sp>
      <p:sp>
        <p:nvSpPr>
          <p:cNvPr id="3" name="ตัวแทนรูปภาพ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th-TH" smtClean="0"/>
              <a:t>คลิกไอคอนเพื่อเพิ่มรูปภาพ</a:t>
            </a:r>
            <a:endParaRPr kumimoji="0" lang="en-US"/>
          </a:p>
        </p:txBody>
      </p:sp>
      <p:sp>
        <p:nvSpPr>
          <p:cNvPr id="4" name="ตัวแทนข้อความ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th-TH" smtClean="0"/>
              <a:t>คลิกเพื่อแก้ไขลักษณะของข้อความต้นแบบ</a:t>
            </a:r>
          </a:p>
        </p:txBody>
      </p:sp>
      <p:sp>
        <p:nvSpPr>
          <p:cNvPr id="8" name="ตัวแทนวันที่ 7"/>
          <p:cNvSpPr>
            <a:spLocks noGrp="1"/>
          </p:cNvSpPr>
          <p:nvPr>
            <p:ph type="dt" sz="half" idx="10"/>
          </p:nvPr>
        </p:nvSpPr>
        <p:spPr/>
        <p:txBody>
          <a:bodyPr/>
          <a:lstStyle/>
          <a:p>
            <a:fld id="{379AE619-4F95-4140-B7A5-505C70FA02AC}" type="datetimeFigureOut">
              <a:rPr lang="th-TH" smtClean="0">
                <a:solidFill>
                  <a:prstClr val="black">
                    <a:tint val="75000"/>
                  </a:prstClr>
                </a:solidFill>
              </a:rPr>
              <a:pPr/>
              <a:t>07/08/56</a:t>
            </a:fld>
            <a:endParaRPr lang="th-TH">
              <a:solidFill>
                <a:prstClr val="black">
                  <a:tint val="75000"/>
                </a:prstClr>
              </a:solidFill>
            </a:endParaRPr>
          </a:p>
        </p:txBody>
      </p:sp>
      <p:sp>
        <p:nvSpPr>
          <p:cNvPr id="9" name="ตัวแทนหมายเลขภาพนิ่ง 8"/>
          <p:cNvSpPr>
            <a:spLocks noGrp="1"/>
          </p:cNvSpPr>
          <p:nvPr>
            <p:ph type="sldNum" sz="quarter" idx="11"/>
          </p:nvPr>
        </p:nvSpPr>
        <p:spPr/>
        <p:txBody>
          <a:bodyPr/>
          <a:lstStyle/>
          <a:p>
            <a:fld id="{2EDCBE34-F903-43A9-8CA4-75B51332BE24}" type="slidenum">
              <a:rPr lang="th-TH" smtClean="0">
                <a:solidFill>
                  <a:prstClr val="black">
                    <a:tint val="75000"/>
                  </a:prstClr>
                </a:solidFill>
              </a:rPr>
              <a:pPr/>
              <a:t>‹#›</a:t>
            </a:fld>
            <a:endParaRPr lang="th-TH">
              <a:solidFill>
                <a:prstClr val="black">
                  <a:tint val="75000"/>
                </a:prstClr>
              </a:solidFill>
            </a:endParaRPr>
          </a:p>
        </p:txBody>
      </p:sp>
      <p:sp>
        <p:nvSpPr>
          <p:cNvPr id="10" name="ตัวแทนท้ายกระดาษ 9"/>
          <p:cNvSpPr>
            <a:spLocks noGrp="1"/>
          </p:cNvSpPr>
          <p:nvPr>
            <p:ph type="ftr" sz="quarter" idx="12"/>
          </p:nvPr>
        </p:nvSpPr>
        <p:spPr/>
        <p:txBody>
          <a:bodyPr/>
          <a:lstStyle/>
          <a:p>
            <a:endParaRPr lang="th-TH">
              <a:solidFill>
                <a:prstClr val="black">
                  <a:tint val="75000"/>
                </a:prstClr>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kumimoji="0" lang="th-TH" smtClean="0"/>
              <a:t>คลิกเพื่อแก้ไขลักษณะชื่อเรื่องต้นแบบ</a:t>
            </a:r>
            <a:endParaRPr kumimoji="0" lang="en-US"/>
          </a:p>
        </p:txBody>
      </p:sp>
      <p:sp>
        <p:nvSpPr>
          <p:cNvPr id="3" name="ตัวแทนข้อความแนวตั้ง 2"/>
          <p:cNvSpPr>
            <a:spLocks noGrp="1"/>
          </p:cNvSpPr>
          <p:nvPr>
            <p:ph type="body" orient="vert" idx="1"/>
          </p:nvPr>
        </p:nvSpPr>
        <p:spPr/>
        <p:txBody>
          <a:bodyPr vert="eaVer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4" name="ตัวแทนวันที่ 3"/>
          <p:cNvSpPr>
            <a:spLocks noGrp="1"/>
          </p:cNvSpPr>
          <p:nvPr>
            <p:ph type="dt" sz="half" idx="10"/>
          </p:nvPr>
        </p:nvSpPr>
        <p:spPr/>
        <p:txBody>
          <a:bodyPr/>
          <a:lstStyle/>
          <a:p>
            <a:fld id="{379AE619-4F95-4140-B7A5-505C70FA02AC}" type="datetimeFigureOut">
              <a:rPr lang="th-TH" smtClean="0">
                <a:solidFill>
                  <a:prstClr val="black">
                    <a:tint val="75000"/>
                  </a:prstClr>
                </a:solidFill>
              </a:rPr>
              <a:pPr/>
              <a:t>07/08/56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p:txBody>
          <a:bodyPr/>
          <a:lstStyle/>
          <a:p>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p:txBody>
          <a:bodyPr/>
          <a:lstStyle/>
          <a:p>
            <a:fld id="{2EDCBE34-F903-43A9-8CA4-75B51332BE24}" type="slidenum">
              <a:rPr lang="th-TH" smtClean="0">
                <a:solidFill>
                  <a:prstClr val="black">
                    <a:tint val="75000"/>
                  </a:prstClr>
                </a:solidFill>
              </a:rPr>
              <a:pPr/>
              <a:t>‹#›</a:t>
            </a:fld>
            <a:endParaRPr lang="th-TH">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722313" y="4406900"/>
            <a:ext cx="7772400" cy="1362075"/>
          </a:xfrm>
        </p:spPr>
        <p:txBody>
          <a:bodyPr anchor="t"/>
          <a:lstStyle>
            <a:lvl1pPr algn="l">
              <a:defRPr sz="4000" b="1" cap="all"/>
            </a:lvl1pPr>
          </a:lstStyle>
          <a:p>
            <a:r>
              <a:rPr lang="th-TH" smtClean="0"/>
              <a:t>คลิกเพื่อแก้ไขลักษณะชื่อเรื่องต้นแบบ</a:t>
            </a:r>
            <a:endParaRPr lang="th-TH"/>
          </a:p>
        </p:txBody>
      </p:sp>
      <p:sp>
        <p:nvSpPr>
          <p:cNvPr id="3" name="ตัวแทนข้อความ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h-TH" smtClean="0"/>
              <a:t>คลิกเพื่อแก้ไขลักษณะของข้อความต้นแบบ</a:t>
            </a:r>
          </a:p>
        </p:txBody>
      </p:sp>
    </p:spTree>
    <p:extLst>
      <p:ext uri="{BB962C8B-B14F-4D97-AF65-F5344CB8AC3E}">
        <p14:creationId xmlns:p14="http://schemas.microsoft.com/office/powerpoint/2010/main" val="22329162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ชื่อเรื่องแนวตั้ง 1"/>
          <p:cNvSpPr>
            <a:spLocks noGrp="1"/>
          </p:cNvSpPr>
          <p:nvPr>
            <p:ph type="title" orient="vert"/>
          </p:nvPr>
        </p:nvSpPr>
        <p:spPr>
          <a:xfrm>
            <a:off x="6629400" y="274638"/>
            <a:ext cx="2057400" cy="5851525"/>
          </a:xfrm>
        </p:spPr>
        <p:txBody>
          <a:bodyPr vert="eaVert"/>
          <a:lstStyle/>
          <a:p>
            <a:r>
              <a:rPr kumimoji="0" lang="th-TH" smtClean="0"/>
              <a:t>คลิกเพื่อแก้ไขลักษณะชื่อเรื่องต้นแบบ</a:t>
            </a:r>
            <a:endParaRPr kumimoji="0" lang="en-US"/>
          </a:p>
        </p:txBody>
      </p:sp>
      <p:sp>
        <p:nvSpPr>
          <p:cNvPr id="3" name="ตัวแทนข้อความแนวตั้ง 2"/>
          <p:cNvSpPr>
            <a:spLocks noGrp="1"/>
          </p:cNvSpPr>
          <p:nvPr>
            <p:ph type="body" orient="vert" idx="1"/>
          </p:nvPr>
        </p:nvSpPr>
        <p:spPr>
          <a:xfrm>
            <a:off x="457200" y="274638"/>
            <a:ext cx="6019800" cy="5851525"/>
          </a:xfrm>
        </p:spPr>
        <p:txBody>
          <a:bodyPr vert="eaVer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4" name="ตัวแทนวันที่ 3"/>
          <p:cNvSpPr>
            <a:spLocks noGrp="1"/>
          </p:cNvSpPr>
          <p:nvPr>
            <p:ph type="dt" sz="half" idx="10"/>
          </p:nvPr>
        </p:nvSpPr>
        <p:spPr/>
        <p:txBody>
          <a:bodyPr/>
          <a:lstStyle/>
          <a:p>
            <a:fld id="{379AE619-4F95-4140-B7A5-505C70FA02AC}" type="datetimeFigureOut">
              <a:rPr lang="th-TH" smtClean="0">
                <a:solidFill>
                  <a:prstClr val="black">
                    <a:tint val="75000"/>
                  </a:prstClr>
                </a:solidFill>
              </a:rPr>
              <a:pPr/>
              <a:t>07/08/56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p:txBody>
          <a:bodyPr/>
          <a:lstStyle/>
          <a:p>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p:txBody>
          <a:bodyPr/>
          <a:lstStyle/>
          <a:p>
            <a:fld id="{2EDCBE34-F903-43A9-8CA4-75B51332BE24}" type="slidenum">
              <a:rPr lang="th-TH" smtClean="0">
                <a:solidFill>
                  <a:prstClr val="black">
                    <a:tint val="75000"/>
                  </a:prstClr>
                </a:solidFill>
              </a:rPr>
              <a:pPr/>
              <a:t>‹#›</a:t>
            </a:fld>
            <a:endParaRPr lang="th-TH">
              <a:solidFill>
                <a:prstClr val="black">
                  <a:tint val="75000"/>
                </a:prstClr>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ภาพนิ่งชื่อเรื่อง">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379AE619-4F95-4140-B7A5-505C70FA02AC}" type="datetimeFigureOut">
              <a:rPr lang="th-TH" smtClean="0">
                <a:solidFill>
                  <a:prstClr val="black">
                    <a:tint val="75000"/>
                  </a:prstClr>
                </a:solidFill>
              </a:rPr>
              <a:pPr/>
              <a:t>07/08/56</a:t>
            </a:fld>
            <a:endParaRPr lang="th-TH">
              <a:solidFill>
                <a:prstClr val="black">
                  <a:tint val="75000"/>
                </a:prstClr>
              </a:solidFill>
            </a:endParaRPr>
          </a:p>
        </p:txBody>
      </p:sp>
      <p:sp>
        <p:nvSpPr>
          <p:cNvPr id="5" name="Footer Placeholder 4"/>
          <p:cNvSpPr>
            <a:spLocks noGrp="1"/>
          </p:cNvSpPr>
          <p:nvPr>
            <p:ph type="ftr" sz="quarter" idx="11"/>
          </p:nvPr>
        </p:nvSpPr>
        <p:spPr/>
        <p:txBody>
          <a:bodyPr/>
          <a:lstStyle/>
          <a:p>
            <a:endParaRPr lang="th-TH">
              <a:solidFill>
                <a:prstClr val="black">
                  <a:tint val="75000"/>
                </a:prstClr>
              </a:solidFill>
            </a:endParaRPr>
          </a:p>
        </p:txBody>
      </p:sp>
      <p:sp>
        <p:nvSpPr>
          <p:cNvPr id="6" name="Slide Number Placeholder 5"/>
          <p:cNvSpPr>
            <a:spLocks noGrp="1"/>
          </p:cNvSpPr>
          <p:nvPr>
            <p:ph type="sldNum" sz="quarter" idx="12"/>
          </p:nvPr>
        </p:nvSpPr>
        <p:spPr/>
        <p:txBody>
          <a:bodyPr/>
          <a:lstStyle/>
          <a:p>
            <a:fld id="{2EDCBE34-F903-43A9-8CA4-75B51332BE24}" type="slidenum">
              <a:rPr lang="th-TH" smtClean="0">
                <a:solidFill>
                  <a:prstClr val="black">
                    <a:tint val="75000"/>
                  </a:prstClr>
                </a:solidFill>
              </a:rPr>
              <a:pPr/>
              <a:t>‹#›</a:t>
            </a:fld>
            <a:endParaRPr lang="th-TH">
              <a:solidFill>
                <a:prstClr val="black">
                  <a:tint val="75000"/>
                </a:prstClr>
              </a:solidFill>
            </a:endParaRPr>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th-TH" smtClean="0"/>
              <a:t>คลิกเพื่อแก้ไขลักษณะชื่อเรื่องต้นแบบ</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h-TH" smtClean="0"/>
              <a:t>คลิกเพื่อแก้ไขลักษณะชื่อเรื่องรองต้นแบบ</a:t>
            </a:r>
            <a:endParaRPr lang="en-US" dirty="0"/>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smtClean="0"/>
              <a:t>คลิกเพื่อแก้ไขลักษณะชื่อเรื่องต้นแบบ</a:t>
            </a:r>
            <a:endParaRPr lang="en-US" dirty="0"/>
          </a:p>
        </p:txBody>
      </p:sp>
      <p:sp>
        <p:nvSpPr>
          <p:cNvPr id="3" name="Content Placeholder 2"/>
          <p:cNvSpPr>
            <a:spLocks noGrp="1"/>
          </p:cNvSpPr>
          <p:nvPr>
            <p:ph idx="1"/>
          </p:nvPr>
        </p:nvSpPr>
        <p:spPr/>
        <p:txBody>
          <a:body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a:p>
        </p:txBody>
      </p:sp>
      <p:sp>
        <p:nvSpPr>
          <p:cNvPr id="4" name="Date Placeholder 3"/>
          <p:cNvSpPr>
            <a:spLocks noGrp="1"/>
          </p:cNvSpPr>
          <p:nvPr>
            <p:ph type="dt" sz="half" idx="10"/>
          </p:nvPr>
        </p:nvSpPr>
        <p:spPr/>
        <p:txBody>
          <a:bodyPr/>
          <a:lstStyle/>
          <a:p>
            <a:fld id="{379AE619-4F95-4140-B7A5-505C70FA02AC}" type="datetimeFigureOut">
              <a:rPr lang="th-TH" smtClean="0">
                <a:solidFill>
                  <a:prstClr val="black">
                    <a:tint val="75000"/>
                  </a:prstClr>
                </a:solidFill>
              </a:rPr>
              <a:pPr/>
              <a:t>07/08/56</a:t>
            </a:fld>
            <a:endParaRPr lang="th-TH">
              <a:solidFill>
                <a:prstClr val="black">
                  <a:tint val="75000"/>
                </a:prstClr>
              </a:solidFill>
            </a:endParaRPr>
          </a:p>
        </p:txBody>
      </p:sp>
      <p:sp>
        <p:nvSpPr>
          <p:cNvPr id="5" name="Footer Placeholder 4"/>
          <p:cNvSpPr>
            <a:spLocks noGrp="1"/>
          </p:cNvSpPr>
          <p:nvPr>
            <p:ph type="ftr" sz="quarter" idx="11"/>
          </p:nvPr>
        </p:nvSpPr>
        <p:spPr/>
        <p:txBody>
          <a:bodyPr/>
          <a:lstStyle/>
          <a:p>
            <a:endParaRPr lang="th-TH">
              <a:solidFill>
                <a:prstClr val="black">
                  <a:tint val="75000"/>
                </a:prstClr>
              </a:solidFill>
            </a:endParaRPr>
          </a:p>
        </p:txBody>
      </p:sp>
      <p:sp>
        <p:nvSpPr>
          <p:cNvPr id="6" name="Slide Number Placeholder 5"/>
          <p:cNvSpPr>
            <a:spLocks noGrp="1"/>
          </p:cNvSpPr>
          <p:nvPr>
            <p:ph type="sldNum" sz="quarter" idx="12"/>
          </p:nvPr>
        </p:nvSpPr>
        <p:spPr/>
        <p:txBody>
          <a:bodyPr/>
          <a:lstStyle/>
          <a:p>
            <a:fld id="{2EDCBE34-F903-43A9-8CA4-75B51332BE24}" type="slidenum">
              <a:rPr lang="th-TH" smtClean="0">
                <a:solidFill>
                  <a:prstClr val="black">
                    <a:tint val="75000"/>
                  </a:prstClr>
                </a:solidFill>
              </a:rPr>
              <a:pPr/>
              <a:t>‹#›</a:t>
            </a:fld>
            <a:endParaRPr lang="th-TH">
              <a:solidFill>
                <a:prstClr val="black">
                  <a:tint val="75000"/>
                </a:prstClr>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secHead" preserve="1">
  <p:cSld name="ส่วนหัวของส่วน">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h-TH" smtClean="0"/>
              <a:t>คลิกเพื่อแก้ไขลักษณะของข้อความต้นแบบ</a:t>
            </a:r>
          </a:p>
        </p:txBody>
      </p:sp>
      <p:sp>
        <p:nvSpPr>
          <p:cNvPr id="95" name="Title 94"/>
          <p:cNvSpPr>
            <a:spLocks noGrp="1"/>
          </p:cNvSpPr>
          <p:nvPr>
            <p:ph type="title"/>
          </p:nvPr>
        </p:nvSpPr>
        <p:spPr>
          <a:xfrm>
            <a:off x="457200" y="4463568"/>
            <a:ext cx="8305800" cy="1143000"/>
          </a:xfrm>
        </p:spPr>
        <p:txBody>
          <a:bodyPr/>
          <a:lstStyle/>
          <a:p>
            <a:r>
              <a:rPr lang="th-TH" smtClean="0"/>
              <a:t>คลิกเพื่อแก้ไขลักษณะชื่อเรื่องต้นแบบ</a:t>
            </a:r>
            <a:endParaRPr lang="en-US"/>
          </a:p>
        </p:txBody>
      </p:sp>
      <p:sp>
        <p:nvSpPr>
          <p:cNvPr id="2" name="Date Placeholder 1"/>
          <p:cNvSpPr>
            <a:spLocks noGrp="1"/>
          </p:cNvSpPr>
          <p:nvPr>
            <p:ph type="dt" sz="half" idx="10"/>
          </p:nvPr>
        </p:nvSpPr>
        <p:spPr/>
        <p:txBody>
          <a:bodyPr/>
          <a:lstStyle/>
          <a:p>
            <a:fld id="{379AE619-4F95-4140-B7A5-505C70FA02AC}" type="datetimeFigureOut">
              <a:rPr lang="th-TH" smtClean="0">
                <a:solidFill>
                  <a:prstClr val="black">
                    <a:tint val="75000"/>
                  </a:prstClr>
                </a:solidFill>
              </a:rPr>
              <a:pPr/>
              <a:t>07/08/56</a:t>
            </a:fld>
            <a:endParaRPr lang="th-TH">
              <a:solidFill>
                <a:prstClr val="black">
                  <a:tint val="75000"/>
                </a:prstClr>
              </a:solidFill>
            </a:endParaRPr>
          </a:p>
        </p:txBody>
      </p:sp>
      <p:sp>
        <p:nvSpPr>
          <p:cNvPr id="91" name="Footer Placeholder 90"/>
          <p:cNvSpPr>
            <a:spLocks noGrp="1"/>
          </p:cNvSpPr>
          <p:nvPr>
            <p:ph type="ftr" sz="quarter" idx="11"/>
          </p:nvPr>
        </p:nvSpPr>
        <p:spPr/>
        <p:txBody>
          <a:bodyPr/>
          <a:lstStyle/>
          <a:p>
            <a:endParaRPr lang="th-TH">
              <a:solidFill>
                <a:prstClr val="black">
                  <a:tint val="75000"/>
                </a:prstClr>
              </a:solidFill>
            </a:endParaRPr>
          </a:p>
        </p:txBody>
      </p:sp>
      <p:sp>
        <p:nvSpPr>
          <p:cNvPr id="92" name="Slide Number Placeholder 91"/>
          <p:cNvSpPr>
            <a:spLocks noGrp="1"/>
          </p:cNvSpPr>
          <p:nvPr>
            <p:ph type="sldNum" sz="quarter" idx="12"/>
          </p:nvPr>
        </p:nvSpPr>
        <p:spPr/>
        <p:txBody>
          <a:bodyPr/>
          <a:lstStyle/>
          <a:p>
            <a:fld id="{2EDCBE34-F903-43A9-8CA4-75B51332BE24}" type="slidenum">
              <a:rPr lang="th-TH" smtClean="0">
                <a:solidFill>
                  <a:prstClr val="black">
                    <a:tint val="75000"/>
                  </a:prstClr>
                </a:solidFill>
              </a:rPr>
              <a:pPr/>
              <a:t>‹#›</a:t>
            </a:fld>
            <a:endParaRPr lang="th-TH">
              <a:solidFill>
                <a:prstClr val="black">
                  <a:tint val="75000"/>
                </a:prstClr>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smtClean="0"/>
              <a:t>คลิกเพื่อแก้ไขลักษณะชื่อเรื่องต้นแบบ</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a:p>
        </p:txBody>
      </p:sp>
      <p:sp>
        <p:nvSpPr>
          <p:cNvPr id="5" name="Date Placeholder 4"/>
          <p:cNvSpPr>
            <a:spLocks noGrp="1"/>
          </p:cNvSpPr>
          <p:nvPr>
            <p:ph type="dt" sz="half" idx="10"/>
          </p:nvPr>
        </p:nvSpPr>
        <p:spPr/>
        <p:txBody>
          <a:bodyPr/>
          <a:lstStyle/>
          <a:p>
            <a:fld id="{379AE619-4F95-4140-B7A5-505C70FA02AC}" type="datetimeFigureOut">
              <a:rPr lang="th-TH" smtClean="0">
                <a:solidFill>
                  <a:prstClr val="black">
                    <a:tint val="75000"/>
                  </a:prstClr>
                </a:solidFill>
              </a:rPr>
              <a:pPr/>
              <a:t>07/08/56</a:t>
            </a:fld>
            <a:endParaRPr lang="th-TH">
              <a:solidFill>
                <a:prstClr val="black">
                  <a:tint val="75000"/>
                </a:prstClr>
              </a:solidFill>
            </a:endParaRPr>
          </a:p>
        </p:txBody>
      </p:sp>
      <p:sp>
        <p:nvSpPr>
          <p:cNvPr id="6" name="Footer Placeholder 5"/>
          <p:cNvSpPr>
            <a:spLocks noGrp="1"/>
          </p:cNvSpPr>
          <p:nvPr>
            <p:ph type="ftr" sz="quarter" idx="11"/>
          </p:nvPr>
        </p:nvSpPr>
        <p:spPr/>
        <p:txBody>
          <a:bodyPr/>
          <a:lstStyle/>
          <a:p>
            <a:endParaRPr lang="th-TH">
              <a:solidFill>
                <a:prstClr val="black">
                  <a:tint val="75000"/>
                </a:prstClr>
              </a:solidFill>
            </a:endParaRPr>
          </a:p>
        </p:txBody>
      </p:sp>
      <p:sp>
        <p:nvSpPr>
          <p:cNvPr id="7" name="Slide Number Placeholder 6"/>
          <p:cNvSpPr>
            <a:spLocks noGrp="1"/>
          </p:cNvSpPr>
          <p:nvPr>
            <p:ph type="sldNum" sz="quarter" idx="12"/>
          </p:nvPr>
        </p:nvSpPr>
        <p:spPr/>
        <p:txBody>
          <a:bodyPr/>
          <a:lstStyle/>
          <a:p>
            <a:fld id="{2EDCBE34-F903-43A9-8CA4-75B51332BE24}" type="slidenum">
              <a:rPr lang="th-TH" smtClean="0">
                <a:solidFill>
                  <a:prstClr val="black">
                    <a:tint val="75000"/>
                  </a:prstClr>
                </a:solidFill>
              </a:rPr>
              <a:pPr/>
              <a:t>‹#›</a:t>
            </a:fld>
            <a:endParaRPr lang="th-TH">
              <a:solidFill>
                <a:prstClr val="black">
                  <a:tint val="75000"/>
                </a:prstClr>
              </a:solidFil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h-TH" smtClean="0"/>
              <a:t>คลิกเพื่อแก้ไขลักษณะชื่อเรื่องต้นแบบ</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smtClean="0"/>
              <a:t>คลิกเพื่อแก้ไขลักษณะของข้อความต้นแบบ</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smtClean="0"/>
              <a:t>คลิกเพื่อแก้ไขลักษณะของข้อความต้นแบบ</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a:p>
        </p:txBody>
      </p:sp>
      <p:sp>
        <p:nvSpPr>
          <p:cNvPr id="7" name="Date Placeholder 6"/>
          <p:cNvSpPr>
            <a:spLocks noGrp="1"/>
          </p:cNvSpPr>
          <p:nvPr>
            <p:ph type="dt" sz="half" idx="10"/>
          </p:nvPr>
        </p:nvSpPr>
        <p:spPr/>
        <p:txBody>
          <a:bodyPr/>
          <a:lstStyle/>
          <a:p>
            <a:fld id="{379AE619-4F95-4140-B7A5-505C70FA02AC}" type="datetimeFigureOut">
              <a:rPr lang="th-TH" smtClean="0">
                <a:solidFill>
                  <a:prstClr val="black">
                    <a:tint val="75000"/>
                  </a:prstClr>
                </a:solidFill>
              </a:rPr>
              <a:pPr/>
              <a:t>07/08/56</a:t>
            </a:fld>
            <a:endParaRPr lang="th-TH">
              <a:solidFill>
                <a:prstClr val="black">
                  <a:tint val="75000"/>
                </a:prstClr>
              </a:solidFill>
            </a:endParaRPr>
          </a:p>
        </p:txBody>
      </p:sp>
      <p:sp>
        <p:nvSpPr>
          <p:cNvPr id="8" name="Footer Placeholder 7"/>
          <p:cNvSpPr>
            <a:spLocks noGrp="1"/>
          </p:cNvSpPr>
          <p:nvPr>
            <p:ph type="ftr" sz="quarter" idx="11"/>
          </p:nvPr>
        </p:nvSpPr>
        <p:spPr/>
        <p:txBody>
          <a:bodyPr/>
          <a:lstStyle/>
          <a:p>
            <a:endParaRPr lang="th-TH">
              <a:solidFill>
                <a:prstClr val="black">
                  <a:tint val="75000"/>
                </a:prstClr>
              </a:solidFill>
            </a:endParaRPr>
          </a:p>
        </p:txBody>
      </p:sp>
      <p:sp>
        <p:nvSpPr>
          <p:cNvPr id="9" name="Slide Number Placeholder 8"/>
          <p:cNvSpPr>
            <a:spLocks noGrp="1"/>
          </p:cNvSpPr>
          <p:nvPr>
            <p:ph type="sldNum" sz="quarter" idx="12"/>
          </p:nvPr>
        </p:nvSpPr>
        <p:spPr/>
        <p:txBody>
          <a:bodyPr/>
          <a:lstStyle/>
          <a:p>
            <a:fld id="{2EDCBE34-F903-43A9-8CA4-75B51332BE24}" type="slidenum">
              <a:rPr lang="th-TH" smtClean="0">
                <a:solidFill>
                  <a:prstClr val="black">
                    <a:tint val="75000"/>
                  </a:prstClr>
                </a:solidFill>
              </a:rPr>
              <a:pPr/>
              <a:t>‹#›</a:t>
            </a:fld>
            <a:endParaRPr lang="th-TH">
              <a:solidFill>
                <a:prstClr val="black">
                  <a:tint val="75000"/>
                </a:prstClr>
              </a:solidFil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smtClean="0"/>
              <a:t>คลิกเพื่อแก้ไขลักษณะชื่อเรื่องต้นแบบ</a:t>
            </a:r>
            <a:endParaRPr lang="en-US"/>
          </a:p>
        </p:txBody>
      </p:sp>
      <p:sp>
        <p:nvSpPr>
          <p:cNvPr id="3" name="Date Placeholder 2"/>
          <p:cNvSpPr>
            <a:spLocks noGrp="1"/>
          </p:cNvSpPr>
          <p:nvPr>
            <p:ph type="dt" sz="half" idx="10"/>
          </p:nvPr>
        </p:nvSpPr>
        <p:spPr/>
        <p:txBody>
          <a:bodyPr/>
          <a:lstStyle/>
          <a:p>
            <a:fld id="{379AE619-4F95-4140-B7A5-505C70FA02AC}" type="datetimeFigureOut">
              <a:rPr lang="th-TH" smtClean="0">
                <a:solidFill>
                  <a:prstClr val="black">
                    <a:tint val="75000"/>
                  </a:prstClr>
                </a:solidFill>
              </a:rPr>
              <a:pPr/>
              <a:t>07/08/56</a:t>
            </a:fld>
            <a:endParaRPr lang="th-TH">
              <a:solidFill>
                <a:prstClr val="black">
                  <a:tint val="75000"/>
                </a:prstClr>
              </a:solidFill>
            </a:endParaRPr>
          </a:p>
        </p:txBody>
      </p:sp>
      <p:sp>
        <p:nvSpPr>
          <p:cNvPr id="4" name="Footer Placeholder 3"/>
          <p:cNvSpPr>
            <a:spLocks noGrp="1"/>
          </p:cNvSpPr>
          <p:nvPr>
            <p:ph type="ftr" sz="quarter" idx="11"/>
          </p:nvPr>
        </p:nvSpPr>
        <p:spPr/>
        <p:txBody>
          <a:bodyPr/>
          <a:lstStyle/>
          <a:p>
            <a:endParaRPr lang="th-TH">
              <a:solidFill>
                <a:prstClr val="black">
                  <a:tint val="75000"/>
                </a:prstClr>
              </a:solidFill>
            </a:endParaRPr>
          </a:p>
        </p:txBody>
      </p:sp>
      <p:sp>
        <p:nvSpPr>
          <p:cNvPr id="5" name="Slide Number Placeholder 4"/>
          <p:cNvSpPr>
            <a:spLocks noGrp="1"/>
          </p:cNvSpPr>
          <p:nvPr>
            <p:ph type="sldNum" sz="quarter" idx="12"/>
          </p:nvPr>
        </p:nvSpPr>
        <p:spPr/>
        <p:txBody>
          <a:bodyPr/>
          <a:lstStyle/>
          <a:p>
            <a:fld id="{2EDCBE34-F903-43A9-8CA4-75B51332BE24}" type="slidenum">
              <a:rPr lang="th-TH" smtClean="0">
                <a:solidFill>
                  <a:prstClr val="black">
                    <a:tint val="75000"/>
                  </a:prstClr>
                </a:solidFill>
              </a:rPr>
              <a:pPr/>
              <a:t>‹#›</a:t>
            </a:fld>
            <a:endParaRPr lang="th-TH">
              <a:solidFill>
                <a:prstClr val="black">
                  <a:tint val="75000"/>
                </a:prstClr>
              </a:solidFil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9AE619-4F95-4140-B7A5-505C70FA02AC}" type="datetimeFigureOut">
              <a:rPr lang="th-TH" smtClean="0">
                <a:solidFill>
                  <a:prstClr val="black">
                    <a:tint val="75000"/>
                  </a:prstClr>
                </a:solidFill>
              </a:rPr>
              <a:pPr/>
              <a:t>07/08/56</a:t>
            </a:fld>
            <a:endParaRPr lang="th-TH">
              <a:solidFill>
                <a:prstClr val="black">
                  <a:tint val="75000"/>
                </a:prstClr>
              </a:solidFill>
            </a:endParaRPr>
          </a:p>
        </p:txBody>
      </p:sp>
      <p:sp>
        <p:nvSpPr>
          <p:cNvPr id="3" name="Footer Placeholder 2"/>
          <p:cNvSpPr>
            <a:spLocks noGrp="1"/>
          </p:cNvSpPr>
          <p:nvPr>
            <p:ph type="ftr" sz="quarter" idx="11"/>
          </p:nvPr>
        </p:nvSpPr>
        <p:spPr/>
        <p:txBody>
          <a:bodyPr/>
          <a:lstStyle/>
          <a:p>
            <a:endParaRPr lang="th-TH">
              <a:solidFill>
                <a:prstClr val="black">
                  <a:tint val="75000"/>
                </a:prstClr>
              </a:solidFill>
            </a:endParaRPr>
          </a:p>
        </p:txBody>
      </p:sp>
      <p:sp>
        <p:nvSpPr>
          <p:cNvPr id="4" name="Slide Number Placeholder 3"/>
          <p:cNvSpPr>
            <a:spLocks noGrp="1"/>
          </p:cNvSpPr>
          <p:nvPr>
            <p:ph type="sldNum" sz="quarter" idx="12"/>
          </p:nvPr>
        </p:nvSpPr>
        <p:spPr/>
        <p:txBody>
          <a:bodyPr/>
          <a:lstStyle/>
          <a:p>
            <a:fld id="{2EDCBE34-F903-43A9-8CA4-75B51332BE24}" type="slidenum">
              <a:rPr lang="th-TH" smtClean="0">
                <a:solidFill>
                  <a:prstClr val="black">
                    <a:tint val="75000"/>
                  </a:prstClr>
                </a:solidFill>
              </a:rPr>
              <a:pPr/>
              <a:t>‹#›</a:t>
            </a:fld>
            <a:endParaRPr lang="th-TH">
              <a:solidFill>
                <a:prstClr val="black">
                  <a:tint val="75000"/>
                </a:prstClr>
              </a:solidFil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objTx" preserve="1">
  <p:cSld name="เนื้อหาพร้อมคำอธิบายภาพ">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dirty="0"/>
          </a:p>
        </p:txBody>
      </p:sp>
      <p:sp>
        <p:nvSpPr>
          <p:cNvPr id="5" name="Date Placeholder 4"/>
          <p:cNvSpPr>
            <a:spLocks noGrp="1"/>
          </p:cNvSpPr>
          <p:nvPr>
            <p:ph type="dt" sz="half" idx="10"/>
          </p:nvPr>
        </p:nvSpPr>
        <p:spPr/>
        <p:txBody>
          <a:bodyPr/>
          <a:lstStyle/>
          <a:p>
            <a:fld id="{379AE619-4F95-4140-B7A5-505C70FA02AC}" type="datetimeFigureOut">
              <a:rPr lang="th-TH" smtClean="0">
                <a:solidFill>
                  <a:prstClr val="black">
                    <a:tint val="75000"/>
                  </a:prstClr>
                </a:solidFill>
              </a:rPr>
              <a:pPr/>
              <a:t>07/08/56</a:t>
            </a:fld>
            <a:endParaRPr lang="th-TH">
              <a:solidFill>
                <a:prstClr val="black">
                  <a:tint val="75000"/>
                </a:prstClr>
              </a:solidFill>
            </a:endParaRPr>
          </a:p>
        </p:txBody>
      </p:sp>
      <p:sp>
        <p:nvSpPr>
          <p:cNvPr id="6" name="Footer Placeholder 5"/>
          <p:cNvSpPr>
            <a:spLocks noGrp="1"/>
          </p:cNvSpPr>
          <p:nvPr>
            <p:ph type="ftr" sz="quarter" idx="11"/>
          </p:nvPr>
        </p:nvSpPr>
        <p:spPr/>
        <p:txBody>
          <a:bodyPr/>
          <a:lstStyle/>
          <a:p>
            <a:endParaRPr lang="th-TH">
              <a:solidFill>
                <a:prstClr val="black">
                  <a:tint val="75000"/>
                </a:prstClr>
              </a:solidFill>
            </a:endParaRPr>
          </a:p>
        </p:txBody>
      </p:sp>
      <p:sp>
        <p:nvSpPr>
          <p:cNvPr id="7" name="Slide Number Placeholder 6"/>
          <p:cNvSpPr>
            <a:spLocks noGrp="1"/>
          </p:cNvSpPr>
          <p:nvPr>
            <p:ph type="sldNum" sz="quarter" idx="12"/>
          </p:nvPr>
        </p:nvSpPr>
        <p:spPr/>
        <p:txBody>
          <a:bodyPr/>
          <a:lstStyle/>
          <a:p>
            <a:fld id="{2EDCBE34-F903-43A9-8CA4-75B51332BE24}" type="slidenum">
              <a:rPr lang="th-TH" smtClean="0">
                <a:solidFill>
                  <a:prstClr val="black">
                    <a:tint val="75000"/>
                  </a:prstClr>
                </a:solidFill>
              </a:rPr>
              <a:pPr/>
              <a:t>‹#›</a:t>
            </a:fld>
            <a:endParaRPr lang="th-TH">
              <a:solidFill>
                <a:prstClr val="black">
                  <a:tint val="75000"/>
                </a:prstClr>
              </a:solidFill>
            </a:endParaRPr>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th-TH" smtClean="0"/>
              <a:t>คลิกเพื่อแก้ไขลักษณะชื่อเรื่องต้นแบบ</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smtClean="0"/>
              <a:t>คลิกเพื่อแก้ไขลักษณะของข้อความต้นแบบ</a:t>
            </a: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picTx" preserve="1">
  <p:cSld name="รูปภาพพร้อมคำอธิบายภาพ">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h-TH" smtClean="0"/>
              <a:t>คลิกไอคอนเพื่อเพิ่มรูปภาพ</a:t>
            </a:r>
            <a:endParaRPr lang="en-US"/>
          </a:p>
        </p:txBody>
      </p:sp>
      <p:sp>
        <p:nvSpPr>
          <p:cNvPr id="5" name="Date Placeholder 4"/>
          <p:cNvSpPr>
            <a:spLocks noGrp="1"/>
          </p:cNvSpPr>
          <p:nvPr>
            <p:ph type="dt" sz="half" idx="10"/>
          </p:nvPr>
        </p:nvSpPr>
        <p:spPr/>
        <p:txBody>
          <a:bodyPr/>
          <a:lstStyle/>
          <a:p>
            <a:fld id="{379AE619-4F95-4140-B7A5-505C70FA02AC}" type="datetimeFigureOut">
              <a:rPr lang="th-TH" smtClean="0">
                <a:solidFill>
                  <a:prstClr val="black">
                    <a:tint val="75000"/>
                  </a:prstClr>
                </a:solidFill>
              </a:rPr>
              <a:pPr/>
              <a:t>07/08/56</a:t>
            </a:fld>
            <a:endParaRPr lang="th-TH">
              <a:solidFill>
                <a:prstClr val="black">
                  <a:tint val="75000"/>
                </a:prstClr>
              </a:solidFill>
            </a:endParaRPr>
          </a:p>
        </p:txBody>
      </p:sp>
      <p:sp>
        <p:nvSpPr>
          <p:cNvPr id="6" name="Footer Placeholder 5"/>
          <p:cNvSpPr>
            <a:spLocks noGrp="1"/>
          </p:cNvSpPr>
          <p:nvPr>
            <p:ph type="ftr" sz="quarter" idx="11"/>
          </p:nvPr>
        </p:nvSpPr>
        <p:spPr/>
        <p:txBody>
          <a:bodyPr/>
          <a:lstStyle/>
          <a:p>
            <a:endParaRPr lang="th-TH">
              <a:solidFill>
                <a:prstClr val="black">
                  <a:tint val="75000"/>
                </a:prstClr>
              </a:solidFill>
            </a:endParaRPr>
          </a:p>
        </p:txBody>
      </p:sp>
      <p:sp>
        <p:nvSpPr>
          <p:cNvPr id="7" name="Slide Number Placeholder 6"/>
          <p:cNvSpPr>
            <a:spLocks noGrp="1"/>
          </p:cNvSpPr>
          <p:nvPr>
            <p:ph type="sldNum" sz="quarter" idx="12"/>
          </p:nvPr>
        </p:nvSpPr>
        <p:spPr/>
        <p:txBody>
          <a:bodyPr/>
          <a:lstStyle/>
          <a:p>
            <a:fld id="{2EDCBE34-F903-43A9-8CA4-75B51332BE24}" type="slidenum">
              <a:rPr lang="th-TH" smtClean="0">
                <a:solidFill>
                  <a:prstClr val="black">
                    <a:tint val="75000"/>
                  </a:prstClr>
                </a:solidFill>
              </a:rPr>
              <a:pPr/>
              <a:t>‹#›</a:t>
            </a:fld>
            <a:endParaRPr lang="th-TH">
              <a:solidFill>
                <a:prstClr val="black">
                  <a:tint val="75000"/>
                </a:prstClr>
              </a:solidFill>
            </a:endParaRPr>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th-TH" smtClean="0"/>
              <a:t>คลิกเพื่อแก้ไขลักษณะชื่อเรื่องต้นแบบ</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smtClean="0"/>
              <a:t>คลิกเพื่อแก้ไขลักษณะของข้อความต้นแบบ</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th-TH"/>
          </a:p>
        </p:txBody>
      </p:sp>
      <p:sp>
        <p:nvSpPr>
          <p:cNvPr id="3" name="ตัวแทนเนื้อหา 2"/>
          <p:cNvSpPr>
            <a:spLocks noGrp="1"/>
          </p:cNvSpPr>
          <p:nvPr>
            <p:ph sz="half" idx="1"/>
          </p:nvPr>
        </p:nvSpPr>
        <p:spPr>
          <a:xfrm>
            <a:off x="838200" y="1676400"/>
            <a:ext cx="37338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แทนเนื้อหา 3"/>
          <p:cNvSpPr>
            <a:spLocks noGrp="1"/>
          </p:cNvSpPr>
          <p:nvPr>
            <p:ph sz="half" idx="2"/>
          </p:nvPr>
        </p:nvSpPr>
        <p:spPr>
          <a:xfrm>
            <a:off x="4724400" y="1676400"/>
            <a:ext cx="37338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Tree>
    <p:extLst>
      <p:ext uri="{BB962C8B-B14F-4D97-AF65-F5344CB8AC3E}">
        <p14:creationId xmlns:p14="http://schemas.microsoft.com/office/powerpoint/2010/main" val="64244110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smtClean="0"/>
              <a:t>คลิกเพื่อแก้ไขลักษณะชื่อเรื่องต้นแบบ</a:t>
            </a:r>
            <a:endParaRPr lang="en-US"/>
          </a:p>
        </p:txBody>
      </p:sp>
      <p:sp>
        <p:nvSpPr>
          <p:cNvPr id="3" name="Vertical Text Placeholder 2"/>
          <p:cNvSpPr>
            <a:spLocks noGrp="1"/>
          </p:cNvSpPr>
          <p:nvPr>
            <p:ph type="body" orient="vert" idx="1"/>
          </p:nvPr>
        </p:nvSpPr>
        <p:spPr/>
        <p:txBody>
          <a:bodyPr vert="eaVert"/>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a:p>
        </p:txBody>
      </p:sp>
      <p:sp>
        <p:nvSpPr>
          <p:cNvPr id="4" name="Date Placeholder 3"/>
          <p:cNvSpPr>
            <a:spLocks noGrp="1"/>
          </p:cNvSpPr>
          <p:nvPr>
            <p:ph type="dt" sz="half" idx="10"/>
          </p:nvPr>
        </p:nvSpPr>
        <p:spPr/>
        <p:txBody>
          <a:bodyPr/>
          <a:lstStyle/>
          <a:p>
            <a:fld id="{379AE619-4F95-4140-B7A5-505C70FA02AC}" type="datetimeFigureOut">
              <a:rPr lang="th-TH" smtClean="0">
                <a:solidFill>
                  <a:prstClr val="black">
                    <a:tint val="75000"/>
                  </a:prstClr>
                </a:solidFill>
              </a:rPr>
              <a:pPr/>
              <a:t>07/08/56</a:t>
            </a:fld>
            <a:endParaRPr lang="th-TH">
              <a:solidFill>
                <a:prstClr val="black">
                  <a:tint val="75000"/>
                </a:prstClr>
              </a:solidFill>
            </a:endParaRPr>
          </a:p>
        </p:txBody>
      </p:sp>
      <p:sp>
        <p:nvSpPr>
          <p:cNvPr id="5" name="Footer Placeholder 4"/>
          <p:cNvSpPr>
            <a:spLocks noGrp="1"/>
          </p:cNvSpPr>
          <p:nvPr>
            <p:ph type="ftr" sz="quarter" idx="11"/>
          </p:nvPr>
        </p:nvSpPr>
        <p:spPr/>
        <p:txBody>
          <a:bodyPr/>
          <a:lstStyle/>
          <a:p>
            <a:endParaRPr lang="th-TH">
              <a:solidFill>
                <a:prstClr val="black">
                  <a:tint val="75000"/>
                </a:prstClr>
              </a:solidFill>
            </a:endParaRPr>
          </a:p>
        </p:txBody>
      </p:sp>
      <p:sp>
        <p:nvSpPr>
          <p:cNvPr id="6" name="Slide Number Placeholder 5"/>
          <p:cNvSpPr>
            <a:spLocks noGrp="1"/>
          </p:cNvSpPr>
          <p:nvPr>
            <p:ph type="sldNum" sz="quarter" idx="12"/>
          </p:nvPr>
        </p:nvSpPr>
        <p:spPr/>
        <p:txBody>
          <a:bodyPr/>
          <a:lstStyle/>
          <a:p>
            <a:fld id="{2EDCBE34-F903-43A9-8CA4-75B51332BE24}" type="slidenum">
              <a:rPr lang="th-TH" smtClean="0">
                <a:solidFill>
                  <a:prstClr val="black">
                    <a:tint val="75000"/>
                  </a:prstClr>
                </a:solidFill>
              </a:rPr>
              <a:pPr/>
              <a:t>‹#›</a:t>
            </a:fld>
            <a:endParaRPr lang="th-TH">
              <a:solidFill>
                <a:prstClr val="black">
                  <a:tint val="75000"/>
                </a:prstClr>
              </a:solidFill>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th-TH" smtClean="0"/>
              <a:t>คลิกเพื่อแก้ไขลักษณะชื่อเรื่องต้นแบบ</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a:p>
        </p:txBody>
      </p:sp>
      <p:sp>
        <p:nvSpPr>
          <p:cNvPr id="4" name="Date Placeholder 3"/>
          <p:cNvSpPr>
            <a:spLocks noGrp="1"/>
          </p:cNvSpPr>
          <p:nvPr>
            <p:ph type="dt" sz="half" idx="10"/>
          </p:nvPr>
        </p:nvSpPr>
        <p:spPr/>
        <p:txBody>
          <a:bodyPr/>
          <a:lstStyle/>
          <a:p>
            <a:fld id="{379AE619-4F95-4140-B7A5-505C70FA02AC}" type="datetimeFigureOut">
              <a:rPr lang="th-TH" smtClean="0">
                <a:solidFill>
                  <a:prstClr val="black">
                    <a:tint val="75000"/>
                  </a:prstClr>
                </a:solidFill>
              </a:rPr>
              <a:pPr/>
              <a:t>07/08/56</a:t>
            </a:fld>
            <a:endParaRPr lang="th-TH">
              <a:solidFill>
                <a:prstClr val="black">
                  <a:tint val="75000"/>
                </a:prstClr>
              </a:solidFill>
            </a:endParaRPr>
          </a:p>
        </p:txBody>
      </p:sp>
      <p:sp>
        <p:nvSpPr>
          <p:cNvPr id="5" name="Footer Placeholder 4"/>
          <p:cNvSpPr>
            <a:spLocks noGrp="1"/>
          </p:cNvSpPr>
          <p:nvPr>
            <p:ph type="ftr" sz="quarter" idx="11"/>
          </p:nvPr>
        </p:nvSpPr>
        <p:spPr/>
        <p:txBody>
          <a:bodyPr/>
          <a:lstStyle/>
          <a:p>
            <a:endParaRPr lang="th-TH">
              <a:solidFill>
                <a:prstClr val="black">
                  <a:tint val="75000"/>
                </a:prstClr>
              </a:solidFill>
            </a:endParaRPr>
          </a:p>
        </p:txBody>
      </p:sp>
      <p:sp>
        <p:nvSpPr>
          <p:cNvPr id="6" name="Slide Number Placeholder 5"/>
          <p:cNvSpPr>
            <a:spLocks noGrp="1"/>
          </p:cNvSpPr>
          <p:nvPr>
            <p:ph type="sldNum" sz="quarter" idx="12"/>
          </p:nvPr>
        </p:nvSpPr>
        <p:spPr/>
        <p:txBody>
          <a:bodyPr/>
          <a:lstStyle/>
          <a:p>
            <a:fld id="{2EDCBE34-F903-43A9-8CA4-75B51332BE24}" type="slidenum">
              <a:rPr lang="th-TH" smtClean="0">
                <a:solidFill>
                  <a:prstClr val="black">
                    <a:tint val="75000"/>
                  </a:prstClr>
                </a:solidFill>
              </a:rPr>
              <a:pPr/>
              <a:t>‹#›</a:t>
            </a:fld>
            <a:endParaRPr lang="th-TH">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57200" y="274638"/>
            <a:ext cx="8229600" cy="1143000"/>
          </a:xfrm>
        </p:spPr>
        <p:txBody>
          <a:bodyPr/>
          <a:lstStyle>
            <a:lvl1pPr>
              <a:defRPr/>
            </a:lvl1pPr>
          </a:lstStyle>
          <a:p>
            <a:r>
              <a:rPr lang="th-TH" smtClean="0"/>
              <a:t>คลิกเพื่อแก้ไขลักษณะชื่อเรื่องต้นแบบ</a:t>
            </a:r>
            <a:endParaRPr lang="th-TH"/>
          </a:p>
        </p:txBody>
      </p:sp>
      <p:sp>
        <p:nvSpPr>
          <p:cNvPr id="3" name="ตัวแทนข้อความ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smtClean="0"/>
              <a:t>คลิกเพื่อแก้ไขลักษณะของข้อความต้นแบบ</a:t>
            </a:r>
          </a:p>
        </p:txBody>
      </p:sp>
      <p:sp>
        <p:nvSpPr>
          <p:cNvPr id="4" name="ตัวแทนเนื้อหา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5" name="ตัวแทนข้อความ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smtClean="0"/>
              <a:t>คลิกเพื่อแก้ไขลักษณะของข้อความต้นแบบ</a:t>
            </a:r>
          </a:p>
        </p:txBody>
      </p:sp>
      <p:sp>
        <p:nvSpPr>
          <p:cNvPr id="6" name="ตัวแทนเนื้อหา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Tree>
    <p:extLst>
      <p:ext uri="{BB962C8B-B14F-4D97-AF65-F5344CB8AC3E}">
        <p14:creationId xmlns:p14="http://schemas.microsoft.com/office/powerpoint/2010/main" val="31416591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th-TH"/>
          </a:p>
        </p:txBody>
      </p:sp>
    </p:spTree>
    <p:extLst>
      <p:ext uri="{BB962C8B-B14F-4D97-AF65-F5344CB8AC3E}">
        <p14:creationId xmlns:p14="http://schemas.microsoft.com/office/powerpoint/2010/main" val="1545776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5024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เนื้อหาพร้อมคำอธิบายภาพ">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57200" y="273050"/>
            <a:ext cx="3008313" cy="1162050"/>
          </a:xfrm>
        </p:spPr>
        <p:txBody>
          <a:bodyPr anchor="b"/>
          <a:lstStyle>
            <a:lvl1pPr algn="l">
              <a:defRPr sz="2000" b="1"/>
            </a:lvl1pPr>
          </a:lstStyle>
          <a:p>
            <a:r>
              <a:rPr lang="th-TH" smtClean="0"/>
              <a:t>คลิกเพื่อแก้ไขลักษณะชื่อเรื่องต้นแบบ</a:t>
            </a:r>
            <a:endParaRPr lang="th-TH"/>
          </a:p>
        </p:txBody>
      </p:sp>
      <p:sp>
        <p:nvSpPr>
          <p:cNvPr id="3" name="ตัวแทนเนื้อหา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แทนข้อความ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smtClean="0"/>
              <a:t>คลิกเพื่อแก้ไขลักษณะของข้อความต้นแบบ</a:t>
            </a:r>
          </a:p>
        </p:txBody>
      </p:sp>
    </p:spTree>
    <p:extLst>
      <p:ext uri="{BB962C8B-B14F-4D97-AF65-F5344CB8AC3E}">
        <p14:creationId xmlns:p14="http://schemas.microsoft.com/office/powerpoint/2010/main" val="549347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th-TH"/>
          </a:p>
        </p:txBody>
      </p:sp>
      <p:sp>
        <p:nvSpPr>
          <p:cNvPr id="3" name="ตัวแทนเนื้อหา 2"/>
          <p:cNvSpPr>
            <a:spLocks noGrp="1"/>
          </p:cNvSpPr>
          <p:nvPr>
            <p:ph idx="1"/>
          </p:nvPr>
        </p:nvSpPr>
        <p:spPr/>
        <p:txBody>
          <a:body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แทนวันที่ 3"/>
          <p:cNvSpPr>
            <a:spLocks noGrp="1"/>
          </p:cNvSpPr>
          <p:nvPr>
            <p:ph type="dt" sz="half" idx="10"/>
          </p:nvPr>
        </p:nvSpPr>
        <p:spPr/>
        <p:txBody>
          <a:bodyPr/>
          <a:lstStyle/>
          <a:p>
            <a:fld id="{039BDC53-EE56-49AA-93DB-E5D4875559AF}" type="datetimeFigureOut">
              <a:rPr lang="th-TH" smtClean="0"/>
              <a:pPr/>
              <a:t>07/08/56</a:t>
            </a:fld>
            <a:endParaRPr lang="th-TH"/>
          </a:p>
        </p:txBody>
      </p:sp>
      <p:sp>
        <p:nvSpPr>
          <p:cNvPr id="5" name="ตัวแทนท้ายกระดาษ 4"/>
          <p:cNvSpPr>
            <a:spLocks noGrp="1"/>
          </p:cNvSpPr>
          <p:nvPr>
            <p:ph type="ftr" sz="quarter" idx="11"/>
          </p:nvPr>
        </p:nvSpPr>
        <p:spPr/>
        <p:txBody>
          <a:bodyPr/>
          <a:lstStyle/>
          <a:p>
            <a:endParaRPr lang="th-TH"/>
          </a:p>
        </p:txBody>
      </p:sp>
      <p:sp>
        <p:nvSpPr>
          <p:cNvPr id="6" name="ตัวแทนหมายเลขภาพนิ่ง 5"/>
          <p:cNvSpPr>
            <a:spLocks noGrp="1"/>
          </p:cNvSpPr>
          <p:nvPr>
            <p:ph type="sldNum" sz="quarter" idx="12"/>
          </p:nvPr>
        </p:nvSpPr>
        <p:spPr/>
        <p:txBody>
          <a:bodyPr/>
          <a:lstStyle/>
          <a:p>
            <a:fld id="{2170DB64-7964-4BCB-B9A0-41DAA2A86D61}" type="slidenum">
              <a:rPr lang="th-TH" smtClean="0"/>
              <a:pPr/>
              <a:t>‹#›</a:t>
            </a:fld>
            <a:endParaRPr lang="th-TH"/>
          </a:p>
        </p:txBody>
      </p:sp>
    </p:spTree>
    <p:extLst>
      <p:ext uri="{BB962C8B-B14F-4D97-AF65-F5344CB8AC3E}">
        <p14:creationId xmlns:p14="http://schemas.microsoft.com/office/powerpoint/2010/main" val="24001021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รูปภาพพร้อมคำอธิบายภาพ">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1792288" y="4800600"/>
            <a:ext cx="5486400" cy="566738"/>
          </a:xfrm>
        </p:spPr>
        <p:txBody>
          <a:bodyPr anchor="b"/>
          <a:lstStyle>
            <a:lvl1pPr algn="l">
              <a:defRPr sz="2000" b="1"/>
            </a:lvl1pPr>
          </a:lstStyle>
          <a:p>
            <a:r>
              <a:rPr lang="th-TH" smtClean="0"/>
              <a:t>คลิกเพื่อแก้ไขลักษณะชื่อเรื่องต้นแบบ</a:t>
            </a:r>
            <a:endParaRPr lang="th-TH"/>
          </a:p>
        </p:txBody>
      </p:sp>
      <p:sp>
        <p:nvSpPr>
          <p:cNvPr id="3" name="ตัวแทนรูปภาพ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h-TH" noProof="0" smtClean="0"/>
              <a:t>คลิกไอคอนเพื่อเพิ่มรูปภาพ</a:t>
            </a:r>
            <a:endParaRPr lang="th-TH" noProof="0"/>
          </a:p>
        </p:txBody>
      </p:sp>
      <p:sp>
        <p:nvSpPr>
          <p:cNvPr id="4" name="ตัวแทนข้อความ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smtClean="0"/>
              <a:t>คลิกเพื่อแก้ไขลักษณะของข้อความต้นแบบ</a:t>
            </a:r>
          </a:p>
        </p:txBody>
      </p:sp>
    </p:spTree>
    <p:extLst>
      <p:ext uri="{BB962C8B-B14F-4D97-AF65-F5344CB8AC3E}">
        <p14:creationId xmlns:p14="http://schemas.microsoft.com/office/powerpoint/2010/main" val="40986930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th-TH"/>
          </a:p>
        </p:txBody>
      </p:sp>
      <p:sp>
        <p:nvSpPr>
          <p:cNvPr id="3" name="ตัวแทนข้อความแนวตั้ง 2"/>
          <p:cNvSpPr>
            <a:spLocks noGrp="1"/>
          </p:cNvSpPr>
          <p:nvPr>
            <p:ph type="body" orient="vert" idx="1"/>
          </p:nvPr>
        </p:nvSpPr>
        <p:spPr/>
        <p:txBody>
          <a:bodyPr vert="eaVert"/>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Tree>
    <p:extLst>
      <p:ext uri="{BB962C8B-B14F-4D97-AF65-F5344CB8AC3E}">
        <p14:creationId xmlns:p14="http://schemas.microsoft.com/office/powerpoint/2010/main" val="34899355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ชื่อเรื่องแนวตั้ง 1"/>
          <p:cNvSpPr>
            <a:spLocks noGrp="1"/>
          </p:cNvSpPr>
          <p:nvPr>
            <p:ph type="title" orient="vert"/>
          </p:nvPr>
        </p:nvSpPr>
        <p:spPr>
          <a:xfrm>
            <a:off x="6553200" y="685800"/>
            <a:ext cx="1905000" cy="5181600"/>
          </a:xfrm>
        </p:spPr>
        <p:txBody>
          <a:bodyPr vert="eaVert"/>
          <a:lstStyle/>
          <a:p>
            <a:r>
              <a:rPr lang="th-TH" smtClean="0"/>
              <a:t>คลิกเพื่อแก้ไขลักษณะชื่อเรื่องต้นแบบ</a:t>
            </a:r>
            <a:endParaRPr lang="th-TH"/>
          </a:p>
        </p:txBody>
      </p:sp>
      <p:sp>
        <p:nvSpPr>
          <p:cNvPr id="3" name="ตัวแทนข้อความแนวตั้ง 2"/>
          <p:cNvSpPr>
            <a:spLocks noGrp="1"/>
          </p:cNvSpPr>
          <p:nvPr>
            <p:ph type="body" orient="vert" idx="1"/>
          </p:nvPr>
        </p:nvSpPr>
        <p:spPr>
          <a:xfrm>
            <a:off x="838200" y="685800"/>
            <a:ext cx="5562600" cy="5181600"/>
          </a:xfrm>
        </p:spPr>
        <p:txBody>
          <a:bodyPr vert="eaVert"/>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Tree>
    <p:extLst>
      <p:ext uri="{BB962C8B-B14F-4D97-AF65-F5344CB8AC3E}">
        <p14:creationId xmlns:p14="http://schemas.microsoft.com/office/powerpoint/2010/main" val="8235514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90600" y="457200"/>
            <a:ext cx="7772400" cy="704850"/>
          </a:xfrm>
          <a:extLst/>
        </p:spPr>
        <p:txBody>
          <a:bodyPr/>
          <a:lstStyle>
            <a:lvl1pPr algn="r">
              <a:defRPr sz="3600">
                <a:solidFill>
                  <a:schemeClr val="bg1"/>
                </a:solidFill>
              </a:defRPr>
            </a:lvl1pPr>
          </a:lstStyle>
          <a:p>
            <a:pPr lvl="0"/>
            <a:r>
              <a:rPr lang="th-TH" noProof="0" smtClean="0"/>
              <a:t>คลิกเพื่อแก้ไขลักษณะชื่อเรื่องต้นแบบ</a:t>
            </a:r>
            <a:endParaRPr lang="en-US" noProof="0" smtClean="0"/>
          </a:p>
        </p:txBody>
      </p:sp>
      <p:sp>
        <p:nvSpPr>
          <p:cNvPr id="3075" name="Rectangle 3"/>
          <p:cNvSpPr>
            <a:spLocks noGrp="1" noChangeArrowheads="1"/>
          </p:cNvSpPr>
          <p:nvPr>
            <p:ph type="subTitle" idx="1"/>
          </p:nvPr>
        </p:nvSpPr>
        <p:spPr>
          <a:xfrm>
            <a:off x="990600" y="1143000"/>
            <a:ext cx="7772400" cy="685800"/>
          </a:xfrm>
          <a:extLst/>
        </p:spPr>
        <p:txBody>
          <a:bodyPr/>
          <a:lstStyle>
            <a:lvl1pPr marL="0" indent="0" algn="r">
              <a:buFontTx/>
              <a:buNone/>
              <a:defRPr sz="2400">
                <a:solidFill>
                  <a:schemeClr val="bg1"/>
                </a:solidFill>
              </a:defRPr>
            </a:lvl1pPr>
          </a:lstStyle>
          <a:p>
            <a:pPr lvl="0"/>
            <a:r>
              <a:rPr lang="th-TH" noProof="0" smtClean="0"/>
              <a:t>คลิกเพื่อแก้ไขลักษณะชื่อเรื่องรองต้นแบบ</a:t>
            </a:r>
            <a:endParaRPr lang="en-US" noProof="0" smtClean="0"/>
          </a:p>
        </p:txBody>
      </p:sp>
    </p:spTree>
    <p:extLst>
      <p:ext uri="{BB962C8B-B14F-4D97-AF65-F5344CB8AC3E}">
        <p14:creationId xmlns:p14="http://schemas.microsoft.com/office/powerpoint/2010/main" val="37168082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th-TH"/>
          </a:p>
        </p:txBody>
      </p:sp>
      <p:sp>
        <p:nvSpPr>
          <p:cNvPr id="3" name="ตัวแทนเนื้อหา 2"/>
          <p:cNvSpPr>
            <a:spLocks noGrp="1"/>
          </p:cNvSpPr>
          <p:nvPr>
            <p:ph idx="1"/>
          </p:nvPr>
        </p:nvSpPr>
        <p:spPr/>
        <p:txBody>
          <a:body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Tree>
    <p:extLst>
      <p:ext uri="{BB962C8B-B14F-4D97-AF65-F5344CB8AC3E}">
        <p14:creationId xmlns:p14="http://schemas.microsoft.com/office/powerpoint/2010/main" val="32296800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722313" y="4406900"/>
            <a:ext cx="7772400" cy="1362075"/>
          </a:xfrm>
        </p:spPr>
        <p:txBody>
          <a:bodyPr anchor="t"/>
          <a:lstStyle>
            <a:lvl1pPr algn="l">
              <a:defRPr sz="4000" b="1" cap="all"/>
            </a:lvl1pPr>
          </a:lstStyle>
          <a:p>
            <a:r>
              <a:rPr lang="th-TH" smtClean="0"/>
              <a:t>คลิกเพื่อแก้ไขลักษณะชื่อเรื่องต้นแบบ</a:t>
            </a:r>
            <a:endParaRPr lang="th-TH"/>
          </a:p>
        </p:txBody>
      </p:sp>
      <p:sp>
        <p:nvSpPr>
          <p:cNvPr id="3" name="ตัวแทนข้อความ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h-TH" smtClean="0"/>
              <a:t>คลิกเพื่อแก้ไขลักษณะของข้อความต้นแบบ</a:t>
            </a:r>
          </a:p>
        </p:txBody>
      </p:sp>
    </p:spTree>
    <p:extLst>
      <p:ext uri="{BB962C8B-B14F-4D97-AF65-F5344CB8AC3E}">
        <p14:creationId xmlns:p14="http://schemas.microsoft.com/office/powerpoint/2010/main" val="19854937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th-TH"/>
          </a:p>
        </p:txBody>
      </p:sp>
      <p:sp>
        <p:nvSpPr>
          <p:cNvPr id="3" name="ตัวแทนเนื้อหา 2"/>
          <p:cNvSpPr>
            <a:spLocks noGrp="1"/>
          </p:cNvSpPr>
          <p:nvPr>
            <p:ph sz="half" idx="1"/>
          </p:nvPr>
        </p:nvSpPr>
        <p:spPr>
          <a:xfrm>
            <a:off x="838200" y="2378075"/>
            <a:ext cx="3581400" cy="3870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แทนเนื้อหา 3"/>
          <p:cNvSpPr>
            <a:spLocks noGrp="1"/>
          </p:cNvSpPr>
          <p:nvPr>
            <p:ph sz="half" idx="2"/>
          </p:nvPr>
        </p:nvSpPr>
        <p:spPr>
          <a:xfrm>
            <a:off x="4572000" y="2378075"/>
            <a:ext cx="3581400" cy="3870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Tree>
    <p:extLst>
      <p:ext uri="{BB962C8B-B14F-4D97-AF65-F5344CB8AC3E}">
        <p14:creationId xmlns:p14="http://schemas.microsoft.com/office/powerpoint/2010/main" val="2210364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57200" y="274638"/>
            <a:ext cx="8229600" cy="1143000"/>
          </a:xfrm>
        </p:spPr>
        <p:txBody>
          <a:bodyPr/>
          <a:lstStyle>
            <a:lvl1pPr>
              <a:defRPr/>
            </a:lvl1pPr>
          </a:lstStyle>
          <a:p>
            <a:r>
              <a:rPr lang="th-TH" smtClean="0"/>
              <a:t>คลิกเพื่อแก้ไขลักษณะชื่อเรื่องต้นแบบ</a:t>
            </a:r>
            <a:endParaRPr lang="th-TH"/>
          </a:p>
        </p:txBody>
      </p:sp>
      <p:sp>
        <p:nvSpPr>
          <p:cNvPr id="3" name="ตัวแทนข้อความ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smtClean="0"/>
              <a:t>คลิกเพื่อแก้ไขลักษณะของข้อความต้นแบบ</a:t>
            </a:r>
          </a:p>
        </p:txBody>
      </p:sp>
      <p:sp>
        <p:nvSpPr>
          <p:cNvPr id="4" name="ตัวแทนเนื้อหา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5" name="ตัวแทนข้อความ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smtClean="0"/>
              <a:t>คลิกเพื่อแก้ไขลักษณะของข้อความต้นแบบ</a:t>
            </a:r>
          </a:p>
        </p:txBody>
      </p:sp>
      <p:sp>
        <p:nvSpPr>
          <p:cNvPr id="6" name="ตัวแทนเนื้อหา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Tree>
    <p:extLst>
      <p:ext uri="{BB962C8B-B14F-4D97-AF65-F5344CB8AC3E}">
        <p14:creationId xmlns:p14="http://schemas.microsoft.com/office/powerpoint/2010/main" val="17590067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th-TH"/>
          </a:p>
        </p:txBody>
      </p:sp>
    </p:spTree>
    <p:extLst>
      <p:ext uri="{BB962C8B-B14F-4D97-AF65-F5344CB8AC3E}">
        <p14:creationId xmlns:p14="http://schemas.microsoft.com/office/powerpoint/2010/main" val="22446733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524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722313" y="4406900"/>
            <a:ext cx="7772400" cy="1362075"/>
          </a:xfrm>
        </p:spPr>
        <p:txBody>
          <a:bodyPr anchor="t"/>
          <a:lstStyle>
            <a:lvl1pPr algn="l">
              <a:defRPr sz="4000" b="1" cap="all"/>
            </a:lvl1pPr>
          </a:lstStyle>
          <a:p>
            <a:r>
              <a:rPr lang="th-TH" smtClean="0"/>
              <a:t>คลิกเพื่อแก้ไขลักษณะชื่อเรื่องต้นแบบ</a:t>
            </a:r>
            <a:endParaRPr lang="th-TH"/>
          </a:p>
        </p:txBody>
      </p:sp>
      <p:sp>
        <p:nvSpPr>
          <p:cNvPr id="3" name="ตัวแทนข้อความ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h-TH" smtClean="0"/>
              <a:t>คลิกเพื่อแก้ไขลักษณะของข้อความต้นแบบ</a:t>
            </a:r>
          </a:p>
        </p:txBody>
      </p:sp>
      <p:sp>
        <p:nvSpPr>
          <p:cNvPr id="4" name="ตัวแทนวันที่ 3"/>
          <p:cNvSpPr>
            <a:spLocks noGrp="1"/>
          </p:cNvSpPr>
          <p:nvPr>
            <p:ph type="dt" sz="half" idx="10"/>
          </p:nvPr>
        </p:nvSpPr>
        <p:spPr/>
        <p:txBody>
          <a:bodyPr/>
          <a:lstStyle/>
          <a:p>
            <a:fld id="{039BDC53-EE56-49AA-93DB-E5D4875559AF}" type="datetimeFigureOut">
              <a:rPr lang="th-TH" smtClean="0"/>
              <a:pPr/>
              <a:t>07/08/56</a:t>
            </a:fld>
            <a:endParaRPr lang="th-TH"/>
          </a:p>
        </p:txBody>
      </p:sp>
      <p:sp>
        <p:nvSpPr>
          <p:cNvPr id="5" name="ตัวแทนท้ายกระดาษ 4"/>
          <p:cNvSpPr>
            <a:spLocks noGrp="1"/>
          </p:cNvSpPr>
          <p:nvPr>
            <p:ph type="ftr" sz="quarter" idx="11"/>
          </p:nvPr>
        </p:nvSpPr>
        <p:spPr/>
        <p:txBody>
          <a:bodyPr/>
          <a:lstStyle/>
          <a:p>
            <a:endParaRPr lang="th-TH"/>
          </a:p>
        </p:txBody>
      </p:sp>
      <p:sp>
        <p:nvSpPr>
          <p:cNvPr id="6" name="ตัวแทนหมายเลขภาพนิ่ง 5"/>
          <p:cNvSpPr>
            <a:spLocks noGrp="1"/>
          </p:cNvSpPr>
          <p:nvPr>
            <p:ph type="sldNum" sz="quarter" idx="12"/>
          </p:nvPr>
        </p:nvSpPr>
        <p:spPr/>
        <p:txBody>
          <a:bodyPr/>
          <a:lstStyle/>
          <a:p>
            <a:fld id="{2170DB64-7964-4BCB-B9A0-41DAA2A86D61}" type="slidenum">
              <a:rPr lang="th-TH" smtClean="0"/>
              <a:pPr/>
              <a:t>‹#›</a:t>
            </a:fld>
            <a:endParaRPr lang="th-TH"/>
          </a:p>
        </p:txBody>
      </p:sp>
    </p:spTree>
    <p:extLst>
      <p:ext uri="{BB962C8B-B14F-4D97-AF65-F5344CB8AC3E}">
        <p14:creationId xmlns:p14="http://schemas.microsoft.com/office/powerpoint/2010/main" val="36474338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เนื้อหาพร้อมคำอธิบายภาพ">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57200" y="273050"/>
            <a:ext cx="3008313" cy="1162050"/>
          </a:xfrm>
        </p:spPr>
        <p:txBody>
          <a:bodyPr anchor="b"/>
          <a:lstStyle>
            <a:lvl1pPr algn="l">
              <a:defRPr sz="2000" b="1"/>
            </a:lvl1pPr>
          </a:lstStyle>
          <a:p>
            <a:r>
              <a:rPr lang="th-TH" smtClean="0"/>
              <a:t>คลิกเพื่อแก้ไขลักษณะชื่อเรื่องต้นแบบ</a:t>
            </a:r>
            <a:endParaRPr lang="th-TH"/>
          </a:p>
        </p:txBody>
      </p:sp>
      <p:sp>
        <p:nvSpPr>
          <p:cNvPr id="3" name="ตัวแทนเนื้อหา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แทนข้อความ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smtClean="0"/>
              <a:t>คลิกเพื่อแก้ไขลักษณะของข้อความต้นแบบ</a:t>
            </a:r>
          </a:p>
        </p:txBody>
      </p:sp>
    </p:spTree>
    <p:extLst>
      <p:ext uri="{BB962C8B-B14F-4D97-AF65-F5344CB8AC3E}">
        <p14:creationId xmlns:p14="http://schemas.microsoft.com/office/powerpoint/2010/main" val="33021075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รูปภาพพร้อมคำอธิบายภาพ">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1792288" y="4800600"/>
            <a:ext cx="5486400" cy="566738"/>
          </a:xfrm>
        </p:spPr>
        <p:txBody>
          <a:bodyPr anchor="b"/>
          <a:lstStyle>
            <a:lvl1pPr algn="l">
              <a:defRPr sz="2000" b="1"/>
            </a:lvl1pPr>
          </a:lstStyle>
          <a:p>
            <a:r>
              <a:rPr lang="th-TH" smtClean="0"/>
              <a:t>คลิกเพื่อแก้ไขลักษณะชื่อเรื่องต้นแบบ</a:t>
            </a:r>
            <a:endParaRPr lang="th-TH"/>
          </a:p>
        </p:txBody>
      </p:sp>
      <p:sp>
        <p:nvSpPr>
          <p:cNvPr id="3" name="ตัวแทนรูปภาพ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h-TH" noProof="0" smtClean="0"/>
              <a:t>คลิกไอคอนเพื่อเพิ่มรูปภาพ</a:t>
            </a:r>
            <a:endParaRPr lang="th-TH" noProof="0"/>
          </a:p>
        </p:txBody>
      </p:sp>
      <p:sp>
        <p:nvSpPr>
          <p:cNvPr id="4" name="ตัวแทนข้อความ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smtClean="0"/>
              <a:t>คลิกเพื่อแก้ไขลักษณะของข้อความต้นแบบ</a:t>
            </a:r>
          </a:p>
        </p:txBody>
      </p:sp>
    </p:spTree>
    <p:extLst>
      <p:ext uri="{BB962C8B-B14F-4D97-AF65-F5344CB8AC3E}">
        <p14:creationId xmlns:p14="http://schemas.microsoft.com/office/powerpoint/2010/main" val="40446325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th-TH"/>
          </a:p>
        </p:txBody>
      </p:sp>
      <p:sp>
        <p:nvSpPr>
          <p:cNvPr id="3" name="ตัวแทนข้อความแนวตั้ง 2"/>
          <p:cNvSpPr>
            <a:spLocks noGrp="1"/>
          </p:cNvSpPr>
          <p:nvPr>
            <p:ph type="body" orient="vert" idx="1"/>
          </p:nvPr>
        </p:nvSpPr>
        <p:spPr/>
        <p:txBody>
          <a:bodyPr vert="eaVert"/>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Tree>
    <p:extLst>
      <p:ext uri="{BB962C8B-B14F-4D97-AF65-F5344CB8AC3E}">
        <p14:creationId xmlns:p14="http://schemas.microsoft.com/office/powerpoint/2010/main" val="31467388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ชื่อเรื่องแนวตั้ง 1"/>
          <p:cNvSpPr>
            <a:spLocks noGrp="1"/>
          </p:cNvSpPr>
          <p:nvPr>
            <p:ph type="title" orient="vert"/>
          </p:nvPr>
        </p:nvSpPr>
        <p:spPr>
          <a:xfrm>
            <a:off x="6324600" y="1417638"/>
            <a:ext cx="1828800" cy="4830762"/>
          </a:xfrm>
        </p:spPr>
        <p:txBody>
          <a:bodyPr vert="eaVert"/>
          <a:lstStyle/>
          <a:p>
            <a:r>
              <a:rPr lang="th-TH" smtClean="0"/>
              <a:t>คลิกเพื่อแก้ไขลักษณะชื่อเรื่องต้นแบบ</a:t>
            </a:r>
            <a:endParaRPr lang="th-TH"/>
          </a:p>
        </p:txBody>
      </p:sp>
      <p:sp>
        <p:nvSpPr>
          <p:cNvPr id="3" name="ตัวแทนข้อความแนวตั้ง 2"/>
          <p:cNvSpPr>
            <a:spLocks noGrp="1"/>
          </p:cNvSpPr>
          <p:nvPr>
            <p:ph type="body" orient="vert" idx="1"/>
          </p:nvPr>
        </p:nvSpPr>
        <p:spPr>
          <a:xfrm>
            <a:off x="838200" y="1417638"/>
            <a:ext cx="5334000" cy="4830762"/>
          </a:xfrm>
        </p:spPr>
        <p:txBody>
          <a:bodyPr vert="eaVert"/>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Tree>
    <p:extLst>
      <p:ext uri="{BB962C8B-B14F-4D97-AF65-F5344CB8AC3E}">
        <p14:creationId xmlns:p14="http://schemas.microsoft.com/office/powerpoint/2010/main" val="8329960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1219200" y="5029200"/>
            <a:ext cx="7620000" cy="914400"/>
          </a:xfrm>
        </p:spPr>
        <p:txBody>
          <a:bodyPr/>
          <a:lstStyle>
            <a:lvl1pPr>
              <a:defRPr sz="4400">
                <a:solidFill>
                  <a:schemeClr val="accent1">
                    <a:lumMod val="75000"/>
                  </a:schemeClr>
                </a:solidFill>
              </a:defRPr>
            </a:lvl1pPr>
          </a:lstStyle>
          <a:p>
            <a:r>
              <a:rPr lang="th-TH" smtClean="0"/>
              <a:t>คลิกเพื่อแก้ไขลักษณะชื่อเรื่องต้นแบบ</a:t>
            </a:r>
            <a:endParaRPr lang="en-US" dirty="0"/>
          </a:p>
        </p:txBody>
      </p:sp>
      <p:sp>
        <p:nvSpPr>
          <p:cNvPr id="16387" name="Rectangle 3"/>
          <p:cNvSpPr>
            <a:spLocks noGrp="1" noChangeArrowheads="1"/>
          </p:cNvSpPr>
          <p:nvPr>
            <p:ph type="subTitle" idx="1"/>
          </p:nvPr>
        </p:nvSpPr>
        <p:spPr>
          <a:xfrm>
            <a:off x="1219200" y="5791200"/>
            <a:ext cx="7620000" cy="609600"/>
          </a:xfrm>
        </p:spPr>
        <p:txBody>
          <a:bodyPr/>
          <a:lstStyle>
            <a:lvl1pPr marL="0" indent="0">
              <a:buFontTx/>
              <a:buNone/>
              <a:defRPr sz="2400">
                <a:solidFill>
                  <a:schemeClr val="accent1">
                    <a:lumMod val="40000"/>
                    <a:lumOff val="60000"/>
                  </a:schemeClr>
                </a:solidFill>
              </a:defRPr>
            </a:lvl1pPr>
          </a:lstStyle>
          <a:p>
            <a:r>
              <a:rPr lang="th-TH" smtClean="0"/>
              <a:t>คลิกเพื่อแก้ไขลักษณะชื่อเรื่องรองต้นแบบ</a:t>
            </a:r>
            <a:endParaRPr lang="en-US" dirty="0"/>
          </a:p>
        </p:txBody>
      </p:sp>
    </p:spTree>
    <p:extLst>
      <p:ext uri="{BB962C8B-B14F-4D97-AF65-F5344CB8AC3E}">
        <p14:creationId xmlns:p14="http://schemas.microsoft.com/office/powerpoint/2010/main" val="30431643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smtClean="0"/>
              <a:t>คลิกเพื่อแก้ไขลักษณะชื่อเรื่องต้นแบบ</a:t>
            </a:r>
            <a:endParaRPr lang="en-US"/>
          </a:p>
        </p:txBody>
      </p:sp>
      <p:sp>
        <p:nvSpPr>
          <p:cNvPr id="3" name="Content Placeholder 2"/>
          <p:cNvSpPr>
            <a:spLocks noGrp="1"/>
          </p:cNvSpPr>
          <p:nvPr>
            <p:ph idx="1"/>
          </p:nvPr>
        </p:nvSpPr>
        <p:spPr/>
        <p:txBody>
          <a:bodyPr/>
          <a:lstStyle>
            <a:lvl1pPr>
              <a:defRPr sz="2800">
                <a:solidFill>
                  <a:schemeClr val="accent3">
                    <a:lumMod val="50000"/>
                  </a:schemeClr>
                </a:solidFill>
                <a:latin typeface="+mn-lt"/>
              </a:defRPr>
            </a:lvl1pPr>
            <a:lvl2pPr>
              <a:defRPr sz="2400">
                <a:solidFill>
                  <a:schemeClr val="accent3">
                    <a:lumMod val="50000"/>
                  </a:schemeClr>
                </a:solidFill>
                <a:latin typeface="+mn-lt"/>
              </a:defRPr>
            </a:lvl2pPr>
            <a:lvl3pPr>
              <a:defRPr sz="2000">
                <a:solidFill>
                  <a:schemeClr val="accent3">
                    <a:lumMod val="50000"/>
                  </a:schemeClr>
                </a:solidFill>
                <a:latin typeface="+mn-lt"/>
              </a:defRPr>
            </a:lvl3pPr>
            <a:lvl4pPr>
              <a:defRPr sz="1800">
                <a:solidFill>
                  <a:schemeClr val="accent3">
                    <a:lumMod val="50000"/>
                  </a:schemeClr>
                </a:solidFill>
                <a:latin typeface="+mn-lt"/>
              </a:defRPr>
            </a:lvl4pPr>
            <a:lvl5pPr>
              <a:defRPr sz="1800">
                <a:solidFill>
                  <a:schemeClr val="accent3">
                    <a:lumMod val="50000"/>
                  </a:schemeClr>
                </a:solidFill>
                <a:latin typeface="+mn-lt"/>
              </a:defRPr>
            </a:lvl5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dirty="0"/>
          </a:p>
        </p:txBody>
      </p:sp>
    </p:spTree>
    <p:extLst>
      <p:ext uri="{BB962C8B-B14F-4D97-AF65-F5344CB8AC3E}">
        <p14:creationId xmlns:p14="http://schemas.microsoft.com/office/powerpoint/2010/main" val="26071165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95000"/>
                    <a:lumOff val="5000"/>
                  </a:schemeClr>
                </a:solidFill>
              </a:defRPr>
            </a:lvl1pPr>
          </a:lstStyle>
          <a:p>
            <a:r>
              <a:rPr lang="th-TH" smtClean="0"/>
              <a:t>คลิกเพื่อแก้ไขลักษณะชื่อเรื่องต้นแบบ</a:t>
            </a:r>
            <a:endParaRPr lang="en-US" dirty="0"/>
          </a:p>
        </p:txBody>
      </p:sp>
      <p:sp>
        <p:nvSpPr>
          <p:cNvPr id="3" name="Content Placeholder 2"/>
          <p:cNvSpPr>
            <a:spLocks noGrp="1"/>
          </p:cNvSpPr>
          <p:nvPr>
            <p:ph idx="1"/>
          </p:nvPr>
        </p:nvSpPr>
        <p:spPr/>
        <p:txBody>
          <a:bodyPr/>
          <a:lstStyle>
            <a:lvl1pPr>
              <a:defRPr sz="2800">
                <a:solidFill>
                  <a:schemeClr val="tx1">
                    <a:lumMod val="95000"/>
                    <a:lumOff val="5000"/>
                  </a:schemeClr>
                </a:solidFill>
                <a:latin typeface="+mn-lt"/>
              </a:defRPr>
            </a:lvl1pPr>
            <a:lvl2pPr>
              <a:defRPr sz="2400">
                <a:solidFill>
                  <a:schemeClr val="tx1">
                    <a:lumMod val="95000"/>
                    <a:lumOff val="5000"/>
                  </a:schemeClr>
                </a:solidFill>
                <a:latin typeface="+mn-lt"/>
              </a:defRPr>
            </a:lvl2pPr>
            <a:lvl3pPr>
              <a:defRPr sz="2000">
                <a:solidFill>
                  <a:schemeClr val="tx1">
                    <a:lumMod val="95000"/>
                    <a:lumOff val="5000"/>
                  </a:schemeClr>
                </a:solidFill>
                <a:latin typeface="+mn-lt"/>
              </a:defRPr>
            </a:lvl3pPr>
            <a:lvl4pPr>
              <a:defRPr sz="1800">
                <a:solidFill>
                  <a:schemeClr val="tx1">
                    <a:lumMod val="95000"/>
                    <a:lumOff val="5000"/>
                  </a:schemeClr>
                </a:solidFill>
                <a:latin typeface="+mn-lt"/>
              </a:defRPr>
            </a:lvl4pPr>
            <a:lvl5pPr>
              <a:defRPr sz="1800">
                <a:solidFill>
                  <a:schemeClr val="tx1">
                    <a:lumMod val="95000"/>
                    <a:lumOff val="5000"/>
                  </a:schemeClr>
                </a:solidFill>
                <a:latin typeface="+mn-lt"/>
              </a:defRPr>
            </a:lvl5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dirty="0"/>
          </a:p>
        </p:txBody>
      </p:sp>
    </p:spTree>
    <p:extLst>
      <p:ext uri="{BB962C8B-B14F-4D97-AF65-F5344CB8AC3E}">
        <p14:creationId xmlns:p14="http://schemas.microsoft.com/office/powerpoint/2010/main" val="21585193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71800" y="2490787"/>
            <a:ext cx="6019800" cy="1362075"/>
          </a:xfrm>
        </p:spPr>
        <p:txBody>
          <a:bodyPr anchor="t"/>
          <a:lstStyle>
            <a:lvl1pPr algn="l">
              <a:defRPr sz="4000" b="1" cap="all">
                <a:solidFill>
                  <a:schemeClr val="accent3">
                    <a:lumMod val="50000"/>
                  </a:schemeClr>
                </a:solidFill>
              </a:defRPr>
            </a:lvl1pPr>
          </a:lstStyle>
          <a:p>
            <a:r>
              <a:rPr lang="th-TH" smtClean="0"/>
              <a:t>คลิกเพื่อแก้ไขลักษณะชื่อเรื่องต้นแบบ</a:t>
            </a:r>
            <a:endParaRPr lang="en-US" dirty="0"/>
          </a:p>
        </p:txBody>
      </p:sp>
      <p:sp>
        <p:nvSpPr>
          <p:cNvPr id="3" name="Text Placeholder 2"/>
          <p:cNvSpPr>
            <a:spLocks noGrp="1"/>
          </p:cNvSpPr>
          <p:nvPr>
            <p:ph type="body" idx="1"/>
          </p:nvPr>
        </p:nvSpPr>
        <p:spPr>
          <a:xfrm>
            <a:off x="2971800" y="990600"/>
            <a:ext cx="60198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h-TH" smtClean="0"/>
              <a:t>คลิกเพื่อแก้ไขลักษณะของข้อความต้นแบบ</a:t>
            </a:r>
          </a:p>
        </p:txBody>
      </p:sp>
    </p:spTree>
    <p:extLst>
      <p:ext uri="{BB962C8B-B14F-4D97-AF65-F5344CB8AC3E}">
        <p14:creationId xmlns:p14="http://schemas.microsoft.com/office/powerpoint/2010/main" val="32680716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smtClean="0"/>
              <a:t>คลิกเพื่อแก้ไขลักษณะชื่อเรื่องต้นแบบ</a:t>
            </a:r>
            <a:endParaRPr lang="en-US"/>
          </a:p>
        </p:txBody>
      </p:sp>
      <p:sp>
        <p:nvSpPr>
          <p:cNvPr id="3" name="Content Placeholder 2"/>
          <p:cNvSpPr>
            <a:spLocks noGrp="1"/>
          </p:cNvSpPr>
          <p:nvPr>
            <p:ph sz="half" idx="1"/>
          </p:nvPr>
        </p:nvSpPr>
        <p:spPr>
          <a:xfrm>
            <a:off x="685800" y="1295400"/>
            <a:ext cx="3314700" cy="4114800"/>
          </a:xfrm>
        </p:spPr>
        <p:txBody>
          <a:bodyPr/>
          <a:lstStyle>
            <a:lvl1pPr>
              <a:defRPr sz="2800">
                <a:solidFill>
                  <a:schemeClr val="accent3">
                    <a:lumMod val="50000"/>
                  </a:schemeClr>
                </a:solidFill>
                <a:latin typeface="+mn-lt"/>
              </a:defRPr>
            </a:lvl1pPr>
            <a:lvl2pPr>
              <a:defRPr sz="2400">
                <a:solidFill>
                  <a:schemeClr val="accent3">
                    <a:lumMod val="50000"/>
                  </a:schemeClr>
                </a:solidFill>
                <a:latin typeface="+mn-lt"/>
              </a:defRPr>
            </a:lvl2pPr>
            <a:lvl3pPr>
              <a:defRPr sz="2000">
                <a:solidFill>
                  <a:schemeClr val="accent3">
                    <a:lumMod val="50000"/>
                  </a:schemeClr>
                </a:solidFill>
                <a:latin typeface="+mn-lt"/>
              </a:defRPr>
            </a:lvl3pPr>
            <a:lvl4pPr>
              <a:defRPr sz="1800">
                <a:solidFill>
                  <a:schemeClr val="accent3">
                    <a:lumMod val="50000"/>
                  </a:schemeClr>
                </a:solidFill>
                <a:latin typeface="+mn-lt"/>
              </a:defRPr>
            </a:lvl4pPr>
            <a:lvl5pPr>
              <a:defRPr sz="1800">
                <a:solidFill>
                  <a:schemeClr val="accent3">
                    <a:lumMod val="50000"/>
                  </a:schemeClr>
                </a:solidFill>
                <a:latin typeface="+mn-lt"/>
              </a:defRPr>
            </a:lvl5pPr>
            <a:lvl6pPr>
              <a:defRPr sz="1800"/>
            </a:lvl6pPr>
            <a:lvl7pPr>
              <a:defRPr sz="1800"/>
            </a:lvl7pPr>
            <a:lvl8pPr>
              <a:defRPr sz="1800"/>
            </a:lvl8pPr>
            <a:lvl9pPr>
              <a:defRPr sz="18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dirty="0"/>
          </a:p>
        </p:txBody>
      </p:sp>
      <p:sp>
        <p:nvSpPr>
          <p:cNvPr id="4" name="Content Placeholder 3"/>
          <p:cNvSpPr>
            <a:spLocks noGrp="1"/>
          </p:cNvSpPr>
          <p:nvPr>
            <p:ph sz="half" idx="2"/>
          </p:nvPr>
        </p:nvSpPr>
        <p:spPr>
          <a:xfrm>
            <a:off x="4152900" y="1295400"/>
            <a:ext cx="3314700" cy="4114800"/>
          </a:xfrm>
        </p:spPr>
        <p:txBody>
          <a:bodyPr/>
          <a:lstStyle>
            <a:lvl1pPr>
              <a:defRPr sz="2800">
                <a:solidFill>
                  <a:schemeClr val="accent3">
                    <a:lumMod val="50000"/>
                  </a:schemeClr>
                </a:solidFill>
                <a:latin typeface="+mn-lt"/>
              </a:defRPr>
            </a:lvl1pPr>
            <a:lvl2pPr>
              <a:defRPr sz="2400">
                <a:solidFill>
                  <a:schemeClr val="accent3">
                    <a:lumMod val="50000"/>
                  </a:schemeClr>
                </a:solidFill>
                <a:latin typeface="+mn-lt"/>
              </a:defRPr>
            </a:lvl2pPr>
            <a:lvl3pPr>
              <a:defRPr sz="2000">
                <a:solidFill>
                  <a:schemeClr val="accent3">
                    <a:lumMod val="50000"/>
                  </a:schemeClr>
                </a:solidFill>
                <a:latin typeface="+mn-lt"/>
              </a:defRPr>
            </a:lvl3pPr>
            <a:lvl4pPr>
              <a:defRPr sz="1800">
                <a:solidFill>
                  <a:schemeClr val="accent3">
                    <a:lumMod val="50000"/>
                  </a:schemeClr>
                </a:solidFill>
                <a:latin typeface="+mn-lt"/>
              </a:defRPr>
            </a:lvl4pPr>
            <a:lvl5pPr>
              <a:defRPr sz="1800">
                <a:solidFill>
                  <a:schemeClr val="accent3">
                    <a:lumMod val="50000"/>
                  </a:schemeClr>
                </a:solidFill>
                <a:latin typeface="+mn-lt"/>
              </a:defRPr>
            </a:lvl5pPr>
            <a:lvl6pPr>
              <a:defRPr sz="1800"/>
            </a:lvl6pPr>
            <a:lvl7pPr>
              <a:defRPr sz="1800"/>
            </a:lvl7pPr>
            <a:lvl8pPr>
              <a:defRPr sz="1800"/>
            </a:lvl8pPr>
            <a:lvl9pPr>
              <a:defRPr sz="18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dirty="0"/>
          </a:p>
        </p:txBody>
      </p:sp>
    </p:spTree>
    <p:extLst>
      <p:ext uri="{BB962C8B-B14F-4D97-AF65-F5344CB8AC3E}">
        <p14:creationId xmlns:p14="http://schemas.microsoft.com/office/powerpoint/2010/main" val="4232089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th-TH" smtClean="0"/>
              <a:t>คลิกเพื่อแก้ไขลักษณะชื่อเรื่องต้นแบบ</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smtClean="0"/>
              <a:t>คลิกเพื่อแก้ไขลักษณะของข้อความต้นแบบ</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smtClean="0"/>
              <a:t>คลิกเพื่อแก้ไขลักษณะของข้อความต้นแบบ</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a:p>
        </p:txBody>
      </p:sp>
    </p:spTree>
    <p:extLst>
      <p:ext uri="{BB962C8B-B14F-4D97-AF65-F5344CB8AC3E}">
        <p14:creationId xmlns:p14="http://schemas.microsoft.com/office/powerpoint/2010/main" val="638980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th-TH"/>
          </a:p>
        </p:txBody>
      </p:sp>
      <p:sp>
        <p:nvSpPr>
          <p:cNvPr id="3" name="ตัวแทนเนื้อหา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แทนเนื้อหา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5" name="ตัวแทนวันที่ 4"/>
          <p:cNvSpPr>
            <a:spLocks noGrp="1"/>
          </p:cNvSpPr>
          <p:nvPr>
            <p:ph type="dt" sz="half" idx="10"/>
          </p:nvPr>
        </p:nvSpPr>
        <p:spPr/>
        <p:txBody>
          <a:bodyPr/>
          <a:lstStyle/>
          <a:p>
            <a:fld id="{039BDC53-EE56-49AA-93DB-E5D4875559AF}" type="datetimeFigureOut">
              <a:rPr lang="th-TH" smtClean="0"/>
              <a:pPr/>
              <a:t>07/08/56</a:t>
            </a:fld>
            <a:endParaRPr lang="th-TH"/>
          </a:p>
        </p:txBody>
      </p:sp>
      <p:sp>
        <p:nvSpPr>
          <p:cNvPr id="6" name="ตัวแทนท้ายกระดาษ 5"/>
          <p:cNvSpPr>
            <a:spLocks noGrp="1"/>
          </p:cNvSpPr>
          <p:nvPr>
            <p:ph type="ftr" sz="quarter" idx="11"/>
          </p:nvPr>
        </p:nvSpPr>
        <p:spPr/>
        <p:txBody>
          <a:bodyPr/>
          <a:lstStyle/>
          <a:p>
            <a:endParaRPr lang="th-TH"/>
          </a:p>
        </p:txBody>
      </p:sp>
      <p:sp>
        <p:nvSpPr>
          <p:cNvPr id="7" name="ตัวแทนหมายเลขภาพนิ่ง 6"/>
          <p:cNvSpPr>
            <a:spLocks noGrp="1"/>
          </p:cNvSpPr>
          <p:nvPr>
            <p:ph type="sldNum" sz="quarter" idx="12"/>
          </p:nvPr>
        </p:nvSpPr>
        <p:spPr/>
        <p:txBody>
          <a:bodyPr/>
          <a:lstStyle/>
          <a:p>
            <a:fld id="{2170DB64-7964-4BCB-B9A0-41DAA2A86D61}" type="slidenum">
              <a:rPr lang="th-TH" smtClean="0"/>
              <a:pPr/>
              <a:t>‹#›</a:t>
            </a:fld>
            <a:endParaRPr lang="th-TH"/>
          </a:p>
        </p:txBody>
      </p:sp>
    </p:spTree>
    <p:extLst>
      <p:ext uri="{BB962C8B-B14F-4D97-AF65-F5344CB8AC3E}">
        <p14:creationId xmlns:p14="http://schemas.microsoft.com/office/powerpoint/2010/main" val="23798368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smtClean="0"/>
              <a:t>คลิกเพื่อแก้ไขลักษณะชื่อเรื่องต้นแบบ</a:t>
            </a:r>
            <a:endParaRPr lang="en-US"/>
          </a:p>
        </p:txBody>
      </p:sp>
    </p:spTree>
    <p:extLst>
      <p:ext uri="{BB962C8B-B14F-4D97-AF65-F5344CB8AC3E}">
        <p14:creationId xmlns:p14="http://schemas.microsoft.com/office/powerpoint/2010/main" val="24436157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428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เนื้อหาพร้อมคำอธิบายภาพ">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th-TH" smtClean="0"/>
              <a:t>คลิกเพื่อแก้ไขลักษณะชื่อเรื่องต้นแบบ</a:t>
            </a:r>
            <a:endParaRPr lang="en-US"/>
          </a:p>
        </p:txBody>
      </p:sp>
      <p:sp>
        <p:nvSpPr>
          <p:cNvPr id="3" name="Content Placeholder 2"/>
          <p:cNvSpPr>
            <a:spLocks noGrp="1"/>
          </p:cNvSpPr>
          <p:nvPr>
            <p:ph idx="1"/>
          </p:nvPr>
        </p:nvSpPr>
        <p:spPr>
          <a:xfrm>
            <a:off x="3575050" y="273050"/>
            <a:ext cx="5111750" cy="5853113"/>
          </a:xfrm>
        </p:spPr>
        <p:txBody>
          <a:bodyPr/>
          <a:lstStyle>
            <a:lvl1pPr>
              <a:defRPr sz="3200">
                <a:solidFill>
                  <a:schemeClr val="accent3">
                    <a:lumMod val="50000"/>
                  </a:schemeClr>
                </a:solidFill>
                <a:latin typeface="+mn-lt"/>
              </a:defRPr>
            </a:lvl1pPr>
            <a:lvl2pPr>
              <a:defRPr sz="2800">
                <a:solidFill>
                  <a:schemeClr val="accent3">
                    <a:lumMod val="50000"/>
                  </a:schemeClr>
                </a:solidFill>
                <a:latin typeface="+mn-lt"/>
              </a:defRPr>
            </a:lvl2pPr>
            <a:lvl3pPr>
              <a:defRPr sz="2400">
                <a:solidFill>
                  <a:schemeClr val="accent3">
                    <a:lumMod val="50000"/>
                  </a:schemeClr>
                </a:solidFill>
                <a:latin typeface="+mn-lt"/>
              </a:defRPr>
            </a:lvl3pPr>
            <a:lvl4pPr>
              <a:defRPr sz="2000">
                <a:solidFill>
                  <a:schemeClr val="accent3">
                    <a:lumMod val="50000"/>
                  </a:schemeClr>
                </a:solidFill>
                <a:latin typeface="+mn-lt"/>
              </a:defRPr>
            </a:lvl4pPr>
            <a:lvl5pPr>
              <a:defRPr sz="2000">
                <a:solidFill>
                  <a:schemeClr val="accent3">
                    <a:lumMod val="50000"/>
                  </a:schemeClr>
                </a:solidFill>
                <a:latin typeface="+mn-lt"/>
              </a:defRPr>
            </a:lvl5pPr>
            <a:lvl6pPr>
              <a:defRPr sz="2000"/>
            </a:lvl6pPr>
            <a:lvl7pPr>
              <a:defRPr sz="2000"/>
            </a:lvl7pPr>
            <a:lvl8pPr>
              <a:defRPr sz="2000"/>
            </a:lvl8pPr>
            <a:lvl9pPr>
              <a:defRPr sz="20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smtClean="0"/>
              <a:t>คลิกเพื่อแก้ไขลักษณะของข้อความต้นแบบ</a:t>
            </a:r>
          </a:p>
        </p:txBody>
      </p:sp>
    </p:spTree>
    <p:extLst>
      <p:ext uri="{BB962C8B-B14F-4D97-AF65-F5344CB8AC3E}">
        <p14:creationId xmlns:p14="http://schemas.microsoft.com/office/powerpoint/2010/main" val="34496134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รูปภาพพร้อมคำอธิบายภาพ">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2000" b="1"/>
            </a:lvl1pPr>
          </a:lstStyle>
          <a:p>
            <a:r>
              <a:rPr lang="th-TH" smtClean="0"/>
              <a:t>คลิกเพื่อแก้ไขลักษณะชื่อเรื่องต้นแบบ</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h-TH" noProof="0" smtClean="0"/>
              <a:t>คลิกไอคอนเพื่อเพิ่มรูปภาพ</a:t>
            </a:r>
            <a:endParaRPr lang="en-US" noProof="0"/>
          </a:p>
        </p:txBody>
      </p:sp>
      <p:sp>
        <p:nvSpPr>
          <p:cNvPr id="4" name="Text Placeholder 3"/>
          <p:cNvSpPr>
            <a:spLocks noGrp="1"/>
          </p:cNvSpPr>
          <p:nvPr>
            <p:ph type="body" sz="half" idx="2"/>
          </p:nvPr>
        </p:nvSpPr>
        <p:spPr>
          <a:xfrm>
            <a:off x="1792288" y="51387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smtClean="0"/>
              <a:t>คลิกเพื่อแก้ไขลักษณะของข้อความต้นแบบ</a:t>
            </a:r>
          </a:p>
        </p:txBody>
      </p:sp>
    </p:spTree>
    <p:extLst>
      <p:ext uri="{BB962C8B-B14F-4D97-AF65-F5344CB8AC3E}">
        <p14:creationId xmlns:p14="http://schemas.microsoft.com/office/powerpoint/2010/main" val="15387099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95000"/>
                    <a:lumOff val="5000"/>
                  </a:schemeClr>
                </a:solidFill>
              </a:defRPr>
            </a:lvl1pPr>
          </a:lstStyle>
          <a:p>
            <a:r>
              <a:rPr lang="th-TH" smtClean="0"/>
              <a:t>คลิกเพื่อแก้ไขลักษณะชื่อเรื่องต้นแบบ</a:t>
            </a:r>
            <a:endParaRPr lang="en-US" dirty="0"/>
          </a:p>
        </p:txBody>
      </p:sp>
      <p:sp>
        <p:nvSpPr>
          <p:cNvPr id="3" name="Vertical Text Placeholder 2"/>
          <p:cNvSpPr>
            <a:spLocks noGrp="1"/>
          </p:cNvSpPr>
          <p:nvPr>
            <p:ph type="body" orient="vert" idx="1"/>
          </p:nvPr>
        </p:nvSpPr>
        <p:spPr/>
        <p:txBody>
          <a:bodyPr vert="eaVert"/>
          <a:lstStyle>
            <a:lvl1pPr>
              <a:defRPr>
                <a:solidFill>
                  <a:schemeClr val="tx1">
                    <a:lumMod val="95000"/>
                    <a:lumOff val="5000"/>
                  </a:schemeClr>
                </a:solidFill>
                <a:latin typeface="+mn-lt"/>
              </a:defRPr>
            </a:lvl1pPr>
            <a:lvl2pPr>
              <a:defRPr>
                <a:solidFill>
                  <a:schemeClr val="tx1">
                    <a:lumMod val="95000"/>
                    <a:lumOff val="5000"/>
                  </a:schemeClr>
                </a:solidFill>
                <a:latin typeface="+mn-lt"/>
              </a:defRPr>
            </a:lvl2pPr>
            <a:lvl3pPr>
              <a:defRPr>
                <a:solidFill>
                  <a:schemeClr val="tx1">
                    <a:lumMod val="95000"/>
                    <a:lumOff val="5000"/>
                  </a:schemeClr>
                </a:solidFill>
                <a:latin typeface="+mn-lt"/>
              </a:defRPr>
            </a:lvl3pPr>
            <a:lvl4pPr>
              <a:defRPr>
                <a:solidFill>
                  <a:schemeClr val="tx1">
                    <a:lumMod val="95000"/>
                    <a:lumOff val="5000"/>
                  </a:schemeClr>
                </a:solidFill>
                <a:latin typeface="+mn-lt"/>
              </a:defRPr>
            </a:lvl4pPr>
            <a:lvl5pPr>
              <a:defRPr>
                <a:solidFill>
                  <a:schemeClr val="tx1">
                    <a:lumMod val="95000"/>
                    <a:lumOff val="5000"/>
                  </a:schemeClr>
                </a:solidFill>
                <a:latin typeface="+mn-lt"/>
              </a:defRPr>
            </a:lvl5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dirty="0"/>
          </a:p>
        </p:txBody>
      </p:sp>
    </p:spTree>
    <p:extLst>
      <p:ext uri="{BB962C8B-B14F-4D97-AF65-F5344CB8AC3E}">
        <p14:creationId xmlns:p14="http://schemas.microsoft.com/office/powerpoint/2010/main" val="24625351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72150" y="228600"/>
            <a:ext cx="1695450" cy="5181600"/>
          </a:xfrm>
        </p:spPr>
        <p:txBody>
          <a:bodyPr vert="eaVert"/>
          <a:lstStyle>
            <a:lvl1pPr>
              <a:defRPr>
                <a:solidFill>
                  <a:schemeClr val="tx1">
                    <a:lumMod val="95000"/>
                    <a:lumOff val="5000"/>
                  </a:schemeClr>
                </a:solidFill>
              </a:defRPr>
            </a:lvl1pPr>
          </a:lstStyle>
          <a:p>
            <a:r>
              <a:rPr lang="th-TH" smtClean="0"/>
              <a:t>คลิกเพื่อแก้ไขลักษณะชื่อเรื่องต้นแบบ</a:t>
            </a:r>
            <a:endParaRPr lang="en-US" dirty="0"/>
          </a:p>
        </p:txBody>
      </p:sp>
      <p:sp>
        <p:nvSpPr>
          <p:cNvPr id="3" name="Vertical Text Placeholder 2"/>
          <p:cNvSpPr>
            <a:spLocks noGrp="1"/>
          </p:cNvSpPr>
          <p:nvPr>
            <p:ph type="body" orient="vert" idx="1"/>
          </p:nvPr>
        </p:nvSpPr>
        <p:spPr>
          <a:xfrm>
            <a:off x="685800" y="228600"/>
            <a:ext cx="4933950" cy="5181600"/>
          </a:xfrm>
        </p:spPr>
        <p:txBody>
          <a:bodyPr vert="eaVert"/>
          <a:lstStyle>
            <a:lvl1pPr>
              <a:defRPr>
                <a:solidFill>
                  <a:schemeClr val="tx1">
                    <a:lumMod val="95000"/>
                    <a:lumOff val="5000"/>
                  </a:schemeClr>
                </a:solidFill>
                <a:latin typeface="+mn-lt"/>
              </a:defRPr>
            </a:lvl1pPr>
            <a:lvl2pPr>
              <a:defRPr>
                <a:solidFill>
                  <a:schemeClr val="tx1">
                    <a:lumMod val="95000"/>
                    <a:lumOff val="5000"/>
                  </a:schemeClr>
                </a:solidFill>
                <a:latin typeface="+mn-lt"/>
              </a:defRPr>
            </a:lvl2pPr>
            <a:lvl3pPr>
              <a:defRPr>
                <a:solidFill>
                  <a:schemeClr val="tx1">
                    <a:lumMod val="95000"/>
                    <a:lumOff val="5000"/>
                  </a:schemeClr>
                </a:solidFill>
                <a:latin typeface="+mn-lt"/>
              </a:defRPr>
            </a:lvl3pPr>
            <a:lvl4pPr>
              <a:defRPr>
                <a:solidFill>
                  <a:schemeClr val="tx1">
                    <a:lumMod val="95000"/>
                    <a:lumOff val="5000"/>
                  </a:schemeClr>
                </a:solidFill>
                <a:latin typeface="+mn-lt"/>
              </a:defRPr>
            </a:lvl4pPr>
            <a:lvl5pPr>
              <a:defRPr>
                <a:solidFill>
                  <a:schemeClr val="tx1">
                    <a:lumMod val="95000"/>
                    <a:lumOff val="5000"/>
                  </a:schemeClr>
                </a:solidFill>
                <a:latin typeface="+mn-lt"/>
              </a:defRPr>
            </a:lvl5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dirty="0"/>
          </a:p>
        </p:txBody>
      </p:sp>
    </p:spTree>
    <p:extLst>
      <p:ext uri="{BB962C8B-B14F-4D97-AF65-F5344CB8AC3E}">
        <p14:creationId xmlns:p14="http://schemas.microsoft.com/office/powerpoint/2010/main" val="37926221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33400" y="381000"/>
            <a:ext cx="8382000" cy="704850"/>
          </a:xfrm>
          <a:extLst/>
        </p:spPr>
        <p:txBody>
          <a:bodyPr/>
          <a:lstStyle>
            <a:lvl1pPr>
              <a:defRPr sz="3600"/>
            </a:lvl1pPr>
          </a:lstStyle>
          <a:p>
            <a:pPr lvl="0"/>
            <a:r>
              <a:rPr lang="th-TH" noProof="0" smtClean="0"/>
              <a:t>คลิกเพื่อแก้ไขลักษณะชื่อเรื่องต้นแบบ</a:t>
            </a:r>
            <a:endParaRPr lang="en-US" noProof="0" smtClean="0"/>
          </a:p>
        </p:txBody>
      </p:sp>
      <p:sp>
        <p:nvSpPr>
          <p:cNvPr id="3075" name="Rectangle 3"/>
          <p:cNvSpPr>
            <a:spLocks noGrp="1" noChangeArrowheads="1"/>
          </p:cNvSpPr>
          <p:nvPr>
            <p:ph type="subTitle" idx="1"/>
          </p:nvPr>
        </p:nvSpPr>
        <p:spPr>
          <a:xfrm>
            <a:off x="533400" y="1066800"/>
            <a:ext cx="8382000" cy="685800"/>
          </a:xfrm>
          <a:extLst/>
        </p:spPr>
        <p:txBody>
          <a:bodyPr/>
          <a:lstStyle>
            <a:lvl1pPr marL="0" indent="0">
              <a:buFontTx/>
              <a:buNone/>
              <a:defRPr sz="2400"/>
            </a:lvl1pPr>
          </a:lstStyle>
          <a:p>
            <a:pPr lvl="0"/>
            <a:r>
              <a:rPr lang="th-TH" noProof="0" smtClean="0"/>
              <a:t>คลิกเพื่อแก้ไขลักษณะชื่อเรื่องรองต้นแบบ</a:t>
            </a:r>
            <a:endParaRPr lang="en-US" noProof="0" smtClean="0"/>
          </a:p>
        </p:txBody>
      </p:sp>
    </p:spTree>
    <p:extLst>
      <p:ext uri="{BB962C8B-B14F-4D97-AF65-F5344CB8AC3E}">
        <p14:creationId xmlns:p14="http://schemas.microsoft.com/office/powerpoint/2010/main" val="7544153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th-TH"/>
          </a:p>
        </p:txBody>
      </p:sp>
      <p:sp>
        <p:nvSpPr>
          <p:cNvPr id="3" name="ตัวแทนเนื้อหา 2"/>
          <p:cNvSpPr>
            <a:spLocks noGrp="1"/>
          </p:cNvSpPr>
          <p:nvPr>
            <p:ph idx="1"/>
          </p:nvPr>
        </p:nvSpPr>
        <p:spPr/>
        <p:txBody>
          <a:body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Tree>
    <p:extLst>
      <p:ext uri="{BB962C8B-B14F-4D97-AF65-F5344CB8AC3E}">
        <p14:creationId xmlns:p14="http://schemas.microsoft.com/office/powerpoint/2010/main" val="24228269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722313" y="4406900"/>
            <a:ext cx="7772400" cy="1362075"/>
          </a:xfrm>
        </p:spPr>
        <p:txBody>
          <a:bodyPr anchor="t"/>
          <a:lstStyle>
            <a:lvl1pPr algn="l">
              <a:defRPr sz="4000" b="1" cap="all"/>
            </a:lvl1pPr>
          </a:lstStyle>
          <a:p>
            <a:r>
              <a:rPr lang="th-TH" smtClean="0"/>
              <a:t>คลิกเพื่อแก้ไขลักษณะชื่อเรื่องต้นแบบ</a:t>
            </a:r>
            <a:endParaRPr lang="th-TH"/>
          </a:p>
        </p:txBody>
      </p:sp>
      <p:sp>
        <p:nvSpPr>
          <p:cNvPr id="3" name="ตัวแทนข้อความ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h-TH" smtClean="0"/>
              <a:t>คลิกเพื่อแก้ไขลักษณะของข้อความต้นแบบ</a:t>
            </a:r>
          </a:p>
        </p:txBody>
      </p:sp>
    </p:spTree>
    <p:extLst>
      <p:ext uri="{BB962C8B-B14F-4D97-AF65-F5344CB8AC3E}">
        <p14:creationId xmlns:p14="http://schemas.microsoft.com/office/powerpoint/2010/main" val="41036609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th-TH"/>
          </a:p>
        </p:txBody>
      </p:sp>
      <p:sp>
        <p:nvSpPr>
          <p:cNvPr id="3" name="ตัวแทนเนื้อหา 2"/>
          <p:cNvSpPr>
            <a:spLocks noGrp="1"/>
          </p:cNvSpPr>
          <p:nvPr>
            <p:ph sz="half" idx="1"/>
          </p:nvPr>
        </p:nvSpPr>
        <p:spPr>
          <a:xfrm>
            <a:off x="838200" y="1676400"/>
            <a:ext cx="37338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แทนเนื้อหา 3"/>
          <p:cNvSpPr>
            <a:spLocks noGrp="1"/>
          </p:cNvSpPr>
          <p:nvPr>
            <p:ph sz="half" idx="2"/>
          </p:nvPr>
        </p:nvSpPr>
        <p:spPr>
          <a:xfrm>
            <a:off x="4724400" y="1676400"/>
            <a:ext cx="37338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Tree>
    <p:extLst>
      <p:ext uri="{BB962C8B-B14F-4D97-AF65-F5344CB8AC3E}">
        <p14:creationId xmlns:p14="http://schemas.microsoft.com/office/powerpoint/2010/main" val="3257678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lvl1pPr>
              <a:defRPr/>
            </a:lvl1pPr>
          </a:lstStyle>
          <a:p>
            <a:r>
              <a:rPr lang="th-TH" smtClean="0"/>
              <a:t>คลิกเพื่อแก้ไขลักษณะชื่อเรื่องต้นแบบ</a:t>
            </a:r>
            <a:endParaRPr lang="th-TH"/>
          </a:p>
        </p:txBody>
      </p:sp>
      <p:sp>
        <p:nvSpPr>
          <p:cNvPr id="3" name="ตัวแทนข้อความ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smtClean="0"/>
              <a:t>คลิกเพื่อแก้ไขลักษณะของข้อความต้นแบบ</a:t>
            </a:r>
          </a:p>
        </p:txBody>
      </p:sp>
      <p:sp>
        <p:nvSpPr>
          <p:cNvPr id="4" name="ตัวแทนเนื้อหา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5" name="ตัวแทนข้อความ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smtClean="0"/>
              <a:t>คลิกเพื่อแก้ไขลักษณะของข้อความต้นแบบ</a:t>
            </a:r>
          </a:p>
        </p:txBody>
      </p:sp>
      <p:sp>
        <p:nvSpPr>
          <p:cNvPr id="6" name="ตัวแทนเนื้อหา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7" name="ตัวแทนวันที่ 6"/>
          <p:cNvSpPr>
            <a:spLocks noGrp="1"/>
          </p:cNvSpPr>
          <p:nvPr>
            <p:ph type="dt" sz="half" idx="10"/>
          </p:nvPr>
        </p:nvSpPr>
        <p:spPr/>
        <p:txBody>
          <a:bodyPr/>
          <a:lstStyle/>
          <a:p>
            <a:fld id="{039BDC53-EE56-49AA-93DB-E5D4875559AF}" type="datetimeFigureOut">
              <a:rPr lang="th-TH" smtClean="0"/>
              <a:pPr/>
              <a:t>07/08/56</a:t>
            </a:fld>
            <a:endParaRPr lang="th-TH"/>
          </a:p>
        </p:txBody>
      </p:sp>
      <p:sp>
        <p:nvSpPr>
          <p:cNvPr id="8" name="ตัวแทนท้ายกระดาษ 7"/>
          <p:cNvSpPr>
            <a:spLocks noGrp="1"/>
          </p:cNvSpPr>
          <p:nvPr>
            <p:ph type="ftr" sz="quarter" idx="11"/>
          </p:nvPr>
        </p:nvSpPr>
        <p:spPr/>
        <p:txBody>
          <a:bodyPr/>
          <a:lstStyle/>
          <a:p>
            <a:endParaRPr lang="th-TH"/>
          </a:p>
        </p:txBody>
      </p:sp>
      <p:sp>
        <p:nvSpPr>
          <p:cNvPr id="9" name="ตัวแทนหมายเลขภาพนิ่ง 8"/>
          <p:cNvSpPr>
            <a:spLocks noGrp="1"/>
          </p:cNvSpPr>
          <p:nvPr>
            <p:ph type="sldNum" sz="quarter" idx="12"/>
          </p:nvPr>
        </p:nvSpPr>
        <p:spPr/>
        <p:txBody>
          <a:bodyPr/>
          <a:lstStyle/>
          <a:p>
            <a:fld id="{2170DB64-7964-4BCB-B9A0-41DAA2A86D61}" type="slidenum">
              <a:rPr lang="th-TH" smtClean="0"/>
              <a:pPr/>
              <a:t>‹#›</a:t>
            </a:fld>
            <a:endParaRPr lang="th-TH"/>
          </a:p>
        </p:txBody>
      </p:sp>
    </p:spTree>
    <p:extLst>
      <p:ext uri="{BB962C8B-B14F-4D97-AF65-F5344CB8AC3E}">
        <p14:creationId xmlns:p14="http://schemas.microsoft.com/office/powerpoint/2010/main" val="2362949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57200" y="274638"/>
            <a:ext cx="8229600" cy="1143000"/>
          </a:xfrm>
        </p:spPr>
        <p:txBody>
          <a:bodyPr/>
          <a:lstStyle>
            <a:lvl1pPr>
              <a:defRPr/>
            </a:lvl1pPr>
          </a:lstStyle>
          <a:p>
            <a:r>
              <a:rPr lang="th-TH" smtClean="0"/>
              <a:t>คลิกเพื่อแก้ไขลักษณะชื่อเรื่องต้นแบบ</a:t>
            </a:r>
            <a:endParaRPr lang="th-TH"/>
          </a:p>
        </p:txBody>
      </p:sp>
      <p:sp>
        <p:nvSpPr>
          <p:cNvPr id="3" name="ตัวแทนข้อความ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smtClean="0"/>
              <a:t>คลิกเพื่อแก้ไขลักษณะของข้อความต้นแบบ</a:t>
            </a:r>
          </a:p>
        </p:txBody>
      </p:sp>
      <p:sp>
        <p:nvSpPr>
          <p:cNvPr id="4" name="ตัวแทนเนื้อหา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5" name="ตัวแทนข้อความ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smtClean="0"/>
              <a:t>คลิกเพื่อแก้ไขลักษณะของข้อความต้นแบบ</a:t>
            </a:r>
          </a:p>
        </p:txBody>
      </p:sp>
      <p:sp>
        <p:nvSpPr>
          <p:cNvPr id="6" name="ตัวแทนเนื้อหา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Tree>
    <p:extLst>
      <p:ext uri="{BB962C8B-B14F-4D97-AF65-F5344CB8AC3E}">
        <p14:creationId xmlns:p14="http://schemas.microsoft.com/office/powerpoint/2010/main" val="13399691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th-TH"/>
          </a:p>
        </p:txBody>
      </p:sp>
    </p:spTree>
    <p:extLst>
      <p:ext uri="{BB962C8B-B14F-4D97-AF65-F5344CB8AC3E}">
        <p14:creationId xmlns:p14="http://schemas.microsoft.com/office/powerpoint/2010/main" val="20074057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633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เนื้อหาพร้อมคำอธิบายภาพ">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57200" y="273050"/>
            <a:ext cx="3008313" cy="1162050"/>
          </a:xfrm>
        </p:spPr>
        <p:txBody>
          <a:bodyPr anchor="b"/>
          <a:lstStyle>
            <a:lvl1pPr algn="l">
              <a:defRPr sz="2000" b="1"/>
            </a:lvl1pPr>
          </a:lstStyle>
          <a:p>
            <a:r>
              <a:rPr lang="th-TH" smtClean="0"/>
              <a:t>คลิกเพื่อแก้ไขลักษณะชื่อเรื่องต้นแบบ</a:t>
            </a:r>
            <a:endParaRPr lang="th-TH"/>
          </a:p>
        </p:txBody>
      </p:sp>
      <p:sp>
        <p:nvSpPr>
          <p:cNvPr id="3" name="ตัวแทนเนื้อหา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แทนข้อความ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smtClean="0"/>
              <a:t>คลิกเพื่อแก้ไขลักษณะของข้อความต้นแบบ</a:t>
            </a:r>
          </a:p>
        </p:txBody>
      </p:sp>
    </p:spTree>
    <p:extLst>
      <p:ext uri="{BB962C8B-B14F-4D97-AF65-F5344CB8AC3E}">
        <p14:creationId xmlns:p14="http://schemas.microsoft.com/office/powerpoint/2010/main" val="19800672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รูปภาพพร้อมคำอธิบายภาพ">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1792288" y="4800600"/>
            <a:ext cx="5486400" cy="566738"/>
          </a:xfrm>
        </p:spPr>
        <p:txBody>
          <a:bodyPr anchor="b"/>
          <a:lstStyle>
            <a:lvl1pPr algn="l">
              <a:defRPr sz="2000" b="1"/>
            </a:lvl1pPr>
          </a:lstStyle>
          <a:p>
            <a:r>
              <a:rPr lang="th-TH" smtClean="0"/>
              <a:t>คลิกเพื่อแก้ไขลักษณะชื่อเรื่องต้นแบบ</a:t>
            </a:r>
            <a:endParaRPr lang="th-TH"/>
          </a:p>
        </p:txBody>
      </p:sp>
      <p:sp>
        <p:nvSpPr>
          <p:cNvPr id="3" name="ตัวแทนรูปภาพ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h-TH" noProof="0" smtClean="0"/>
              <a:t>คลิกไอคอนเพื่อเพิ่มรูปภาพ</a:t>
            </a:r>
            <a:endParaRPr lang="th-TH" noProof="0"/>
          </a:p>
        </p:txBody>
      </p:sp>
      <p:sp>
        <p:nvSpPr>
          <p:cNvPr id="4" name="ตัวแทนข้อความ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smtClean="0"/>
              <a:t>คลิกเพื่อแก้ไขลักษณะของข้อความต้นแบบ</a:t>
            </a:r>
          </a:p>
        </p:txBody>
      </p:sp>
    </p:spTree>
    <p:extLst>
      <p:ext uri="{BB962C8B-B14F-4D97-AF65-F5344CB8AC3E}">
        <p14:creationId xmlns:p14="http://schemas.microsoft.com/office/powerpoint/2010/main" val="2451325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th-TH"/>
          </a:p>
        </p:txBody>
      </p:sp>
      <p:sp>
        <p:nvSpPr>
          <p:cNvPr id="3" name="ตัวแทนข้อความแนวตั้ง 2"/>
          <p:cNvSpPr>
            <a:spLocks noGrp="1"/>
          </p:cNvSpPr>
          <p:nvPr>
            <p:ph type="body" orient="vert" idx="1"/>
          </p:nvPr>
        </p:nvSpPr>
        <p:spPr/>
        <p:txBody>
          <a:bodyPr vert="eaVert"/>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Tree>
    <p:extLst>
      <p:ext uri="{BB962C8B-B14F-4D97-AF65-F5344CB8AC3E}">
        <p14:creationId xmlns:p14="http://schemas.microsoft.com/office/powerpoint/2010/main" val="11102978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ชื่อเรื่องแนวตั้ง 1"/>
          <p:cNvSpPr>
            <a:spLocks noGrp="1"/>
          </p:cNvSpPr>
          <p:nvPr>
            <p:ph type="title" orient="vert"/>
          </p:nvPr>
        </p:nvSpPr>
        <p:spPr>
          <a:xfrm>
            <a:off x="6553200" y="685800"/>
            <a:ext cx="1905000" cy="5181600"/>
          </a:xfrm>
        </p:spPr>
        <p:txBody>
          <a:bodyPr vert="eaVert"/>
          <a:lstStyle/>
          <a:p>
            <a:r>
              <a:rPr lang="th-TH" smtClean="0"/>
              <a:t>คลิกเพื่อแก้ไขลักษณะชื่อเรื่องต้นแบบ</a:t>
            </a:r>
            <a:endParaRPr lang="th-TH"/>
          </a:p>
        </p:txBody>
      </p:sp>
      <p:sp>
        <p:nvSpPr>
          <p:cNvPr id="3" name="ตัวแทนข้อความแนวตั้ง 2"/>
          <p:cNvSpPr>
            <a:spLocks noGrp="1"/>
          </p:cNvSpPr>
          <p:nvPr>
            <p:ph type="body" orient="vert" idx="1"/>
          </p:nvPr>
        </p:nvSpPr>
        <p:spPr>
          <a:xfrm>
            <a:off x="838200" y="685800"/>
            <a:ext cx="5562600" cy="5181600"/>
          </a:xfrm>
        </p:spPr>
        <p:txBody>
          <a:bodyPr vert="eaVert"/>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Tree>
    <p:extLst>
      <p:ext uri="{BB962C8B-B14F-4D97-AF65-F5344CB8AC3E}">
        <p14:creationId xmlns:p14="http://schemas.microsoft.com/office/powerpoint/2010/main" val="8281703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文本占位符 7"/>
          <p:cNvSpPr>
            <a:spLocks noGrp="1"/>
          </p:cNvSpPr>
          <p:nvPr>
            <p:ph type="body" sz="quarter" idx="10"/>
          </p:nvPr>
        </p:nvSpPr>
        <p:spPr>
          <a:xfrm>
            <a:off x="2571750" y="142875"/>
            <a:ext cx="6357938" cy="1571625"/>
          </a:xfrm>
          <a:prstGeom prst="rect">
            <a:avLst/>
          </a:prstGeom>
        </p:spPr>
        <p:txBody>
          <a:bodyPr/>
          <a:lstStyle/>
          <a:p>
            <a:pPr lvl="0"/>
            <a:r>
              <a:rPr lang="en-US" altLang="zh-CN" smtClean="0"/>
              <a:t>Click to edit Master text styles</a:t>
            </a:r>
          </a:p>
        </p:txBody>
      </p:sp>
    </p:spTree>
    <p:extLst>
      <p:ext uri="{BB962C8B-B14F-4D97-AF65-F5344CB8AC3E}">
        <p14:creationId xmlns:p14="http://schemas.microsoft.com/office/powerpoint/2010/main" val="3569360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14" name="表格占位符 13"/>
          <p:cNvSpPr>
            <a:spLocks noGrp="1"/>
          </p:cNvSpPr>
          <p:nvPr>
            <p:ph type="tbl" sz="quarter" idx="10"/>
          </p:nvPr>
        </p:nvSpPr>
        <p:spPr>
          <a:xfrm>
            <a:off x="3143239" y="2714625"/>
            <a:ext cx="5572165" cy="2857515"/>
          </a:xfrm>
          <a:prstGeom prst="rect">
            <a:avLst/>
          </a:prstGeom>
        </p:spPr>
        <p:txBody>
          <a:bodyPr/>
          <a:lstStyle/>
          <a:p>
            <a:pPr lvl="0"/>
            <a:r>
              <a:rPr lang="en-US" altLang="zh-CN" noProof="0" smtClean="0"/>
              <a:t>Click icon to add table</a:t>
            </a:r>
            <a:endParaRPr lang="zh-CN" altLang="en-US" noProof="0"/>
          </a:p>
        </p:txBody>
      </p:sp>
      <p:sp>
        <p:nvSpPr>
          <p:cNvPr id="16" name="图片占位符 15"/>
          <p:cNvSpPr>
            <a:spLocks noGrp="1"/>
          </p:cNvSpPr>
          <p:nvPr>
            <p:ph type="pic" sz="quarter" idx="11"/>
          </p:nvPr>
        </p:nvSpPr>
        <p:spPr>
          <a:xfrm>
            <a:off x="428596" y="428604"/>
            <a:ext cx="2500313" cy="2214563"/>
          </a:xfrm>
          <a:prstGeom prst="rect">
            <a:avLst/>
          </a:prstGeom>
        </p:spPr>
        <p:txBody>
          <a:bodyPr/>
          <a:lstStyle/>
          <a:p>
            <a:pPr lvl="0"/>
            <a:r>
              <a:rPr lang="en-US" altLang="zh-CN" noProof="0" smtClean="0"/>
              <a:t>Click icon to add picture</a:t>
            </a:r>
            <a:endParaRPr lang="zh-CN" altLang="en-US" noProof="0"/>
          </a:p>
        </p:txBody>
      </p:sp>
      <p:sp>
        <p:nvSpPr>
          <p:cNvPr id="18" name="文本占位符 17"/>
          <p:cNvSpPr>
            <a:spLocks noGrp="1"/>
          </p:cNvSpPr>
          <p:nvPr>
            <p:ph type="body" sz="quarter" idx="12"/>
          </p:nvPr>
        </p:nvSpPr>
        <p:spPr>
          <a:xfrm>
            <a:off x="3143240" y="1428736"/>
            <a:ext cx="5572136" cy="1143014"/>
          </a:xfrm>
          <a:prstGeom prst="rect">
            <a:avLst/>
          </a:prstGeom>
        </p:spPr>
        <p:txBody>
          <a:bodyPr/>
          <a:lstStyle>
            <a:lvl1pPr>
              <a:buNone/>
              <a:defRPr/>
            </a:lvl1pPr>
          </a:lstStyle>
          <a:p>
            <a:pPr lvl="0"/>
            <a:r>
              <a:rPr lang="en-US" altLang="zh-CN" smtClean="0"/>
              <a:t>Click to edit Master text styles</a:t>
            </a:r>
          </a:p>
        </p:txBody>
      </p:sp>
      <p:sp>
        <p:nvSpPr>
          <p:cNvPr id="6" name="文本占位符 5"/>
          <p:cNvSpPr>
            <a:spLocks noGrp="1"/>
          </p:cNvSpPr>
          <p:nvPr>
            <p:ph type="body" sz="quarter" idx="13"/>
          </p:nvPr>
        </p:nvSpPr>
        <p:spPr>
          <a:xfrm>
            <a:off x="3143250" y="500063"/>
            <a:ext cx="3714750" cy="785812"/>
          </a:xfrm>
          <a:prstGeom prst="rect">
            <a:avLst/>
          </a:prstGeom>
        </p:spPr>
        <p:txBody>
          <a:bodyPr/>
          <a:lstStyle>
            <a:lvl1pPr>
              <a:buNone/>
              <a:defRPr/>
            </a:lvl1pPr>
          </a:lstStyle>
          <a:p>
            <a:pPr lvl="0"/>
            <a:r>
              <a:rPr lang="en-US" altLang="zh-CN" smtClean="0"/>
              <a:t>Click to edit Master text styles</a:t>
            </a:r>
          </a:p>
        </p:txBody>
      </p:sp>
    </p:spTree>
    <p:extLst>
      <p:ext uri="{BB962C8B-B14F-4D97-AF65-F5344CB8AC3E}">
        <p14:creationId xmlns:p14="http://schemas.microsoft.com/office/powerpoint/2010/main" val="1927392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7" name="SmartArt 占位符 6"/>
          <p:cNvSpPr>
            <a:spLocks noGrp="1"/>
          </p:cNvSpPr>
          <p:nvPr>
            <p:ph type="dgm" sz="quarter" idx="10"/>
          </p:nvPr>
        </p:nvSpPr>
        <p:spPr>
          <a:xfrm>
            <a:off x="3071802" y="571480"/>
            <a:ext cx="5214974" cy="4071966"/>
          </a:xfrm>
          <a:prstGeom prst="rect">
            <a:avLst/>
          </a:prstGeom>
        </p:spPr>
        <p:txBody>
          <a:bodyPr/>
          <a:lstStyle/>
          <a:p>
            <a:pPr lvl="0"/>
            <a:r>
              <a:rPr lang="en-US" altLang="zh-CN" noProof="0" smtClean="0"/>
              <a:t>Click icon to add SmartArt graphic</a:t>
            </a:r>
            <a:endParaRPr lang="zh-CN" altLang="en-US" noProof="0"/>
          </a:p>
        </p:txBody>
      </p:sp>
      <p:sp>
        <p:nvSpPr>
          <p:cNvPr id="9" name="文本占位符 8"/>
          <p:cNvSpPr>
            <a:spLocks noGrp="1"/>
          </p:cNvSpPr>
          <p:nvPr>
            <p:ph type="body" sz="quarter" idx="11"/>
          </p:nvPr>
        </p:nvSpPr>
        <p:spPr>
          <a:xfrm>
            <a:off x="714375" y="571480"/>
            <a:ext cx="2143125" cy="4000520"/>
          </a:xfrm>
          <a:prstGeom prst="rect">
            <a:avLst/>
          </a:prstGeom>
        </p:spPr>
        <p:txBody>
          <a:bodyPr/>
          <a:lstStyle/>
          <a:p>
            <a:pPr lvl="0"/>
            <a:r>
              <a:rPr lang="en-US" altLang="zh-CN" smtClean="0"/>
              <a:t>Click to edit Master text styles</a:t>
            </a:r>
          </a:p>
        </p:txBody>
      </p:sp>
      <p:sp>
        <p:nvSpPr>
          <p:cNvPr id="5" name="文本占位符 4"/>
          <p:cNvSpPr>
            <a:spLocks noGrp="1"/>
          </p:cNvSpPr>
          <p:nvPr>
            <p:ph type="body" sz="quarter" idx="12"/>
          </p:nvPr>
        </p:nvSpPr>
        <p:spPr>
          <a:xfrm>
            <a:off x="3071813" y="4786313"/>
            <a:ext cx="3429000" cy="785812"/>
          </a:xfrm>
          <a:prstGeom prst="rect">
            <a:avLst/>
          </a:prstGeom>
        </p:spPr>
        <p:txBody>
          <a:bodyPr/>
          <a:lstStyle/>
          <a:p>
            <a:pPr lvl="0"/>
            <a:r>
              <a:rPr lang="en-US" altLang="zh-CN" smtClean="0"/>
              <a:t>Click to edit Master text styles</a:t>
            </a:r>
          </a:p>
        </p:txBody>
      </p:sp>
    </p:spTree>
    <p:extLst>
      <p:ext uri="{BB962C8B-B14F-4D97-AF65-F5344CB8AC3E}">
        <p14:creationId xmlns:p14="http://schemas.microsoft.com/office/powerpoint/2010/main" val="2119055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th-TH"/>
          </a:p>
        </p:txBody>
      </p:sp>
      <p:sp>
        <p:nvSpPr>
          <p:cNvPr id="3" name="ตัวแทนวันที่ 2"/>
          <p:cNvSpPr>
            <a:spLocks noGrp="1"/>
          </p:cNvSpPr>
          <p:nvPr>
            <p:ph type="dt" sz="half" idx="10"/>
          </p:nvPr>
        </p:nvSpPr>
        <p:spPr/>
        <p:txBody>
          <a:bodyPr/>
          <a:lstStyle/>
          <a:p>
            <a:fld id="{039BDC53-EE56-49AA-93DB-E5D4875559AF}" type="datetimeFigureOut">
              <a:rPr lang="th-TH" smtClean="0"/>
              <a:pPr/>
              <a:t>07/08/56</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2170DB64-7964-4BCB-B9A0-41DAA2A86D61}" type="slidenum">
              <a:rPr lang="th-TH" smtClean="0"/>
              <a:pPr/>
              <a:t>‹#›</a:t>
            </a:fld>
            <a:endParaRPr lang="th-TH"/>
          </a:p>
        </p:txBody>
      </p:sp>
    </p:spTree>
    <p:extLst>
      <p:ext uri="{BB962C8B-B14F-4D97-AF65-F5344CB8AC3E}">
        <p14:creationId xmlns:p14="http://schemas.microsoft.com/office/powerpoint/2010/main" val="19749489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3" name="图表占位符 2"/>
          <p:cNvSpPr>
            <a:spLocks noGrp="1"/>
          </p:cNvSpPr>
          <p:nvPr>
            <p:ph type="chart" sz="quarter" idx="10"/>
          </p:nvPr>
        </p:nvSpPr>
        <p:spPr>
          <a:xfrm>
            <a:off x="1785918" y="714356"/>
            <a:ext cx="5572125" cy="4143375"/>
          </a:xfrm>
          <a:prstGeom prst="rect">
            <a:avLst/>
          </a:prstGeom>
        </p:spPr>
        <p:txBody>
          <a:bodyPr/>
          <a:lstStyle/>
          <a:p>
            <a:pPr lvl="0"/>
            <a:r>
              <a:rPr lang="en-US" altLang="zh-CN" noProof="0" smtClean="0"/>
              <a:t>Click icon to add chart</a:t>
            </a:r>
            <a:endParaRPr lang="zh-CN" altLang="en-US" noProof="0"/>
          </a:p>
        </p:txBody>
      </p:sp>
      <p:sp>
        <p:nvSpPr>
          <p:cNvPr id="5" name="文本占位符 4"/>
          <p:cNvSpPr>
            <a:spLocks noGrp="1"/>
          </p:cNvSpPr>
          <p:nvPr>
            <p:ph type="body" sz="quarter" idx="11"/>
          </p:nvPr>
        </p:nvSpPr>
        <p:spPr>
          <a:xfrm>
            <a:off x="4500563" y="5000625"/>
            <a:ext cx="2857500" cy="857250"/>
          </a:xfrm>
          <a:prstGeom prst="rect">
            <a:avLst/>
          </a:prstGeom>
        </p:spPr>
        <p:txBody>
          <a:bodyPr/>
          <a:lstStyle/>
          <a:p>
            <a:pPr lvl="0"/>
            <a:r>
              <a:rPr lang="en-US" altLang="zh-CN" smtClean="0"/>
              <a:t>Click to edit Master text styles</a:t>
            </a:r>
          </a:p>
        </p:txBody>
      </p:sp>
    </p:spTree>
    <p:extLst>
      <p:ext uri="{BB962C8B-B14F-4D97-AF65-F5344CB8AC3E}">
        <p14:creationId xmlns:p14="http://schemas.microsoft.com/office/powerpoint/2010/main" val="32989355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标题和内容">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a:xfrm>
            <a:off x="500063" y="1143000"/>
            <a:ext cx="8143875" cy="1428750"/>
          </a:xfrm>
          <a:prstGeom prst="rect">
            <a:avLst/>
          </a:prstGeom>
        </p:spPr>
        <p:txBody>
          <a:bodyPr/>
          <a:lstStyle/>
          <a:p>
            <a:pPr lvl="0"/>
            <a:r>
              <a:rPr lang="en-US" altLang="zh-CN" smtClean="0"/>
              <a:t>Click to edit Master text styles</a:t>
            </a:r>
          </a:p>
        </p:txBody>
      </p:sp>
    </p:spTree>
    <p:extLst>
      <p:ext uri="{BB962C8B-B14F-4D97-AF65-F5344CB8AC3E}">
        <p14:creationId xmlns:p14="http://schemas.microsoft.com/office/powerpoint/2010/main" val="31748092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标题和内容">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a:xfrm>
            <a:off x="3857620" y="142875"/>
            <a:ext cx="5000630" cy="1643063"/>
          </a:xfrm>
          <a:prstGeom prst="rect">
            <a:avLst/>
          </a:prstGeom>
        </p:spPr>
        <p:txBody>
          <a:bodyPr/>
          <a:lstStyle/>
          <a:p>
            <a:pPr lvl="0"/>
            <a:r>
              <a:rPr lang="en-US" altLang="zh-CN" smtClean="0"/>
              <a:t>Click to edit Master text styles</a:t>
            </a:r>
          </a:p>
        </p:txBody>
      </p:sp>
    </p:spTree>
    <p:extLst>
      <p:ext uri="{BB962C8B-B14F-4D97-AF65-F5344CB8AC3E}">
        <p14:creationId xmlns:p14="http://schemas.microsoft.com/office/powerpoint/2010/main" val="32404961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2" name="ชื่อเรื่อง 1"/>
          <p:cNvSpPr>
            <a:spLocks noGrp="1"/>
          </p:cNvSpPr>
          <p:nvPr>
            <p:ph type="ctrTitle"/>
          </p:nvPr>
        </p:nvSpPr>
        <p:spPr>
          <a:xfrm>
            <a:off x="685800" y="2130425"/>
            <a:ext cx="7772400" cy="1470025"/>
          </a:xfrm>
        </p:spPr>
        <p:txBody>
          <a:bodyPr/>
          <a:lstStyle/>
          <a:p>
            <a:r>
              <a:rPr lang="th-TH" smtClean="0"/>
              <a:t>คลิกเพื่อแก้ไขลักษณะชื่อเรื่องต้นแบบ</a:t>
            </a:r>
            <a:endParaRPr lang="th-TH"/>
          </a:p>
        </p:txBody>
      </p:sp>
      <p:sp>
        <p:nvSpPr>
          <p:cNvPr id="3" name="ชื่อเรื่องรอง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h-TH" smtClean="0"/>
              <a:t>คลิกเพื่อแก้ไขลักษณะชื่อเรื่องรองต้นแบบ</a:t>
            </a:r>
            <a:endParaRPr lang="th-TH"/>
          </a:p>
        </p:txBody>
      </p:sp>
      <p:sp>
        <p:nvSpPr>
          <p:cNvPr id="4" name="ตัวแทนวันที่ 3"/>
          <p:cNvSpPr>
            <a:spLocks noGrp="1"/>
          </p:cNvSpPr>
          <p:nvPr>
            <p:ph type="dt" sz="half" idx="10"/>
          </p:nvPr>
        </p:nvSpPr>
        <p:spPr/>
        <p:txBody>
          <a:bodyPr/>
          <a:lstStyle/>
          <a:p>
            <a:fld id="{AB2ABA43-F0DA-4FAD-A364-2602270662AC}" type="datetimeFigureOut">
              <a:rPr lang="th-TH" smtClean="0">
                <a:solidFill>
                  <a:prstClr val="black">
                    <a:tint val="75000"/>
                  </a:prstClr>
                </a:solidFill>
              </a:rPr>
              <a:pPr/>
              <a:t>07/08/56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p:txBody>
          <a:bodyPr/>
          <a:lstStyle/>
          <a:p>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p:txBody>
          <a:bodyPr/>
          <a:lstStyle/>
          <a:p>
            <a:fld id="{017A4DE5-F927-4601-98A5-E031434058DF}" type="slidenum">
              <a:rPr lang="th-TH" smtClean="0">
                <a:solidFill>
                  <a:prstClr val="black">
                    <a:tint val="75000"/>
                  </a:prstClr>
                </a:solidFill>
              </a:rPr>
              <a:pPr/>
              <a:t>‹#›</a:t>
            </a:fld>
            <a:endParaRPr lang="th-TH">
              <a:solidFill>
                <a:prstClr val="black">
                  <a:tint val="75000"/>
                </a:prstClr>
              </a:solidFill>
            </a:endParaRPr>
          </a:p>
        </p:txBody>
      </p:sp>
      <p:sp>
        <p:nvSpPr>
          <p:cNvPr id="7" name="Rectangle 8"/>
          <p:cNvSpPr>
            <a:spLocks noChangeArrowheads="1"/>
          </p:cNvSpPr>
          <p:nvPr userDrawn="1"/>
        </p:nvSpPr>
        <p:spPr bwMode="auto">
          <a:xfrm>
            <a:off x="0" y="685800"/>
            <a:ext cx="5105400" cy="1447800"/>
          </a:xfrm>
          <a:prstGeom prst="rect">
            <a:avLst/>
          </a:prstGeom>
          <a:solidFill>
            <a:schemeClr val="accent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th-TH" sz="2400">
              <a:solidFill>
                <a:prstClr val="black"/>
              </a:solidFill>
              <a:latin typeface="Arial" charset="0"/>
            </a:endParaRPr>
          </a:p>
        </p:txBody>
      </p:sp>
    </p:spTree>
    <p:extLst>
      <p:ext uri="{BB962C8B-B14F-4D97-AF65-F5344CB8AC3E}">
        <p14:creationId xmlns:p14="http://schemas.microsoft.com/office/powerpoint/2010/main" val="16700741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th-TH"/>
          </a:p>
        </p:txBody>
      </p:sp>
      <p:sp>
        <p:nvSpPr>
          <p:cNvPr id="3" name="ตัวแทนเนื้อหา 2"/>
          <p:cNvSpPr>
            <a:spLocks noGrp="1"/>
          </p:cNvSpPr>
          <p:nvPr>
            <p:ph idx="1"/>
          </p:nvPr>
        </p:nvSpPr>
        <p:spPr/>
        <p:txBody>
          <a:body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แทนวันที่ 3"/>
          <p:cNvSpPr>
            <a:spLocks noGrp="1"/>
          </p:cNvSpPr>
          <p:nvPr>
            <p:ph type="dt" sz="half" idx="10"/>
          </p:nvPr>
        </p:nvSpPr>
        <p:spPr/>
        <p:txBody>
          <a:bodyPr/>
          <a:lstStyle/>
          <a:p>
            <a:fld id="{AB2ABA43-F0DA-4FAD-A364-2602270662AC}" type="datetimeFigureOut">
              <a:rPr lang="th-TH" smtClean="0">
                <a:solidFill>
                  <a:prstClr val="black">
                    <a:tint val="75000"/>
                  </a:prstClr>
                </a:solidFill>
              </a:rPr>
              <a:pPr/>
              <a:t>07/08/56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p:txBody>
          <a:bodyPr/>
          <a:lstStyle/>
          <a:p>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p:txBody>
          <a:bodyPr/>
          <a:lstStyle/>
          <a:p>
            <a:fld id="{017A4DE5-F927-4601-98A5-E031434058DF}"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11576531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722313" y="4406900"/>
            <a:ext cx="7772400" cy="1362075"/>
          </a:xfrm>
        </p:spPr>
        <p:txBody>
          <a:bodyPr anchor="t"/>
          <a:lstStyle>
            <a:lvl1pPr algn="l">
              <a:defRPr sz="4000" b="1" cap="all"/>
            </a:lvl1pPr>
          </a:lstStyle>
          <a:p>
            <a:r>
              <a:rPr lang="th-TH" smtClean="0"/>
              <a:t>คลิกเพื่อแก้ไขลักษณะชื่อเรื่องต้นแบบ</a:t>
            </a:r>
            <a:endParaRPr lang="th-TH"/>
          </a:p>
        </p:txBody>
      </p:sp>
      <p:sp>
        <p:nvSpPr>
          <p:cNvPr id="3" name="ตัวแทนข้อความ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h-TH" smtClean="0"/>
              <a:t>คลิกเพื่อแก้ไขลักษณะของข้อความต้นแบบ</a:t>
            </a:r>
          </a:p>
        </p:txBody>
      </p:sp>
      <p:sp>
        <p:nvSpPr>
          <p:cNvPr id="4" name="ตัวแทนวันที่ 3"/>
          <p:cNvSpPr>
            <a:spLocks noGrp="1"/>
          </p:cNvSpPr>
          <p:nvPr>
            <p:ph type="dt" sz="half" idx="10"/>
          </p:nvPr>
        </p:nvSpPr>
        <p:spPr/>
        <p:txBody>
          <a:bodyPr/>
          <a:lstStyle/>
          <a:p>
            <a:fld id="{AB2ABA43-F0DA-4FAD-A364-2602270662AC}" type="datetimeFigureOut">
              <a:rPr lang="th-TH" smtClean="0">
                <a:solidFill>
                  <a:prstClr val="black">
                    <a:tint val="75000"/>
                  </a:prstClr>
                </a:solidFill>
              </a:rPr>
              <a:pPr/>
              <a:t>07/08/56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p:txBody>
          <a:bodyPr/>
          <a:lstStyle/>
          <a:p>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p:txBody>
          <a:bodyPr/>
          <a:lstStyle/>
          <a:p>
            <a:fld id="{017A4DE5-F927-4601-98A5-E031434058DF}"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34281773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th-TH"/>
          </a:p>
        </p:txBody>
      </p:sp>
      <p:sp>
        <p:nvSpPr>
          <p:cNvPr id="3" name="ตัวแทนเนื้อหา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แทนเนื้อหา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5" name="ตัวแทนวันที่ 4"/>
          <p:cNvSpPr>
            <a:spLocks noGrp="1"/>
          </p:cNvSpPr>
          <p:nvPr>
            <p:ph type="dt" sz="half" idx="10"/>
          </p:nvPr>
        </p:nvSpPr>
        <p:spPr/>
        <p:txBody>
          <a:bodyPr/>
          <a:lstStyle/>
          <a:p>
            <a:fld id="{AB2ABA43-F0DA-4FAD-A364-2602270662AC}" type="datetimeFigureOut">
              <a:rPr lang="th-TH" smtClean="0">
                <a:solidFill>
                  <a:prstClr val="black">
                    <a:tint val="75000"/>
                  </a:prstClr>
                </a:solidFill>
              </a:rPr>
              <a:pPr/>
              <a:t>07/08/56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p:txBody>
          <a:bodyPr/>
          <a:lstStyle/>
          <a:p>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p:txBody>
          <a:bodyPr/>
          <a:lstStyle/>
          <a:p>
            <a:fld id="{017A4DE5-F927-4601-98A5-E031434058DF}"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23428223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lvl1pPr>
              <a:defRPr/>
            </a:lvl1pPr>
          </a:lstStyle>
          <a:p>
            <a:r>
              <a:rPr lang="th-TH" smtClean="0"/>
              <a:t>คลิกเพื่อแก้ไขลักษณะชื่อเรื่องต้นแบบ</a:t>
            </a:r>
            <a:endParaRPr lang="th-TH"/>
          </a:p>
        </p:txBody>
      </p:sp>
      <p:sp>
        <p:nvSpPr>
          <p:cNvPr id="3" name="ตัวแทนข้อความ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smtClean="0"/>
              <a:t>คลิกเพื่อแก้ไขลักษณะของข้อความต้นแบบ</a:t>
            </a:r>
          </a:p>
        </p:txBody>
      </p:sp>
      <p:sp>
        <p:nvSpPr>
          <p:cNvPr id="4" name="ตัวแทนเนื้อหา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5" name="ตัวแทนข้อความ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smtClean="0"/>
              <a:t>คลิกเพื่อแก้ไขลักษณะของข้อความต้นแบบ</a:t>
            </a:r>
          </a:p>
        </p:txBody>
      </p:sp>
      <p:sp>
        <p:nvSpPr>
          <p:cNvPr id="6" name="ตัวแทนเนื้อหา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7" name="ตัวแทนวันที่ 6"/>
          <p:cNvSpPr>
            <a:spLocks noGrp="1"/>
          </p:cNvSpPr>
          <p:nvPr>
            <p:ph type="dt" sz="half" idx="10"/>
          </p:nvPr>
        </p:nvSpPr>
        <p:spPr/>
        <p:txBody>
          <a:bodyPr/>
          <a:lstStyle/>
          <a:p>
            <a:fld id="{AB2ABA43-F0DA-4FAD-A364-2602270662AC}" type="datetimeFigureOut">
              <a:rPr lang="th-TH" smtClean="0">
                <a:solidFill>
                  <a:prstClr val="black">
                    <a:tint val="75000"/>
                  </a:prstClr>
                </a:solidFill>
              </a:rPr>
              <a:pPr/>
              <a:t>07/08/56</a:t>
            </a:fld>
            <a:endParaRPr lang="th-TH">
              <a:solidFill>
                <a:prstClr val="black">
                  <a:tint val="75000"/>
                </a:prstClr>
              </a:solidFill>
            </a:endParaRPr>
          </a:p>
        </p:txBody>
      </p:sp>
      <p:sp>
        <p:nvSpPr>
          <p:cNvPr id="8" name="ตัวแทนท้ายกระดาษ 7"/>
          <p:cNvSpPr>
            <a:spLocks noGrp="1"/>
          </p:cNvSpPr>
          <p:nvPr>
            <p:ph type="ftr" sz="quarter" idx="11"/>
          </p:nvPr>
        </p:nvSpPr>
        <p:spPr/>
        <p:txBody>
          <a:bodyPr/>
          <a:lstStyle/>
          <a:p>
            <a:endParaRPr lang="th-TH">
              <a:solidFill>
                <a:prstClr val="black">
                  <a:tint val="75000"/>
                </a:prstClr>
              </a:solidFill>
            </a:endParaRPr>
          </a:p>
        </p:txBody>
      </p:sp>
      <p:sp>
        <p:nvSpPr>
          <p:cNvPr id="9" name="ตัวแทนหมายเลขภาพนิ่ง 8"/>
          <p:cNvSpPr>
            <a:spLocks noGrp="1"/>
          </p:cNvSpPr>
          <p:nvPr>
            <p:ph type="sldNum" sz="quarter" idx="12"/>
          </p:nvPr>
        </p:nvSpPr>
        <p:spPr/>
        <p:txBody>
          <a:bodyPr/>
          <a:lstStyle/>
          <a:p>
            <a:fld id="{017A4DE5-F927-4601-98A5-E031434058DF}"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23796165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th-TH"/>
          </a:p>
        </p:txBody>
      </p:sp>
      <p:sp>
        <p:nvSpPr>
          <p:cNvPr id="3" name="ตัวแทนวันที่ 2"/>
          <p:cNvSpPr>
            <a:spLocks noGrp="1"/>
          </p:cNvSpPr>
          <p:nvPr>
            <p:ph type="dt" sz="half" idx="10"/>
          </p:nvPr>
        </p:nvSpPr>
        <p:spPr/>
        <p:txBody>
          <a:bodyPr/>
          <a:lstStyle/>
          <a:p>
            <a:fld id="{AB2ABA43-F0DA-4FAD-A364-2602270662AC}" type="datetimeFigureOut">
              <a:rPr lang="th-TH" smtClean="0">
                <a:solidFill>
                  <a:prstClr val="black">
                    <a:tint val="75000"/>
                  </a:prstClr>
                </a:solidFill>
              </a:rPr>
              <a:pPr/>
              <a:t>07/08/56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p:txBody>
          <a:bodyPr/>
          <a:lstStyle/>
          <a:p>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p:txBody>
          <a:bodyPr/>
          <a:lstStyle/>
          <a:p>
            <a:fld id="{017A4DE5-F927-4601-98A5-E031434058DF}"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38421479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
        <p:nvSpPr>
          <p:cNvPr id="2" name="ตัวแทนวันที่ 1"/>
          <p:cNvSpPr>
            <a:spLocks noGrp="1"/>
          </p:cNvSpPr>
          <p:nvPr>
            <p:ph type="dt" sz="half" idx="10"/>
          </p:nvPr>
        </p:nvSpPr>
        <p:spPr/>
        <p:txBody>
          <a:bodyPr/>
          <a:lstStyle/>
          <a:p>
            <a:fld id="{AB2ABA43-F0DA-4FAD-A364-2602270662AC}" type="datetimeFigureOut">
              <a:rPr lang="th-TH" smtClean="0">
                <a:solidFill>
                  <a:prstClr val="black">
                    <a:tint val="75000"/>
                  </a:prstClr>
                </a:solidFill>
              </a:rPr>
              <a:pPr/>
              <a:t>07/08/56</a:t>
            </a:fld>
            <a:endParaRPr lang="th-TH">
              <a:solidFill>
                <a:prstClr val="black">
                  <a:tint val="75000"/>
                </a:prstClr>
              </a:solidFill>
            </a:endParaRPr>
          </a:p>
        </p:txBody>
      </p:sp>
      <p:sp>
        <p:nvSpPr>
          <p:cNvPr id="3" name="ตัวแทนท้ายกระดาษ 2"/>
          <p:cNvSpPr>
            <a:spLocks noGrp="1"/>
          </p:cNvSpPr>
          <p:nvPr>
            <p:ph type="ftr" sz="quarter" idx="11"/>
          </p:nvPr>
        </p:nvSpPr>
        <p:spPr/>
        <p:txBody>
          <a:bodyPr/>
          <a:lstStyle/>
          <a:p>
            <a:endParaRPr lang="th-TH">
              <a:solidFill>
                <a:prstClr val="black">
                  <a:tint val="75000"/>
                </a:prstClr>
              </a:solidFill>
            </a:endParaRPr>
          </a:p>
        </p:txBody>
      </p:sp>
      <p:sp>
        <p:nvSpPr>
          <p:cNvPr id="4" name="ตัวแทนหมายเลขภาพนิ่ง 3"/>
          <p:cNvSpPr>
            <a:spLocks noGrp="1"/>
          </p:cNvSpPr>
          <p:nvPr>
            <p:ph type="sldNum" sz="quarter" idx="12"/>
          </p:nvPr>
        </p:nvSpPr>
        <p:spPr/>
        <p:txBody>
          <a:bodyPr/>
          <a:lstStyle/>
          <a:p>
            <a:fld id="{017A4DE5-F927-4601-98A5-E031434058DF}"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449193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
        <p:nvSpPr>
          <p:cNvPr id="2" name="ตัวแทนวันที่ 1"/>
          <p:cNvSpPr>
            <a:spLocks noGrp="1"/>
          </p:cNvSpPr>
          <p:nvPr>
            <p:ph type="dt" sz="half" idx="10"/>
          </p:nvPr>
        </p:nvSpPr>
        <p:spPr/>
        <p:txBody>
          <a:bodyPr/>
          <a:lstStyle/>
          <a:p>
            <a:fld id="{039BDC53-EE56-49AA-93DB-E5D4875559AF}" type="datetimeFigureOut">
              <a:rPr lang="th-TH" smtClean="0"/>
              <a:pPr/>
              <a:t>07/08/56</a:t>
            </a:fld>
            <a:endParaRPr lang="th-TH"/>
          </a:p>
        </p:txBody>
      </p:sp>
      <p:sp>
        <p:nvSpPr>
          <p:cNvPr id="3" name="ตัวแทนท้ายกระดาษ 2"/>
          <p:cNvSpPr>
            <a:spLocks noGrp="1"/>
          </p:cNvSpPr>
          <p:nvPr>
            <p:ph type="ftr" sz="quarter" idx="11"/>
          </p:nvPr>
        </p:nvSpPr>
        <p:spPr/>
        <p:txBody>
          <a:bodyPr/>
          <a:lstStyle/>
          <a:p>
            <a:endParaRPr lang="th-TH"/>
          </a:p>
        </p:txBody>
      </p:sp>
      <p:sp>
        <p:nvSpPr>
          <p:cNvPr id="4" name="ตัวแทนหมายเลขภาพนิ่ง 3"/>
          <p:cNvSpPr>
            <a:spLocks noGrp="1"/>
          </p:cNvSpPr>
          <p:nvPr>
            <p:ph type="sldNum" sz="quarter" idx="12"/>
          </p:nvPr>
        </p:nvSpPr>
        <p:spPr/>
        <p:txBody>
          <a:bodyPr/>
          <a:lstStyle/>
          <a:p>
            <a:fld id="{2170DB64-7964-4BCB-B9A0-41DAA2A86D61}" type="slidenum">
              <a:rPr lang="th-TH" smtClean="0"/>
              <a:pPr/>
              <a:t>‹#›</a:t>
            </a:fld>
            <a:endParaRPr lang="th-TH"/>
          </a:p>
        </p:txBody>
      </p:sp>
    </p:spTree>
    <p:extLst>
      <p:ext uri="{BB962C8B-B14F-4D97-AF65-F5344CB8AC3E}">
        <p14:creationId xmlns:p14="http://schemas.microsoft.com/office/powerpoint/2010/main" val="28898540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เนื้อหาพร้อมคำอธิบายภาพ">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57200" y="273050"/>
            <a:ext cx="3008313" cy="1162050"/>
          </a:xfrm>
        </p:spPr>
        <p:txBody>
          <a:bodyPr anchor="b"/>
          <a:lstStyle>
            <a:lvl1pPr algn="l">
              <a:defRPr sz="2000" b="1"/>
            </a:lvl1pPr>
          </a:lstStyle>
          <a:p>
            <a:r>
              <a:rPr lang="th-TH" smtClean="0"/>
              <a:t>คลิกเพื่อแก้ไขลักษณะชื่อเรื่องต้นแบบ</a:t>
            </a:r>
            <a:endParaRPr lang="th-TH"/>
          </a:p>
        </p:txBody>
      </p:sp>
      <p:sp>
        <p:nvSpPr>
          <p:cNvPr id="3" name="ตัวแทนเนื้อหา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แทนข้อความ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smtClean="0"/>
              <a:t>คลิกเพื่อแก้ไขลักษณะของข้อความต้นแบบ</a:t>
            </a:r>
          </a:p>
        </p:txBody>
      </p:sp>
      <p:sp>
        <p:nvSpPr>
          <p:cNvPr id="5" name="ตัวแทนวันที่ 4"/>
          <p:cNvSpPr>
            <a:spLocks noGrp="1"/>
          </p:cNvSpPr>
          <p:nvPr>
            <p:ph type="dt" sz="half" idx="10"/>
          </p:nvPr>
        </p:nvSpPr>
        <p:spPr/>
        <p:txBody>
          <a:bodyPr/>
          <a:lstStyle/>
          <a:p>
            <a:fld id="{AB2ABA43-F0DA-4FAD-A364-2602270662AC}" type="datetimeFigureOut">
              <a:rPr lang="th-TH" smtClean="0">
                <a:solidFill>
                  <a:prstClr val="black">
                    <a:tint val="75000"/>
                  </a:prstClr>
                </a:solidFill>
              </a:rPr>
              <a:pPr/>
              <a:t>07/08/56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p:txBody>
          <a:bodyPr/>
          <a:lstStyle/>
          <a:p>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p:txBody>
          <a:bodyPr/>
          <a:lstStyle/>
          <a:p>
            <a:fld id="{017A4DE5-F927-4601-98A5-E031434058DF}"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22128746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รูปภาพพร้อมคำอธิบายภาพ">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1792288" y="4800600"/>
            <a:ext cx="5486400" cy="566738"/>
          </a:xfrm>
        </p:spPr>
        <p:txBody>
          <a:bodyPr anchor="b"/>
          <a:lstStyle>
            <a:lvl1pPr algn="l">
              <a:defRPr sz="2000" b="1"/>
            </a:lvl1pPr>
          </a:lstStyle>
          <a:p>
            <a:r>
              <a:rPr lang="th-TH" smtClean="0"/>
              <a:t>คลิกเพื่อแก้ไขลักษณะชื่อเรื่องต้นแบบ</a:t>
            </a:r>
            <a:endParaRPr lang="th-TH"/>
          </a:p>
        </p:txBody>
      </p:sp>
      <p:sp>
        <p:nvSpPr>
          <p:cNvPr id="3" name="ตัวแทนรูปภาพ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h-TH"/>
          </a:p>
        </p:txBody>
      </p:sp>
      <p:sp>
        <p:nvSpPr>
          <p:cNvPr id="4" name="ตัวแทนข้อความ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smtClean="0"/>
              <a:t>คลิกเพื่อแก้ไขลักษณะของข้อความต้นแบบ</a:t>
            </a:r>
          </a:p>
        </p:txBody>
      </p:sp>
      <p:sp>
        <p:nvSpPr>
          <p:cNvPr id="5" name="ตัวแทนวันที่ 4"/>
          <p:cNvSpPr>
            <a:spLocks noGrp="1"/>
          </p:cNvSpPr>
          <p:nvPr>
            <p:ph type="dt" sz="half" idx="10"/>
          </p:nvPr>
        </p:nvSpPr>
        <p:spPr/>
        <p:txBody>
          <a:bodyPr/>
          <a:lstStyle/>
          <a:p>
            <a:fld id="{AB2ABA43-F0DA-4FAD-A364-2602270662AC}" type="datetimeFigureOut">
              <a:rPr lang="th-TH" smtClean="0">
                <a:solidFill>
                  <a:prstClr val="black">
                    <a:tint val="75000"/>
                  </a:prstClr>
                </a:solidFill>
              </a:rPr>
              <a:pPr/>
              <a:t>07/08/56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p:txBody>
          <a:bodyPr/>
          <a:lstStyle/>
          <a:p>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p:txBody>
          <a:bodyPr/>
          <a:lstStyle/>
          <a:p>
            <a:fld id="{017A4DE5-F927-4601-98A5-E031434058DF}"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20370590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th-TH"/>
          </a:p>
        </p:txBody>
      </p:sp>
      <p:sp>
        <p:nvSpPr>
          <p:cNvPr id="3" name="ตัวแทนข้อความแนวตั้ง 2"/>
          <p:cNvSpPr>
            <a:spLocks noGrp="1"/>
          </p:cNvSpPr>
          <p:nvPr>
            <p:ph type="body" orient="vert" idx="1"/>
          </p:nvPr>
        </p:nvSpPr>
        <p:spPr/>
        <p:txBody>
          <a:bodyPr vert="eaVert"/>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แทนวันที่ 3"/>
          <p:cNvSpPr>
            <a:spLocks noGrp="1"/>
          </p:cNvSpPr>
          <p:nvPr>
            <p:ph type="dt" sz="half" idx="10"/>
          </p:nvPr>
        </p:nvSpPr>
        <p:spPr/>
        <p:txBody>
          <a:bodyPr/>
          <a:lstStyle/>
          <a:p>
            <a:fld id="{AB2ABA43-F0DA-4FAD-A364-2602270662AC}" type="datetimeFigureOut">
              <a:rPr lang="th-TH" smtClean="0">
                <a:solidFill>
                  <a:prstClr val="black">
                    <a:tint val="75000"/>
                  </a:prstClr>
                </a:solidFill>
              </a:rPr>
              <a:pPr/>
              <a:t>07/08/56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p:txBody>
          <a:bodyPr/>
          <a:lstStyle/>
          <a:p>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p:txBody>
          <a:bodyPr/>
          <a:lstStyle/>
          <a:p>
            <a:fld id="{017A4DE5-F927-4601-98A5-E031434058DF}"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11682261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ชื่อเรื่องแนวตั้ง 1"/>
          <p:cNvSpPr>
            <a:spLocks noGrp="1"/>
          </p:cNvSpPr>
          <p:nvPr>
            <p:ph type="title" orient="vert"/>
          </p:nvPr>
        </p:nvSpPr>
        <p:spPr>
          <a:xfrm>
            <a:off x="6629400" y="274638"/>
            <a:ext cx="2057400" cy="5851525"/>
          </a:xfrm>
        </p:spPr>
        <p:txBody>
          <a:bodyPr vert="eaVert"/>
          <a:lstStyle/>
          <a:p>
            <a:r>
              <a:rPr lang="th-TH" smtClean="0"/>
              <a:t>คลิกเพื่อแก้ไขลักษณะชื่อเรื่องต้นแบบ</a:t>
            </a:r>
            <a:endParaRPr lang="th-TH"/>
          </a:p>
        </p:txBody>
      </p:sp>
      <p:sp>
        <p:nvSpPr>
          <p:cNvPr id="3" name="ตัวแทนข้อความแนวตั้ง 2"/>
          <p:cNvSpPr>
            <a:spLocks noGrp="1"/>
          </p:cNvSpPr>
          <p:nvPr>
            <p:ph type="body" orient="vert" idx="1"/>
          </p:nvPr>
        </p:nvSpPr>
        <p:spPr>
          <a:xfrm>
            <a:off x="457200" y="274638"/>
            <a:ext cx="6019800" cy="5851525"/>
          </a:xfrm>
        </p:spPr>
        <p:txBody>
          <a:bodyPr vert="eaVert"/>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แทนวันที่ 3"/>
          <p:cNvSpPr>
            <a:spLocks noGrp="1"/>
          </p:cNvSpPr>
          <p:nvPr>
            <p:ph type="dt" sz="half" idx="10"/>
          </p:nvPr>
        </p:nvSpPr>
        <p:spPr/>
        <p:txBody>
          <a:bodyPr/>
          <a:lstStyle/>
          <a:p>
            <a:fld id="{AB2ABA43-F0DA-4FAD-A364-2602270662AC}" type="datetimeFigureOut">
              <a:rPr lang="th-TH" smtClean="0">
                <a:solidFill>
                  <a:prstClr val="black">
                    <a:tint val="75000"/>
                  </a:prstClr>
                </a:solidFill>
              </a:rPr>
              <a:pPr/>
              <a:t>07/08/56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p:txBody>
          <a:bodyPr/>
          <a:lstStyle/>
          <a:p>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p:txBody>
          <a:bodyPr/>
          <a:lstStyle/>
          <a:p>
            <a:fld id="{017A4DE5-F927-4601-98A5-E031434058DF}"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25014852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2" name="ชื่อเรื่อง 1"/>
          <p:cNvSpPr>
            <a:spLocks noGrp="1"/>
          </p:cNvSpPr>
          <p:nvPr>
            <p:ph type="ctrTitle"/>
          </p:nvPr>
        </p:nvSpPr>
        <p:spPr>
          <a:xfrm>
            <a:off x="685800" y="2130425"/>
            <a:ext cx="7772400" cy="1470025"/>
          </a:xfrm>
        </p:spPr>
        <p:txBody>
          <a:bodyPr/>
          <a:lstStyle/>
          <a:p>
            <a:r>
              <a:rPr lang="th-TH" smtClean="0"/>
              <a:t>คลิกเพื่อแก้ไขลักษณะชื่อเรื่องต้นแบบ</a:t>
            </a:r>
            <a:endParaRPr lang="th-TH"/>
          </a:p>
        </p:txBody>
      </p:sp>
      <p:sp>
        <p:nvSpPr>
          <p:cNvPr id="3" name="ชื่อเรื่องรอง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h-TH" smtClean="0"/>
              <a:t>คลิกเพื่อแก้ไขลักษณะชื่อเรื่องรองต้นแบบ</a:t>
            </a:r>
            <a:endParaRPr lang="th-TH"/>
          </a:p>
        </p:txBody>
      </p:sp>
      <p:sp>
        <p:nvSpPr>
          <p:cNvPr id="4" name="ตัวแทนวันที่ 3"/>
          <p:cNvSpPr>
            <a:spLocks noGrp="1"/>
          </p:cNvSpPr>
          <p:nvPr>
            <p:ph type="dt" sz="half" idx="10"/>
          </p:nvPr>
        </p:nvSpPr>
        <p:spPr/>
        <p:txBody>
          <a:bodyPr/>
          <a:lstStyle/>
          <a:p>
            <a:fld id="{5197EACA-550A-4B88-A46F-7FE22EE4C306}" type="datetimeFigureOut">
              <a:rPr lang="th-TH">
                <a:solidFill>
                  <a:prstClr val="black">
                    <a:tint val="75000"/>
                  </a:prstClr>
                </a:solidFill>
              </a:rPr>
              <a:pPr/>
              <a:t>07/08/56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p:txBody>
          <a:bodyPr/>
          <a:lstStyle/>
          <a:p>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p:txBody>
          <a:bodyPr/>
          <a:lstStyle/>
          <a:p>
            <a:fld id="{6EDADE2A-1A36-4957-8AD5-30038A927D5F}" type="slidenum">
              <a:rPr lang="th-TH">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14920026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th-TH"/>
          </a:p>
        </p:txBody>
      </p:sp>
      <p:sp>
        <p:nvSpPr>
          <p:cNvPr id="3" name="ตัวแทนเนื้อหา 2"/>
          <p:cNvSpPr>
            <a:spLocks noGrp="1"/>
          </p:cNvSpPr>
          <p:nvPr>
            <p:ph idx="1"/>
          </p:nvPr>
        </p:nvSpPr>
        <p:spPr/>
        <p:txBody>
          <a:body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แทนวันที่ 3"/>
          <p:cNvSpPr>
            <a:spLocks noGrp="1"/>
          </p:cNvSpPr>
          <p:nvPr>
            <p:ph type="dt" sz="half" idx="10"/>
          </p:nvPr>
        </p:nvSpPr>
        <p:spPr/>
        <p:txBody>
          <a:bodyPr/>
          <a:lstStyle/>
          <a:p>
            <a:fld id="{5197EACA-550A-4B88-A46F-7FE22EE4C306}" type="datetimeFigureOut">
              <a:rPr lang="th-TH">
                <a:solidFill>
                  <a:prstClr val="black">
                    <a:tint val="75000"/>
                  </a:prstClr>
                </a:solidFill>
              </a:rPr>
              <a:pPr/>
              <a:t>07/08/56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p:txBody>
          <a:bodyPr/>
          <a:lstStyle/>
          <a:p>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p:txBody>
          <a:bodyPr/>
          <a:lstStyle/>
          <a:p>
            <a:fld id="{6EDADE2A-1A36-4957-8AD5-30038A927D5F}" type="slidenum">
              <a:rPr lang="th-TH">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20589898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722313" y="4406900"/>
            <a:ext cx="7772400" cy="1362075"/>
          </a:xfrm>
        </p:spPr>
        <p:txBody>
          <a:bodyPr anchor="t"/>
          <a:lstStyle>
            <a:lvl1pPr algn="l">
              <a:defRPr sz="4000" b="1" cap="all"/>
            </a:lvl1pPr>
          </a:lstStyle>
          <a:p>
            <a:r>
              <a:rPr lang="th-TH" smtClean="0"/>
              <a:t>คลิกเพื่อแก้ไขลักษณะชื่อเรื่องต้นแบบ</a:t>
            </a:r>
            <a:endParaRPr lang="th-TH"/>
          </a:p>
        </p:txBody>
      </p:sp>
      <p:sp>
        <p:nvSpPr>
          <p:cNvPr id="3" name="ตัวแทนข้อความ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h-TH" smtClean="0"/>
              <a:t>คลิกเพื่อแก้ไขลักษณะของข้อความต้นแบบ</a:t>
            </a:r>
          </a:p>
        </p:txBody>
      </p:sp>
      <p:sp>
        <p:nvSpPr>
          <p:cNvPr id="4" name="ตัวแทนวันที่ 3"/>
          <p:cNvSpPr>
            <a:spLocks noGrp="1"/>
          </p:cNvSpPr>
          <p:nvPr>
            <p:ph type="dt" sz="half" idx="10"/>
          </p:nvPr>
        </p:nvSpPr>
        <p:spPr/>
        <p:txBody>
          <a:bodyPr/>
          <a:lstStyle/>
          <a:p>
            <a:fld id="{5197EACA-550A-4B88-A46F-7FE22EE4C306}" type="datetimeFigureOut">
              <a:rPr lang="th-TH">
                <a:solidFill>
                  <a:prstClr val="black">
                    <a:tint val="75000"/>
                  </a:prstClr>
                </a:solidFill>
              </a:rPr>
              <a:pPr/>
              <a:t>07/08/56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p:txBody>
          <a:bodyPr/>
          <a:lstStyle/>
          <a:p>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p:txBody>
          <a:bodyPr/>
          <a:lstStyle/>
          <a:p>
            <a:fld id="{6EDADE2A-1A36-4957-8AD5-30038A927D5F}" type="slidenum">
              <a:rPr lang="th-TH">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26543673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th-TH"/>
          </a:p>
        </p:txBody>
      </p:sp>
      <p:sp>
        <p:nvSpPr>
          <p:cNvPr id="3" name="ตัวแทนเนื้อหา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แทนเนื้อหา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5" name="ตัวแทนวันที่ 4"/>
          <p:cNvSpPr>
            <a:spLocks noGrp="1"/>
          </p:cNvSpPr>
          <p:nvPr>
            <p:ph type="dt" sz="half" idx="10"/>
          </p:nvPr>
        </p:nvSpPr>
        <p:spPr/>
        <p:txBody>
          <a:bodyPr/>
          <a:lstStyle/>
          <a:p>
            <a:fld id="{5197EACA-550A-4B88-A46F-7FE22EE4C306}" type="datetimeFigureOut">
              <a:rPr lang="th-TH">
                <a:solidFill>
                  <a:prstClr val="black">
                    <a:tint val="75000"/>
                  </a:prstClr>
                </a:solidFill>
              </a:rPr>
              <a:pPr/>
              <a:t>07/08/56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p:txBody>
          <a:bodyPr/>
          <a:lstStyle/>
          <a:p>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p:txBody>
          <a:bodyPr/>
          <a:lstStyle/>
          <a:p>
            <a:fld id="{6EDADE2A-1A36-4957-8AD5-30038A927D5F}" type="slidenum">
              <a:rPr lang="th-TH">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19336843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lvl1pPr>
              <a:defRPr/>
            </a:lvl1pPr>
          </a:lstStyle>
          <a:p>
            <a:r>
              <a:rPr lang="th-TH" smtClean="0"/>
              <a:t>คลิกเพื่อแก้ไขลักษณะชื่อเรื่องต้นแบบ</a:t>
            </a:r>
            <a:endParaRPr lang="th-TH"/>
          </a:p>
        </p:txBody>
      </p:sp>
      <p:sp>
        <p:nvSpPr>
          <p:cNvPr id="3" name="ตัวแทนข้อความ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smtClean="0"/>
              <a:t>คลิกเพื่อแก้ไขลักษณะของข้อความต้นแบบ</a:t>
            </a:r>
          </a:p>
        </p:txBody>
      </p:sp>
      <p:sp>
        <p:nvSpPr>
          <p:cNvPr id="4" name="ตัวแทนเนื้อหา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5" name="ตัวแทนข้อความ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smtClean="0"/>
              <a:t>คลิกเพื่อแก้ไขลักษณะของข้อความต้นแบบ</a:t>
            </a:r>
          </a:p>
        </p:txBody>
      </p:sp>
      <p:sp>
        <p:nvSpPr>
          <p:cNvPr id="6" name="ตัวแทนเนื้อหา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7" name="ตัวแทนวันที่ 6"/>
          <p:cNvSpPr>
            <a:spLocks noGrp="1"/>
          </p:cNvSpPr>
          <p:nvPr>
            <p:ph type="dt" sz="half" idx="10"/>
          </p:nvPr>
        </p:nvSpPr>
        <p:spPr/>
        <p:txBody>
          <a:bodyPr/>
          <a:lstStyle/>
          <a:p>
            <a:fld id="{5197EACA-550A-4B88-A46F-7FE22EE4C306}" type="datetimeFigureOut">
              <a:rPr lang="th-TH">
                <a:solidFill>
                  <a:prstClr val="black">
                    <a:tint val="75000"/>
                  </a:prstClr>
                </a:solidFill>
              </a:rPr>
              <a:pPr/>
              <a:t>07/08/56</a:t>
            </a:fld>
            <a:endParaRPr lang="th-TH">
              <a:solidFill>
                <a:prstClr val="black">
                  <a:tint val="75000"/>
                </a:prstClr>
              </a:solidFill>
            </a:endParaRPr>
          </a:p>
        </p:txBody>
      </p:sp>
      <p:sp>
        <p:nvSpPr>
          <p:cNvPr id="8" name="ตัวแทนท้ายกระดาษ 7"/>
          <p:cNvSpPr>
            <a:spLocks noGrp="1"/>
          </p:cNvSpPr>
          <p:nvPr>
            <p:ph type="ftr" sz="quarter" idx="11"/>
          </p:nvPr>
        </p:nvSpPr>
        <p:spPr/>
        <p:txBody>
          <a:bodyPr/>
          <a:lstStyle/>
          <a:p>
            <a:endParaRPr lang="th-TH">
              <a:solidFill>
                <a:prstClr val="black">
                  <a:tint val="75000"/>
                </a:prstClr>
              </a:solidFill>
            </a:endParaRPr>
          </a:p>
        </p:txBody>
      </p:sp>
      <p:sp>
        <p:nvSpPr>
          <p:cNvPr id="9" name="ตัวแทนหมายเลขภาพนิ่ง 8"/>
          <p:cNvSpPr>
            <a:spLocks noGrp="1"/>
          </p:cNvSpPr>
          <p:nvPr>
            <p:ph type="sldNum" sz="quarter" idx="12"/>
          </p:nvPr>
        </p:nvSpPr>
        <p:spPr/>
        <p:txBody>
          <a:bodyPr/>
          <a:lstStyle/>
          <a:p>
            <a:fld id="{6EDADE2A-1A36-4957-8AD5-30038A927D5F}" type="slidenum">
              <a:rPr lang="th-TH">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24383200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th-TH"/>
          </a:p>
        </p:txBody>
      </p:sp>
      <p:sp>
        <p:nvSpPr>
          <p:cNvPr id="3" name="ตัวแทนวันที่ 2"/>
          <p:cNvSpPr>
            <a:spLocks noGrp="1"/>
          </p:cNvSpPr>
          <p:nvPr>
            <p:ph type="dt" sz="half" idx="10"/>
          </p:nvPr>
        </p:nvSpPr>
        <p:spPr/>
        <p:txBody>
          <a:bodyPr/>
          <a:lstStyle/>
          <a:p>
            <a:fld id="{5197EACA-550A-4B88-A46F-7FE22EE4C306}" type="datetimeFigureOut">
              <a:rPr lang="th-TH">
                <a:solidFill>
                  <a:prstClr val="black">
                    <a:tint val="75000"/>
                  </a:prstClr>
                </a:solidFill>
              </a:rPr>
              <a:pPr/>
              <a:t>07/08/56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p:txBody>
          <a:bodyPr/>
          <a:lstStyle/>
          <a:p>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p:txBody>
          <a:bodyPr/>
          <a:lstStyle/>
          <a:p>
            <a:fld id="{6EDADE2A-1A36-4957-8AD5-30038A927D5F}" type="slidenum">
              <a:rPr lang="th-TH">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3777059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เนื้อหาพร้อมคำอธิบายภาพ">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57200" y="273050"/>
            <a:ext cx="3008313" cy="1162050"/>
          </a:xfrm>
        </p:spPr>
        <p:txBody>
          <a:bodyPr anchor="b"/>
          <a:lstStyle>
            <a:lvl1pPr algn="l">
              <a:defRPr sz="2000" b="1"/>
            </a:lvl1pPr>
          </a:lstStyle>
          <a:p>
            <a:r>
              <a:rPr lang="th-TH" smtClean="0"/>
              <a:t>คลิกเพื่อแก้ไขลักษณะชื่อเรื่องต้นแบบ</a:t>
            </a:r>
            <a:endParaRPr lang="th-TH"/>
          </a:p>
        </p:txBody>
      </p:sp>
      <p:sp>
        <p:nvSpPr>
          <p:cNvPr id="3" name="ตัวแทนเนื้อหา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แทนข้อความ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smtClean="0"/>
              <a:t>คลิกเพื่อแก้ไขลักษณะของข้อความต้นแบบ</a:t>
            </a:r>
          </a:p>
        </p:txBody>
      </p:sp>
      <p:sp>
        <p:nvSpPr>
          <p:cNvPr id="5" name="ตัวแทนวันที่ 4"/>
          <p:cNvSpPr>
            <a:spLocks noGrp="1"/>
          </p:cNvSpPr>
          <p:nvPr>
            <p:ph type="dt" sz="half" idx="10"/>
          </p:nvPr>
        </p:nvSpPr>
        <p:spPr/>
        <p:txBody>
          <a:bodyPr/>
          <a:lstStyle/>
          <a:p>
            <a:fld id="{039BDC53-EE56-49AA-93DB-E5D4875559AF}" type="datetimeFigureOut">
              <a:rPr lang="th-TH" smtClean="0"/>
              <a:pPr/>
              <a:t>07/08/56</a:t>
            </a:fld>
            <a:endParaRPr lang="th-TH"/>
          </a:p>
        </p:txBody>
      </p:sp>
      <p:sp>
        <p:nvSpPr>
          <p:cNvPr id="6" name="ตัวแทนท้ายกระดาษ 5"/>
          <p:cNvSpPr>
            <a:spLocks noGrp="1"/>
          </p:cNvSpPr>
          <p:nvPr>
            <p:ph type="ftr" sz="quarter" idx="11"/>
          </p:nvPr>
        </p:nvSpPr>
        <p:spPr/>
        <p:txBody>
          <a:bodyPr/>
          <a:lstStyle/>
          <a:p>
            <a:endParaRPr lang="th-TH"/>
          </a:p>
        </p:txBody>
      </p:sp>
      <p:sp>
        <p:nvSpPr>
          <p:cNvPr id="7" name="ตัวแทนหมายเลขภาพนิ่ง 6"/>
          <p:cNvSpPr>
            <a:spLocks noGrp="1"/>
          </p:cNvSpPr>
          <p:nvPr>
            <p:ph type="sldNum" sz="quarter" idx="12"/>
          </p:nvPr>
        </p:nvSpPr>
        <p:spPr/>
        <p:txBody>
          <a:bodyPr/>
          <a:lstStyle/>
          <a:p>
            <a:fld id="{2170DB64-7964-4BCB-B9A0-41DAA2A86D61}" type="slidenum">
              <a:rPr lang="th-TH" smtClean="0"/>
              <a:pPr/>
              <a:t>‹#›</a:t>
            </a:fld>
            <a:endParaRPr lang="th-TH"/>
          </a:p>
        </p:txBody>
      </p:sp>
    </p:spTree>
    <p:extLst>
      <p:ext uri="{BB962C8B-B14F-4D97-AF65-F5344CB8AC3E}">
        <p14:creationId xmlns:p14="http://schemas.microsoft.com/office/powerpoint/2010/main" val="13943513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
        <p:nvSpPr>
          <p:cNvPr id="2" name="ตัวแทนวันที่ 1"/>
          <p:cNvSpPr>
            <a:spLocks noGrp="1"/>
          </p:cNvSpPr>
          <p:nvPr>
            <p:ph type="dt" sz="half" idx="10"/>
          </p:nvPr>
        </p:nvSpPr>
        <p:spPr/>
        <p:txBody>
          <a:bodyPr/>
          <a:lstStyle/>
          <a:p>
            <a:fld id="{5197EACA-550A-4B88-A46F-7FE22EE4C306}" type="datetimeFigureOut">
              <a:rPr lang="th-TH">
                <a:solidFill>
                  <a:prstClr val="black">
                    <a:tint val="75000"/>
                  </a:prstClr>
                </a:solidFill>
              </a:rPr>
              <a:pPr/>
              <a:t>07/08/56</a:t>
            </a:fld>
            <a:endParaRPr lang="th-TH">
              <a:solidFill>
                <a:prstClr val="black">
                  <a:tint val="75000"/>
                </a:prstClr>
              </a:solidFill>
            </a:endParaRPr>
          </a:p>
        </p:txBody>
      </p:sp>
      <p:sp>
        <p:nvSpPr>
          <p:cNvPr id="3" name="ตัวแทนท้ายกระดาษ 2"/>
          <p:cNvSpPr>
            <a:spLocks noGrp="1"/>
          </p:cNvSpPr>
          <p:nvPr>
            <p:ph type="ftr" sz="quarter" idx="11"/>
          </p:nvPr>
        </p:nvSpPr>
        <p:spPr/>
        <p:txBody>
          <a:bodyPr/>
          <a:lstStyle/>
          <a:p>
            <a:endParaRPr lang="th-TH">
              <a:solidFill>
                <a:prstClr val="black">
                  <a:tint val="75000"/>
                </a:prstClr>
              </a:solidFill>
            </a:endParaRPr>
          </a:p>
        </p:txBody>
      </p:sp>
      <p:sp>
        <p:nvSpPr>
          <p:cNvPr id="4" name="ตัวแทนหมายเลขภาพนิ่ง 3"/>
          <p:cNvSpPr>
            <a:spLocks noGrp="1"/>
          </p:cNvSpPr>
          <p:nvPr>
            <p:ph type="sldNum" sz="quarter" idx="12"/>
          </p:nvPr>
        </p:nvSpPr>
        <p:spPr/>
        <p:txBody>
          <a:bodyPr/>
          <a:lstStyle/>
          <a:p>
            <a:fld id="{6EDADE2A-1A36-4957-8AD5-30038A927D5F}" type="slidenum">
              <a:rPr lang="th-TH">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41318099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เนื้อหาพร้อมคำอธิบายภาพ">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57200" y="273050"/>
            <a:ext cx="3008313" cy="1162050"/>
          </a:xfrm>
        </p:spPr>
        <p:txBody>
          <a:bodyPr anchor="b"/>
          <a:lstStyle>
            <a:lvl1pPr algn="l">
              <a:defRPr sz="2000" b="1"/>
            </a:lvl1pPr>
          </a:lstStyle>
          <a:p>
            <a:r>
              <a:rPr lang="th-TH" smtClean="0"/>
              <a:t>คลิกเพื่อแก้ไขลักษณะชื่อเรื่องต้นแบบ</a:t>
            </a:r>
            <a:endParaRPr lang="th-TH"/>
          </a:p>
        </p:txBody>
      </p:sp>
      <p:sp>
        <p:nvSpPr>
          <p:cNvPr id="3" name="ตัวแทนเนื้อหา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แทนข้อความ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smtClean="0"/>
              <a:t>คลิกเพื่อแก้ไขลักษณะของข้อความต้นแบบ</a:t>
            </a:r>
          </a:p>
        </p:txBody>
      </p:sp>
      <p:sp>
        <p:nvSpPr>
          <p:cNvPr id="5" name="ตัวแทนวันที่ 4"/>
          <p:cNvSpPr>
            <a:spLocks noGrp="1"/>
          </p:cNvSpPr>
          <p:nvPr>
            <p:ph type="dt" sz="half" idx="10"/>
          </p:nvPr>
        </p:nvSpPr>
        <p:spPr/>
        <p:txBody>
          <a:bodyPr/>
          <a:lstStyle/>
          <a:p>
            <a:fld id="{5197EACA-550A-4B88-A46F-7FE22EE4C306}" type="datetimeFigureOut">
              <a:rPr lang="th-TH">
                <a:solidFill>
                  <a:prstClr val="black">
                    <a:tint val="75000"/>
                  </a:prstClr>
                </a:solidFill>
              </a:rPr>
              <a:pPr/>
              <a:t>07/08/56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p:txBody>
          <a:bodyPr/>
          <a:lstStyle/>
          <a:p>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p:txBody>
          <a:bodyPr/>
          <a:lstStyle/>
          <a:p>
            <a:fld id="{6EDADE2A-1A36-4957-8AD5-30038A927D5F}" type="slidenum">
              <a:rPr lang="th-TH">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1549910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รูปภาพพร้อมคำอธิบายภาพ">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1792288" y="4800600"/>
            <a:ext cx="5486400" cy="566738"/>
          </a:xfrm>
        </p:spPr>
        <p:txBody>
          <a:bodyPr anchor="b"/>
          <a:lstStyle>
            <a:lvl1pPr algn="l">
              <a:defRPr sz="2000" b="1"/>
            </a:lvl1pPr>
          </a:lstStyle>
          <a:p>
            <a:r>
              <a:rPr lang="th-TH" smtClean="0"/>
              <a:t>คลิกเพื่อแก้ไขลักษณะชื่อเรื่องต้นแบบ</a:t>
            </a:r>
            <a:endParaRPr lang="th-TH"/>
          </a:p>
        </p:txBody>
      </p:sp>
      <p:sp>
        <p:nvSpPr>
          <p:cNvPr id="3" name="ตัวแทนรูปภาพ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h-TH"/>
          </a:p>
        </p:txBody>
      </p:sp>
      <p:sp>
        <p:nvSpPr>
          <p:cNvPr id="4" name="ตัวแทนข้อความ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smtClean="0"/>
              <a:t>คลิกเพื่อแก้ไขลักษณะของข้อความต้นแบบ</a:t>
            </a:r>
          </a:p>
        </p:txBody>
      </p:sp>
      <p:sp>
        <p:nvSpPr>
          <p:cNvPr id="5" name="ตัวแทนวันที่ 4"/>
          <p:cNvSpPr>
            <a:spLocks noGrp="1"/>
          </p:cNvSpPr>
          <p:nvPr>
            <p:ph type="dt" sz="half" idx="10"/>
          </p:nvPr>
        </p:nvSpPr>
        <p:spPr/>
        <p:txBody>
          <a:bodyPr/>
          <a:lstStyle/>
          <a:p>
            <a:fld id="{5197EACA-550A-4B88-A46F-7FE22EE4C306}" type="datetimeFigureOut">
              <a:rPr lang="th-TH">
                <a:solidFill>
                  <a:prstClr val="black">
                    <a:tint val="75000"/>
                  </a:prstClr>
                </a:solidFill>
              </a:rPr>
              <a:pPr/>
              <a:t>07/08/56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p:txBody>
          <a:bodyPr/>
          <a:lstStyle/>
          <a:p>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p:txBody>
          <a:bodyPr/>
          <a:lstStyle/>
          <a:p>
            <a:fld id="{6EDADE2A-1A36-4957-8AD5-30038A927D5F}" type="slidenum">
              <a:rPr lang="th-TH">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16541742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smtClean="0"/>
              <a:t>คลิกเพื่อแก้ไขลักษณะชื่อเรื่องต้นแบบ</a:t>
            </a:r>
            <a:endParaRPr lang="th-TH"/>
          </a:p>
        </p:txBody>
      </p:sp>
      <p:sp>
        <p:nvSpPr>
          <p:cNvPr id="3" name="ตัวแทนข้อความแนวตั้ง 2"/>
          <p:cNvSpPr>
            <a:spLocks noGrp="1"/>
          </p:cNvSpPr>
          <p:nvPr>
            <p:ph type="body" orient="vert" idx="1"/>
          </p:nvPr>
        </p:nvSpPr>
        <p:spPr/>
        <p:txBody>
          <a:bodyPr vert="eaVert"/>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แทนวันที่ 3"/>
          <p:cNvSpPr>
            <a:spLocks noGrp="1"/>
          </p:cNvSpPr>
          <p:nvPr>
            <p:ph type="dt" sz="half" idx="10"/>
          </p:nvPr>
        </p:nvSpPr>
        <p:spPr/>
        <p:txBody>
          <a:bodyPr/>
          <a:lstStyle/>
          <a:p>
            <a:fld id="{5197EACA-550A-4B88-A46F-7FE22EE4C306}" type="datetimeFigureOut">
              <a:rPr lang="th-TH">
                <a:solidFill>
                  <a:prstClr val="black">
                    <a:tint val="75000"/>
                  </a:prstClr>
                </a:solidFill>
              </a:rPr>
              <a:pPr/>
              <a:t>07/08/56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p:txBody>
          <a:bodyPr/>
          <a:lstStyle/>
          <a:p>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p:txBody>
          <a:bodyPr/>
          <a:lstStyle/>
          <a:p>
            <a:fld id="{6EDADE2A-1A36-4957-8AD5-30038A927D5F}" type="slidenum">
              <a:rPr lang="th-TH">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17787817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ชื่อเรื่องแนวตั้ง 1"/>
          <p:cNvSpPr>
            <a:spLocks noGrp="1"/>
          </p:cNvSpPr>
          <p:nvPr>
            <p:ph type="title" orient="vert"/>
          </p:nvPr>
        </p:nvSpPr>
        <p:spPr>
          <a:xfrm>
            <a:off x="6629400" y="274638"/>
            <a:ext cx="2057400" cy="5851525"/>
          </a:xfrm>
        </p:spPr>
        <p:txBody>
          <a:bodyPr vert="eaVert"/>
          <a:lstStyle/>
          <a:p>
            <a:r>
              <a:rPr lang="th-TH" smtClean="0"/>
              <a:t>คลิกเพื่อแก้ไขลักษณะชื่อเรื่องต้นแบบ</a:t>
            </a:r>
            <a:endParaRPr lang="th-TH"/>
          </a:p>
        </p:txBody>
      </p:sp>
      <p:sp>
        <p:nvSpPr>
          <p:cNvPr id="3" name="ตัวแทนข้อความแนวตั้ง 2"/>
          <p:cNvSpPr>
            <a:spLocks noGrp="1"/>
          </p:cNvSpPr>
          <p:nvPr>
            <p:ph type="body" orient="vert" idx="1"/>
          </p:nvPr>
        </p:nvSpPr>
        <p:spPr>
          <a:xfrm>
            <a:off x="457200" y="274638"/>
            <a:ext cx="6019800" cy="5851525"/>
          </a:xfrm>
        </p:spPr>
        <p:txBody>
          <a:bodyPr vert="eaVert"/>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แทนวันที่ 3"/>
          <p:cNvSpPr>
            <a:spLocks noGrp="1"/>
          </p:cNvSpPr>
          <p:nvPr>
            <p:ph type="dt" sz="half" idx="10"/>
          </p:nvPr>
        </p:nvSpPr>
        <p:spPr/>
        <p:txBody>
          <a:bodyPr/>
          <a:lstStyle/>
          <a:p>
            <a:fld id="{5197EACA-550A-4B88-A46F-7FE22EE4C306}" type="datetimeFigureOut">
              <a:rPr lang="th-TH">
                <a:solidFill>
                  <a:prstClr val="black">
                    <a:tint val="75000"/>
                  </a:prstClr>
                </a:solidFill>
              </a:rPr>
              <a:pPr/>
              <a:t>07/08/56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p:txBody>
          <a:bodyPr/>
          <a:lstStyle/>
          <a:p>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p:txBody>
          <a:bodyPr/>
          <a:lstStyle/>
          <a:p>
            <a:fld id="{6EDADE2A-1A36-4957-8AD5-30038A927D5F}" type="slidenum">
              <a:rPr lang="th-TH">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4003800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ภาพนิ่งชื่อเรื่อง">
    <p:spTree>
      <p:nvGrpSpPr>
        <p:cNvPr id="1" name=""/>
        <p:cNvGrpSpPr/>
        <p:nvPr/>
      </p:nvGrpSpPr>
      <p:grpSpPr>
        <a:xfrm>
          <a:off x="0" y="0"/>
          <a:ext cx="0" cy="0"/>
          <a:chOff x="0" y="0"/>
          <a:chExt cx="0" cy="0"/>
        </a:xfrm>
      </p:grpSpPr>
      <p:sp>
        <p:nvSpPr>
          <p:cNvPr id="10" name="สามเหลี่ยมมุมฉาก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9" name="ชื่อเรื่อง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th-TH" smtClean="0"/>
              <a:t>คลิกเพื่อแก้ไขลักษณะชื่อเรื่องต้นแบบ</a:t>
            </a:r>
            <a:endParaRPr kumimoji="0" lang="en-US"/>
          </a:p>
        </p:txBody>
      </p:sp>
      <p:sp>
        <p:nvSpPr>
          <p:cNvPr id="17" name="ชื่อเรื่องรอง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th-TH" smtClean="0"/>
              <a:t>คลิกเพื่อแก้ไขลักษณะชื่อเรื่องรองต้นแบบ</a:t>
            </a:r>
            <a:endParaRPr kumimoji="0" lang="en-US"/>
          </a:p>
        </p:txBody>
      </p:sp>
      <p:grpSp>
        <p:nvGrpSpPr>
          <p:cNvPr id="2" name="กลุ่ม 1"/>
          <p:cNvGrpSpPr/>
          <p:nvPr/>
        </p:nvGrpSpPr>
        <p:grpSpPr>
          <a:xfrm>
            <a:off x="-3765" y="4953000"/>
            <a:ext cx="9147765" cy="1912088"/>
            <a:chOff x="-3765" y="4832896"/>
            <a:chExt cx="9147765" cy="2032192"/>
          </a:xfrm>
        </p:grpSpPr>
        <p:sp>
          <p:nvSpPr>
            <p:cNvPr id="7" name="รูปแบบอิสระ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8" name="รูปแบบอิสระ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1" name="รูปแบบอิสระ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2" name="ตัวเชื่อมต่อตรง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ตัวแทนวันที่ 29"/>
          <p:cNvSpPr>
            <a:spLocks noGrp="1"/>
          </p:cNvSpPr>
          <p:nvPr>
            <p:ph type="dt" sz="half" idx="10"/>
          </p:nvPr>
        </p:nvSpPr>
        <p:spPr/>
        <p:txBody>
          <a:bodyPr/>
          <a:lstStyle>
            <a:lvl1pPr>
              <a:defRPr>
                <a:solidFill>
                  <a:srgbClr val="FFFFFF"/>
                </a:solidFill>
              </a:defRPr>
            </a:lvl1pPr>
            <a:extLst/>
          </a:lstStyle>
          <a:p>
            <a:fld id="{455FCFA0-8AC5-4206-8F52-798E35F33DD4}" type="datetimeFigureOut">
              <a:rPr lang="th-TH" smtClean="0"/>
              <a:pPr/>
              <a:t>07/08/56</a:t>
            </a:fld>
            <a:endParaRPr lang="th-TH"/>
          </a:p>
        </p:txBody>
      </p:sp>
      <p:sp>
        <p:nvSpPr>
          <p:cNvPr id="19" name="ตัวแทนท้ายกระดาษ 18"/>
          <p:cNvSpPr>
            <a:spLocks noGrp="1"/>
          </p:cNvSpPr>
          <p:nvPr>
            <p:ph type="ftr" sz="quarter" idx="11"/>
          </p:nvPr>
        </p:nvSpPr>
        <p:spPr/>
        <p:txBody>
          <a:bodyPr/>
          <a:lstStyle>
            <a:lvl1pPr>
              <a:defRPr>
                <a:solidFill>
                  <a:schemeClr val="accent1">
                    <a:tint val="20000"/>
                  </a:schemeClr>
                </a:solidFill>
              </a:defRPr>
            </a:lvl1pPr>
            <a:extLst/>
          </a:lstStyle>
          <a:p>
            <a:endParaRPr lang="th-TH">
              <a:solidFill>
                <a:srgbClr val="2DA2BF">
                  <a:tint val="20000"/>
                </a:srgbClr>
              </a:solidFill>
            </a:endParaRPr>
          </a:p>
        </p:txBody>
      </p:sp>
      <p:sp>
        <p:nvSpPr>
          <p:cNvPr id="27" name="ตัวแทนหมายเลขภาพนิ่ง 26"/>
          <p:cNvSpPr>
            <a:spLocks noGrp="1"/>
          </p:cNvSpPr>
          <p:nvPr>
            <p:ph type="sldNum" sz="quarter" idx="12"/>
          </p:nvPr>
        </p:nvSpPr>
        <p:spPr/>
        <p:txBody>
          <a:bodyPr/>
          <a:lstStyle>
            <a:lvl1pPr>
              <a:defRPr>
                <a:solidFill>
                  <a:srgbClr val="FFFFFF"/>
                </a:solidFill>
              </a:defRPr>
            </a:lvl1pPr>
            <a:extLst/>
          </a:lstStyle>
          <a:p>
            <a:fld id="{42C16D60-0A8A-43A2-8765-188A1A81C05E}" type="slidenum">
              <a:rPr lang="th-TH" smtClean="0"/>
              <a:pPr/>
              <a:t>‹#›</a:t>
            </a:fld>
            <a:endParaRPr lang="th-TH"/>
          </a:p>
        </p:txBody>
      </p:sp>
    </p:spTree>
    <p:extLst>
      <p:ext uri="{BB962C8B-B14F-4D97-AF65-F5344CB8AC3E}">
        <p14:creationId xmlns:p14="http://schemas.microsoft.com/office/powerpoint/2010/main" val="33534269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3" name="ตัวแทนเนื้อหา 2"/>
          <p:cNvSpPr>
            <a:spLocks noGrp="1"/>
          </p:cNvSpPr>
          <p:nvPr>
            <p:ph idx="1"/>
          </p:nvPr>
        </p:nvSpPr>
        <p:spPr/>
        <p:txBody>
          <a:bodyPr/>
          <a:lstStyle>
            <a:extLs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4" name="ตัวแทนวันที่ 3"/>
          <p:cNvSpPr>
            <a:spLocks noGrp="1"/>
          </p:cNvSpPr>
          <p:nvPr>
            <p:ph type="dt" sz="half" idx="10"/>
          </p:nvPr>
        </p:nvSpPr>
        <p:spPr/>
        <p:txBody>
          <a:bodyPr/>
          <a:lstStyle>
            <a:extLst/>
          </a:lstStyle>
          <a:p>
            <a:fld id="{455FCFA0-8AC5-4206-8F52-798E35F33DD4}" type="datetimeFigureOut">
              <a:rPr lang="th-TH" smtClean="0">
                <a:solidFill>
                  <a:prstClr val="black"/>
                </a:solidFill>
              </a:rPr>
              <a:pPr/>
              <a:t>07/08/56</a:t>
            </a:fld>
            <a:endParaRPr lang="th-TH">
              <a:solidFill>
                <a:prstClr val="black"/>
              </a:solidFill>
            </a:endParaRPr>
          </a:p>
        </p:txBody>
      </p:sp>
      <p:sp>
        <p:nvSpPr>
          <p:cNvPr id="5" name="ตัวแทนท้ายกระดาษ 4"/>
          <p:cNvSpPr>
            <a:spLocks noGrp="1"/>
          </p:cNvSpPr>
          <p:nvPr>
            <p:ph type="ftr" sz="quarter" idx="11"/>
          </p:nvPr>
        </p:nvSpPr>
        <p:spPr/>
        <p:txBody>
          <a:bodyPr/>
          <a:lstStyle>
            <a:extLst/>
          </a:lstStyle>
          <a:p>
            <a:endParaRPr lang="th-TH">
              <a:solidFill>
                <a:prstClr val="black"/>
              </a:solidFill>
            </a:endParaRPr>
          </a:p>
        </p:txBody>
      </p:sp>
      <p:sp>
        <p:nvSpPr>
          <p:cNvPr id="6" name="ตัวแทนหมายเลขภาพนิ่ง 5"/>
          <p:cNvSpPr>
            <a:spLocks noGrp="1"/>
          </p:cNvSpPr>
          <p:nvPr>
            <p:ph type="sldNum" sz="quarter" idx="12"/>
          </p:nvPr>
        </p:nvSpPr>
        <p:spPr/>
        <p:txBody>
          <a:bodyPr/>
          <a:lstStyle>
            <a:extLst/>
          </a:lstStyle>
          <a:p>
            <a:fld id="{42C16D60-0A8A-43A2-8765-188A1A81C05E}" type="slidenum">
              <a:rPr lang="th-TH" smtClean="0">
                <a:solidFill>
                  <a:prstClr val="black"/>
                </a:solidFill>
              </a:rPr>
              <a:pPr/>
              <a:t>‹#›</a:t>
            </a:fld>
            <a:endParaRPr lang="th-TH">
              <a:solidFill>
                <a:prstClr val="black"/>
              </a:solidFill>
            </a:endParaRPr>
          </a:p>
        </p:txBody>
      </p:sp>
      <p:sp>
        <p:nvSpPr>
          <p:cNvPr id="7" name="ชื่อเรื่อง 6"/>
          <p:cNvSpPr>
            <a:spLocks noGrp="1"/>
          </p:cNvSpPr>
          <p:nvPr>
            <p:ph type="title"/>
          </p:nvPr>
        </p:nvSpPr>
        <p:spPr/>
        <p:txBody>
          <a:bodyPr rtlCol="0"/>
          <a:lstStyle>
            <a:extLst/>
          </a:lstStyle>
          <a:p>
            <a:r>
              <a:rPr kumimoji="0" lang="th-TH" smtClean="0"/>
              <a:t>คลิกเพื่อแก้ไขลักษณะชื่อเรื่องต้นแบบ</a:t>
            </a:r>
            <a:endParaRPr kumimoji="0" lang="en-US"/>
          </a:p>
        </p:txBody>
      </p:sp>
    </p:spTree>
    <p:extLst>
      <p:ext uri="{BB962C8B-B14F-4D97-AF65-F5344CB8AC3E}">
        <p14:creationId xmlns:p14="http://schemas.microsoft.com/office/powerpoint/2010/main" val="29159505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bg>
      <p:bgRef idx="1002">
        <a:schemeClr val="bg1"/>
      </p:bgRef>
    </p:bg>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th-TH" smtClean="0"/>
              <a:t>คลิกเพื่อแก้ไขลักษณะชื่อเรื่องต้นแบบ</a:t>
            </a:r>
            <a:endParaRPr kumimoji="0" lang="en-US"/>
          </a:p>
        </p:txBody>
      </p:sp>
      <p:sp>
        <p:nvSpPr>
          <p:cNvPr id="3" name="ตัวแทนข้อความ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th-TH" smtClean="0"/>
              <a:t>คลิกเพื่อแก้ไขลักษณะของข้อความต้นแบบ</a:t>
            </a:r>
          </a:p>
        </p:txBody>
      </p:sp>
      <p:sp>
        <p:nvSpPr>
          <p:cNvPr id="4" name="ตัวแทนวันที่ 3"/>
          <p:cNvSpPr>
            <a:spLocks noGrp="1"/>
          </p:cNvSpPr>
          <p:nvPr>
            <p:ph type="dt" sz="half" idx="10"/>
          </p:nvPr>
        </p:nvSpPr>
        <p:spPr/>
        <p:txBody>
          <a:bodyPr/>
          <a:lstStyle>
            <a:extLst/>
          </a:lstStyle>
          <a:p>
            <a:fld id="{455FCFA0-8AC5-4206-8F52-798E35F33DD4}" type="datetimeFigureOut">
              <a:rPr lang="th-TH" smtClean="0">
                <a:solidFill>
                  <a:prstClr val="white"/>
                </a:solidFill>
              </a:rPr>
              <a:pPr/>
              <a:t>07/08/56</a:t>
            </a:fld>
            <a:endParaRPr lang="th-TH">
              <a:solidFill>
                <a:prstClr val="white"/>
              </a:solidFill>
            </a:endParaRPr>
          </a:p>
        </p:txBody>
      </p:sp>
      <p:sp>
        <p:nvSpPr>
          <p:cNvPr id="5" name="ตัวแทนท้ายกระดาษ 4"/>
          <p:cNvSpPr>
            <a:spLocks noGrp="1"/>
          </p:cNvSpPr>
          <p:nvPr>
            <p:ph type="ftr" sz="quarter" idx="11"/>
          </p:nvPr>
        </p:nvSpPr>
        <p:spPr/>
        <p:txBody>
          <a:bodyPr/>
          <a:lstStyle>
            <a:extLst/>
          </a:lstStyle>
          <a:p>
            <a:endParaRPr lang="th-TH">
              <a:solidFill>
                <a:prstClr val="white"/>
              </a:solidFill>
            </a:endParaRPr>
          </a:p>
        </p:txBody>
      </p:sp>
      <p:sp>
        <p:nvSpPr>
          <p:cNvPr id="6" name="ตัวแทนหมายเลขภาพนิ่ง 5"/>
          <p:cNvSpPr>
            <a:spLocks noGrp="1"/>
          </p:cNvSpPr>
          <p:nvPr>
            <p:ph type="sldNum" sz="quarter" idx="12"/>
          </p:nvPr>
        </p:nvSpPr>
        <p:spPr/>
        <p:txBody>
          <a:bodyPr/>
          <a:lstStyle>
            <a:extLst/>
          </a:lstStyle>
          <a:p>
            <a:fld id="{42C16D60-0A8A-43A2-8765-188A1A81C05E}" type="slidenum">
              <a:rPr lang="th-TH" smtClean="0">
                <a:solidFill>
                  <a:prstClr val="white"/>
                </a:solidFill>
              </a:rPr>
              <a:pPr/>
              <a:t>‹#›</a:t>
            </a:fld>
            <a:endParaRPr lang="th-TH">
              <a:solidFill>
                <a:prstClr val="white"/>
              </a:solidFill>
            </a:endParaRPr>
          </a:p>
        </p:txBody>
      </p:sp>
      <p:sp>
        <p:nvSpPr>
          <p:cNvPr id="7" name="เครื่องหมายบั้ง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
        <p:nvSpPr>
          <p:cNvPr id="8" name="เครื่องหมายบั้ง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Tree>
    <p:extLst>
      <p:ext uri="{BB962C8B-B14F-4D97-AF65-F5344CB8AC3E}">
        <p14:creationId xmlns:p14="http://schemas.microsoft.com/office/powerpoint/2010/main" val="733922638"/>
      </p:ext>
    </p:extLst>
  </p:cSld>
  <p:clrMapOvr>
    <a:overrideClrMapping bg1="dk1" tx1="lt1" bg2="dk2" tx2="lt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เนื้อหา 2 ส่วน">
    <p:bg>
      <p:bgRef idx="1002">
        <a:schemeClr val="bg1"/>
      </p:bgRef>
    </p:bg>
    <p:spTree>
      <p:nvGrpSpPr>
        <p:cNvPr id="1" name=""/>
        <p:cNvGrpSpPr/>
        <p:nvPr/>
      </p:nvGrpSpPr>
      <p:grpSpPr>
        <a:xfrm>
          <a:off x="0" y="0"/>
          <a:ext cx="0" cy="0"/>
          <a:chOff x="0" y="0"/>
          <a:chExt cx="0" cy="0"/>
        </a:xfrm>
      </p:grpSpPr>
      <p:sp>
        <p:nvSpPr>
          <p:cNvPr id="3" name="ตัวแทนเนื้อหา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4" name="ตัวแทนเนื้อหา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5" name="ตัวแทนวันที่ 4"/>
          <p:cNvSpPr>
            <a:spLocks noGrp="1"/>
          </p:cNvSpPr>
          <p:nvPr>
            <p:ph type="dt" sz="half" idx="10"/>
          </p:nvPr>
        </p:nvSpPr>
        <p:spPr/>
        <p:txBody>
          <a:bodyPr/>
          <a:lstStyle>
            <a:extLst/>
          </a:lstStyle>
          <a:p>
            <a:fld id="{455FCFA0-8AC5-4206-8F52-798E35F33DD4}" type="datetimeFigureOut">
              <a:rPr lang="th-TH" smtClean="0">
                <a:solidFill>
                  <a:prstClr val="white"/>
                </a:solidFill>
              </a:rPr>
              <a:pPr/>
              <a:t>07/08/56</a:t>
            </a:fld>
            <a:endParaRPr lang="th-TH">
              <a:solidFill>
                <a:prstClr val="white"/>
              </a:solidFill>
            </a:endParaRPr>
          </a:p>
        </p:txBody>
      </p:sp>
      <p:sp>
        <p:nvSpPr>
          <p:cNvPr id="6" name="ตัวแทนท้ายกระดาษ 5"/>
          <p:cNvSpPr>
            <a:spLocks noGrp="1"/>
          </p:cNvSpPr>
          <p:nvPr>
            <p:ph type="ftr" sz="quarter" idx="11"/>
          </p:nvPr>
        </p:nvSpPr>
        <p:spPr/>
        <p:txBody>
          <a:bodyPr/>
          <a:lstStyle>
            <a:extLst/>
          </a:lstStyle>
          <a:p>
            <a:endParaRPr lang="th-TH">
              <a:solidFill>
                <a:prstClr val="white"/>
              </a:solidFill>
            </a:endParaRPr>
          </a:p>
        </p:txBody>
      </p:sp>
      <p:sp>
        <p:nvSpPr>
          <p:cNvPr id="7" name="ตัวแทนหมายเลขภาพนิ่ง 6"/>
          <p:cNvSpPr>
            <a:spLocks noGrp="1"/>
          </p:cNvSpPr>
          <p:nvPr>
            <p:ph type="sldNum" sz="quarter" idx="12"/>
          </p:nvPr>
        </p:nvSpPr>
        <p:spPr/>
        <p:txBody>
          <a:bodyPr/>
          <a:lstStyle>
            <a:extLst/>
          </a:lstStyle>
          <a:p>
            <a:fld id="{42C16D60-0A8A-43A2-8765-188A1A81C05E}" type="slidenum">
              <a:rPr lang="th-TH" smtClean="0">
                <a:solidFill>
                  <a:prstClr val="white"/>
                </a:solidFill>
              </a:rPr>
              <a:pPr/>
              <a:t>‹#›</a:t>
            </a:fld>
            <a:endParaRPr lang="th-TH">
              <a:solidFill>
                <a:prstClr val="white"/>
              </a:solidFill>
            </a:endParaRPr>
          </a:p>
        </p:txBody>
      </p:sp>
      <p:sp>
        <p:nvSpPr>
          <p:cNvPr id="8" name="ชื่อเรื่อง 7"/>
          <p:cNvSpPr>
            <a:spLocks noGrp="1"/>
          </p:cNvSpPr>
          <p:nvPr>
            <p:ph type="title"/>
          </p:nvPr>
        </p:nvSpPr>
        <p:spPr/>
        <p:txBody>
          <a:bodyPr rtlCol="0"/>
          <a:lstStyle>
            <a:extLst/>
          </a:lstStyle>
          <a:p>
            <a:r>
              <a:rPr kumimoji="0" lang="th-TH" smtClean="0"/>
              <a:t>คลิกเพื่อแก้ไขลักษณะชื่อเรื่องต้นแบบ</a:t>
            </a:r>
            <a:endParaRPr kumimoji="0" lang="en-US"/>
          </a:p>
        </p:txBody>
      </p:sp>
    </p:spTree>
    <p:extLst>
      <p:ext uri="{BB962C8B-B14F-4D97-AF65-F5344CB8AC3E}">
        <p14:creationId xmlns:p14="http://schemas.microsoft.com/office/powerpoint/2010/main" val="2276378427"/>
      </p:ext>
    </p:extLst>
  </p:cSld>
  <p:clrMapOvr>
    <a:overrideClrMapping bg1="dk1" tx1="lt1" bg2="dk2" tx2="lt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woTxTwoObj" preserve="1">
  <p:cSld name="การเปรียบเทียบ">
    <p:bg>
      <p:bgRef idx="1003">
        <a:schemeClr val="bg1"/>
      </p:bgRef>
    </p:bg>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57200" y="273050"/>
            <a:ext cx="8229600" cy="1143000"/>
          </a:xfrm>
        </p:spPr>
        <p:txBody>
          <a:bodyPr anchor="ctr"/>
          <a:lstStyle>
            <a:lvl1pPr>
              <a:defRPr/>
            </a:lvl1pPr>
            <a:extLst/>
          </a:lstStyle>
          <a:p>
            <a:r>
              <a:rPr kumimoji="0" lang="th-TH" smtClean="0"/>
              <a:t>คลิกเพื่อแก้ไขลักษณะชื่อเรื่องต้นแบบ</a:t>
            </a:r>
            <a:endParaRPr kumimoji="0" lang="en-US"/>
          </a:p>
        </p:txBody>
      </p:sp>
      <p:sp>
        <p:nvSpPr>
          <p:cNvPr id="3" name="ตัวแทนข้อความ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th-TH" smtClean="0"/>
              <a:t>คลิกเพื่อแก้ไขลักษณะของข้อความต้นแบบ</a:t>
            </a:r>
          </a:p>
        </p:txBody>
      </p:sp>
      <p:sp>
        <p:nvSpPr>
          <p:cNvPr id="4" name="ตัวแทนข้อความ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th-TH" smtClean="0"/>
              <a:t>คลิกเพื่อแก้ไขลักษณะของข้อความต้นแบบ</a:t>
            </a:r>
          </a:p>
        </p:txBody>
      </p:sp>
      <p:sp>
        <p:nvSpPr>
          <p:cNvPr id="5" name="ตัวแทนเนื้อหา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6" name="ตัวแทนเนื้อหา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7" name="ตัวแทนวันที่ 6"/>
          <p:cNvSpPr>
            <a:spLocks noGrp="1"/>
          </p:cNvSpPr>
          <p:nvPr>
            <p:ph type="dt" sz="half" idx="10"/>
          </p:nvPr>
        </p:nvSpPr>
        <p:spPr/>
        <p:txBody>
          <a:bodyPr/>
          <a:lstStyle>
            <a:extLst/>
          </a:lstStyle>
          <a:p>
            <a:fld id="{455FCFA0-8AC5-4206-8F52-798E35F33DD4}" type="datetimeFigureOut">
              <a:rPr lang="th-TH" smtClean="0">
                <a:solidFill>
                  <a:prstClr val="black"/>
                </a:solidFill>
              </a:rPr>
              <a:pPr/>
              <a:t>07/08/56</a:t>
            </a:fld>
            <a:endParaRPr lang="th-TH">
              <a:solidFill>
                <a:prstClr val="black"/>
              </a:solidFill>
            </a:endParaRPr>
          </a:p>
        </p:txBody>
      </p:sp>
      <p:sp>
        <p:nvSpPr>
          <p:cNvPr id="8" name="ตัวแทนท้ายกระดาษ 7"/>
          <p:cNvSpPr>
            <a:spLocks noGrp="1"/>
          </p:cNvSpPr>
          <p:nvPr>
            <p:ph type="ftr" sz="quarter" idx="11"/>
          </p:nvPr>
        </p:nvSpPr>
        <p:spPr/>
        <p:txBody>
          <a:bodyPr/>
          <a:lstStyle>
            <a:extLst/>
          </a:lstStyle>
          <a:p>
            <a:endParaRPr lang="th-TH">
              <a:solidFill>
                <a:prstClr val="black"/>
              </a:solidFill>
            </a:endParaRPr>
          </a:p>
        </p:txBody>
      </p:sp>
      <p:sp>
        <p:nvSpPr>
          <p:cNvPr id="9" name="ตัวแทนหมายเลขภาพนิ่ง 8"/>
          <p:cNvSpPr>
            <a:spLocks noGrp="1"/>
          </p:cNvSpPr>
          <p:nvPr>
            <p:ph type="sldNum" sz="quarter" idx="12"/>
          </p:nvPr>
        </p:nvSpPr>
        <p:spPr/>
        <p:txBody>
          <a:bodyPr/>
          <a:lstStyle>
            <a:extLst/>
          </a:lstStyle>
          <a:p>
            <a:fld id="{42C16D60-0A8A-43A2-8765-188A1A81C05E}" type="slidenum">
              <a:rPr lang="th-TH" smtClean="0">
                <a:solidFill>
                  <a:prstClr val="black"/>
                </a:solidFill>
              </a:rPr>
              <a:pPr/>
              <a:t>‹#›</a:t>
            </a:fld>
            <a:endParaRPr lang="th-TH">
              <a:solidFill>
                <a:prstClr val="black"/>
              </a:solidFill>
            </a:endParaRPr>
          </a:p>
        </p:txBody>
      </p:sp>
    </p:spTree>
    <p:extLst>
      <p:ext uri="{BB962C8B-B14F-4D97-AF65-F5344CB8AC3E}">
        <p14:creationId xmlns:p14="http://schemas.microsoft.com/office/powerpoint/2010/main" val="234013843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รูปภาพพร้อมคำอธิบายภาพ">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1792288" y="4800600"/>
            <a:ext cx="5486400" cy="566738"/>
          </a:xfrm>
        </p:spPr>
        <p:txBody>
          <a:bodyPr anchor="b"/>
          <a:lstStyle>
            <a:lvl1pPr algn="l">
              <a:defRPr sz="2000" b="1"/>
            </a:lvl1pPr>
          </a:lstStyle>
          <a:p>
            <a:r>
              <a:rPr lang="th-TH" smtClean="0"/>
              <a:t>คลิกเพื่อแก้ไขลักษณะชื่อเรื่องต้นแบบ</a:t>
            </a:r>
            <a:endParaRPr lang="th-TH"/>
          </a:p>
        </p:txBody>
      </p:sp>
      <p:sp>
        <p:nvSpPr>
          <p:cNvPr id="3" name="ตัวแทนรูปภาพ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h-TH"/>
          </a:p>
        </p:txBody>
      </p:sp>
      <p:sp>
        <p:nvSpPr>
          <p:cNvPr id="4" name="ตัวแทนข้อความ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smtClean="0"/>
              <a:t>คลิกเพื่อแก้ไขลักษณะของข้อความต้นแบบ</a:t>
            </a:r>
          </a:p>
        </p:txBody>
      </p:sp>
      <p:sp>
        <p:nvSpPr>
          <p:cNvPr id="5" name="ตัวแทนวันที่ 4"/>
          <p:cNvSpPr>
            <a:spLocks noGrp="1"/>
          </p:cNvSpPr>
          <p:nvPr>
            <p:ph type="dt" sz="half" idx="10"/>
          </p:nvPr>
        </p:nvSpPr>
        <p:spPr/>
        <p:txBody>
          <a:bodyPr/>
          <a:lstStyle/>
          <a:p>
            <a:fld id="{039BDC53-EE56-49AA-93DB-E5D4875559AF}" type="datetimeFigureOut">
              <a:rPr lang="th-TH" smtClean="0"/>
              <a:pPr/>
              <a:t>07/08/56</a:t>
            </a:fld>
            <a:endParaRPr lang="th-TH"/>
          </a:p>
        </p:txBody>
      </p:sp>
      <p:sp>
        <p:nvSpPr>
          <p:cNvPr id="6" name="ตัวแทนท้ายกระดาษ 5"/>
          <p:cNvSpPr>
            <a:spLocks noGrp="1"/>
          </p:cNvSpPr>
          <p:nvPr>
            <p:ph type="ftr" sz="quarter" idx="11"/>
          </p:nvPr>
        </p:nvSpPr>
        <p:spPr/>
        <p:txBody>
          <a:bodyPr/>
          <a:lstStyle/>
          <a:p>
            <a:endParaRPr lang="th-TH"/>
          </a:p>
        </p:txBody>
      </p:sp>
      <p:sp>
        <p:nvSpPr>
          <p:cNvPr id="7" name="ตัวแทนหมายเลขภาพนิ่ง 6"/>
          <p:cNvSpPr>
            <a:spLocks noGrp="1"/>
          </p:cNvSpPr>
          <p:nvPr>
            <p:ph type="sldNum" sz="quarter" idx="12"/>
          </p:nvPr>
        </p:nvSpPr>
        <p:spPr/>
        <p:txBody>
          <a:bodyPr/>
          <a:lstStyle/>
          <a:p>
            <a:fld id="{2170DB64-7964-4BCB-B9A0-41DAA2A86D61}" type="slidenum">
              <a:rPr lang="th-TH" smtClean="0"/>
              <a:pPr/>
              <a:t>‹#›</a:t>
            </a:fld>
            <a:endParaRPr lang="th-TH"/>
          </a:p>
        </p:txBody>
      </p:sp>
    </p:spTree>
    <p:extLst>
      <p:ext uri="{BB962C8B-B14F-4D97-AF65-F5344CB8AC3E}">
        <p14:creationId xmlns:p14="http://schemas.microsoft.com/office/powerpoint/2010/main" val="34278538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bg>
      <p:bgRef idx="1002">
        <a:schemeClr val="bg1"/>
      </p:bgRef>
    </p:bg>
    <p:spTree>
      <p:nvGrpSpPr>
        <p:cNvPr id="1" name=""/>
        <p:cNvGrpSpPr/>
        <p:nvPr/>
      </p:nvGrpSpPr>
      <p:grpSpPr>
        <a:xfrm>
          <a:off x="0" y="0"/>
          <a:ext cx="0" cy="0"/>
          <a:chOff x="0" y="0"/>
          <a:chExt cx="0" cy="0"/>
        </a:xfrm>
      </p:grpSpPr>
      <p:sp>
        <p:nvSpPr>
          <p:cNvPr id="3" name="ตัวแทนวันที่ 2"/>
          <p:cNvSpPr>
            <a:spLocks noGrp="1"/>
          </p:cNvSpPr>
          <p:nvPr>
            <p:ph type="dt" sz="half" idx="10"/>
          </p:nvPr>
        </p:nvSpPr>
        <p:spPr/>
        <p:txBody>
          <a:bodyPr/>
          <a:lstStyle>
            <a:extLst/>
          </a:lstStyle>
          <a:p>
            <a:fld id="{455FCFA0-8AC5-4206-8F52-798E35F33DD4}" type="datetimeFigureOut">
              <a:rPr lang="th-TH" smtClean="0">
                <a:solidFill>
                  <a:prstClr val="white"/>
                </a:solidFill>
              </a:rPr>
              <a:pPr/>
              <a:t>07/08/56</a:t>
            </a:fld>
            <a:endParaRPr lang="th-TH">
              <a:solidFill>
                <a:prstClr val="white"/>
              </a:solidFill>
            </a:endParaRPr>
          </a:p>
        </p:txBody>
      </p:sp>
      <p:sp>
        <p:nvSpPr>
          <p:cNvPr id="4" name="ตัวแทนท้ายกระดาษ 3"/>
          <p:cNvSpPr>
            <a:spLocks noGrp="1"/>
          </p:cNvSpPr>
          <p:nvPr>
            <p:ph type="ftr" sz="quarter" idx="11"/>
          </p:nvPr>
        </p:nvSpPr>
        <p:spPr/>
        <p:txBody>
          <a:bodyPr/>
          <a:lstStyle>
            <a:extLst/>
          </a:lstStyle>
          <a:p>
            <a:endParaRPr lang="th-TH">
              <a:solidFill>
                <a:prstClr val="white"/>
              </a:solidFill>
            </a:endParaRPr>
          </a:p>
        </p:txBody>
      </p:sp>
      <p:sp>
        <p:nvSpPr>
          <p:cNvPr id="5" name="ตัวแทนหมายเลขภาพนิ่ง 4"/>
          <p:cNvSpPr>
            <a:spLocks noGrp="1"/>
          </p:cNvSpPr>
          <p:nvPr>
            <p:ph type="sldNum" sz="quarter" idx="12"/>
          </p:nvPr>
        </p:nvSpPr>
        <p:spPr/>
        <p:txBody>
          <a:bodyPr/>
          <a:lstStyle>
            <a:extLst/>
          </a:lstStyle>
          <a:p>
            <a:fld id="{42C16D60-0A8A-43A2-8765-188A1A81C05E}" type="slidenum">
              <a:rPr lang="th-TH" smtClean="0">
                <a:solidFill>
                  <a:prstClr val="white"/>
                </a:solidFill>
              </a:rPr>
              <a:pPr/>
              <a:t>‹#›</a:t>
            </a:fld>
            <a:endParaRPr lang="th-TH">
              <a:solidFill>
                <a:prstClr val="white"/>
              </a:solidFill>
            </a:endParaRPr>
          </a:p>
        </p:txBody>
      </p:sp>
      <p:sp>
        <p:nvSpPr>
          <p:cNvPr id="6" name="ชื่อเรื่อง 5"/>
          <p:cNvSpPr>
            <a:spLocks noGrp="1"/>
          </p:cNvSpPr>
          <p:nvPr>
            <p:ph type="title"/>
          </p:nvPr>
        </p:nvSpPr>
        <p:spPr/>
        <p:txBody>
          <a:bodyPr rtlCol="0"/>
          <a:lstStyle>
            <a:extLst/>
          </a:lstStyle>
          <a:p>
            <a:r>
              <a:rPr kumimoji="0" lang="th-TH" smtClean="0"/>
              <a:t>คลิกเพื่อแก้ไขลักษณะชื่อเรื่องต้นแบบ</a:t>
            </a:r>
            <a:endParaRPr kumimoji="0" lang="en-US"/>
          </a:p>
        </p:txBody>
      </p:sp>
    </p:spTree>
    <p:extLst>
      <p:ext uri="{BB962C8B-B14F-4D97-AF65-F5344CB8AC3E}">
        <p14:creationId xmlns:p14="http://schemas.microsoft.com/office/powerpoint/2010/main" val="1639873507"/>
      </p:ext>
    </p:extLst>
  </p:cSld>
  <p:clrMapOvr>
    <a:overrideClrMapping bg1="dk1" tx1="lt1" bg2="dk2" tx2="lt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
        <p:nvSpPr>
          <p:cNvPr id="2" name="ตัวแทนวันที่ 1"/>
          <p:cNvSpPr>
            <a:spLocks noGrp="1"/>
          </p:cNvSpPr>
          <p:nvPr>
            <p:ph type="dt" sz="half" idx="10"/>
          </p:nvPr>
        </p:nvSpPr>
        <p:spPr/>
        <p:txBody>
          <a:bodyPr/>
          <a:lstStyle>
            <a:extLst/>
          </a:lstStyle>
          <a:p>
            <a:fld id="{455FCFA0-8AC5-4206-8F52-798E35F33DD4}" type="datetimeFigureOut">
              <a:rPr lang="th-TH" smtClean="0">
                <a:solidFill>
                  <a:prstClr val="black"/>
                </a:solidFill>
              </a:rPr>
              <a:pPr/>
              <a:t>07/08/56</a:t>
            </a:fld>
            <a:endParaRPr lang="th-TH">
              <a:solidFill>
                <a:prstClr val="black"/>
              </a:solidFill>
            </a:endParaRPr>
          </a:p>
        </p:txBody>
      </p:sp>
      <p:sp>
        <p:nvSpPr>
          <p:cNvPr id="3" name="ตัวแทนท้ายกระดาษ 2"/>
          <p:cNvSpPr>
            <a:spLocks noGrp="1"/>
          </p:cNvSpPr>
          <p:nvPr>
            <p:ph type="ftr" sz="quarter" idx="11"/>
          </p:nvPr>
        </p:nvSpPr>
        <p:spPr/>
        <p:txBody>
          <a:bodyPr/>
          <a:lstStyle>
            <a:extLst/>
          </a:lstStyle>
          <a:p>
            <a:endParaRPr lang="th-TH">
              <a:solidFill>
                <a:prstClr val="black"/>
              </a:solidFill>
            </a:endParaRPr>
          </a:p>
        </p:txBody>
      </p:sp>
      <p:sp>
        <p:nvSpPr>
          <p:cNvPr id="4" name="ตัวแทนหมายเลขภาพนิ่ง 3"/>
          <p:cNvSpPr>
            <a:spLocks noGrp="1"/>
          </p:cNvSpPr>
          <p:nvPr>
            <p:ph type="sldNum" sz="quarter" idx="12"/>
          </p:nvPr>
        </p:nvSpPr>
        <p:spPr/>
        <p:txBody>
          <a:bodyPr/>
          <a:lstStyle>
            <a:extLst/>
          </a:lstStyle>
          <a:p>
            <a:fld id="{42C16D60-0A8A-43A2-8765-188A1A81C05E}" type="slidenum">
              <a:rPr lang="th-TH" smtClean="0">
                <a:solidFill>
                  <a:prstClr val="black"/>
                </a:solidFill>
              </a:rPr>
              <a:pPr/>
              <a:t>‹#›</a:t>
            </a:fld>
            <a:endParaRPr lang="th-TH">
              <a:solidFill>
                <a:prstClr val="black"/>
              </a:solidFill>
            </a:endParaRPr>
          </a:p>
        </p:txBody>
      </p:sp>
    </p:spTree>
    <p:extLst>
      <p:ext uri="{BB962C8B-B14F-4D97-AF65-F5344CB8AC3E}">
        <p14:creationId xmlns:p14="http://schemas.microsoft.com/office/powerpoint/2010/main" val="42703205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Tx" preserve="1">
  <p:cSld name="เนื้อหาพร้อมคำอธิบายภาพ">
    <p:bg>
      <p:bgRef idx="1003">
        <a:schemeClr val="bg1"/>
      </p:bgRef>
    </p:bg>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th-TH" smtClean="0"/>
              <a:t>คลิกเพื่อแก้ไขลักษณะชื่อเรื่องต้นแบบ</a:t>
            </a:r>
            <a:endParaRPr kumimoji="0" lang="en-US"/>
          </a:p>
        </p:txBody>
      </p:sp>
      <p:sp>
        <p:nvSpPr>
          <p:cNvPr id="3" name="ตัวแทนข้อความ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th-TH" smtClean="0"/>
              <a:t>คลิกเพื่อแก้ไขลักษณะของข้อความต้นแบบ</a:t>
            </a:r>
          </a:p>
        </p:txBody>
      </p:sp>
      <p:sp>
        <p:nvSpPr>
          <p:cNvPr id="4" name="ตัวแทนเนื้อหา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5" name="ตัวแทนวันที่ 4"/>
          <p:cNvSpPr>
            <a:spLocks noGrp="1"/>
          </p:cNvSpPr>
          <p:nvPr>
            <p:ph type="dt" sz="half" idx="10"/>
          </p:nvPr>
        </p:nvSpPr>
        <p:spPr>
          <a:xfrm>
            <a:off x="6727032" y="6407944"/>
            <a:ext cx="1920240" cy="365760"/>
          </a:xfrm>
        </p:spPr>
        <p:txBody>
          <a:bodyPr/>
          <a:lstStyle>
            <a:extLst/>
          </a:lstStyle>
          <a:p>
            <a:fld id="{455FCFA0-8AC5-4206-8F52-798E35F33DD4}" type="datetimeFigureOut">
              <a:rPr lang="th-TH" smtClean="0">
                <a:solidFill>
                  <a:prstClr val="black"/>
                </a:solidFill>
              </a:rPr>
              <a:pPr/>
              <a:t>07/08/56</a:t>
            </a:fld>
            <a:endParaRPr lang="th-TH">
              <a:solidFill>
                <a:prstClr val="black"/>
              </a:solidFill>
            </a:endParaRPr>
          </a:p>
        </p:txBody>
      </p:sp>
      <p:sp>
        <p:nvSpPr>
          <p:cNvPr id="6" name="ตัวแทนท้ายกระดาษ 5"/>
          <p:cNvSpPr>
            <a:spLocks noGrp="1"/>
          </p:cNvSpPr>
          <p:nvPr>
            <p:ph type="ftr" sz="quarter" idx="11"/>
          </p:nvPr>
        </p:nvSpPr>
        <p:spPr/>
        <p:txBody>
          <a:bodyPr/>
          <a:lstStyle>
            <a:extLst/>
          </a:lstStyle>
          <a:p>
            <a:endParaRPr lang="th-TH">
              <a:solidFill>
                <a:prstClr val="black"/>
              </a:solidFill>
            </a:endParaRPr>
          </a:p>
        </p:txBody>
      </p:sp>
      <p:sp>
        <p:nvSpPr>
          <p:cNvPr id="7" name="ตัวแทนหมายเลขภาพนิ่ง 6"/>
          <p:cNvSpPr>
            <a:spLocks noGrp="1"/>
          </p:cNvSpPr>
          <p:nvPr>
            <p:ph type="sldNum" sz="quarter" idx="12"/>
          </p:nvPr>
        </p:nvSpPr>
        <p:spPr/>
        <p:txBody>
          <a:bodyPr/>
          <a:lstStyle>
            <a:extLst/>
          </a:lstStyle>
          <a:p>
            <a:fld id="{42C16D60-0A8A-43A2-8765-188A1A81C05E}" type="slidenum">
              <a:rPr lang="th-TH" smtClean="0">
                <a:solidFill>
                  <a:prstClr val="black"/>
                </a:solidFill>
              </a:rPr>
              <a:pPr/>
              <a:t>‹#›</a:t>
            </a:fld>
            <a:endParaRPr lang="th-TH">
              <a:solidFill>
                <a:prstClr val="black"/>
              </a:solidFill>
            </a:endParaRPr>
          </a:p>
        </p:txBody>
      </p:sp>
    </p:spTree>
    <p:extLst>
      <p:ext uri="{BB962C8B-B14F-4D97-AF65-F5344CB8AC3E}">
        <p14:creationId xmlns:p14="http://schemas.microsoft.com/office/powerpoint/2010/main" val="3059628908"/>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picTx" preserve="1">
  <p:cSld name="รูปภาพพร้อมคำอธิบายภาพ">
    <p:bg>
      <p:bgRef idx="1002">
        <a:schemeClr val="bg1"/>
      </p:bgRef>
    </p:bg>
    <p:spTree>
      <p:nvGrpSpPr>
        <p:cNvPr id="1" name=""/>
        <p:cNvGrpSpPr/>
        <p:nvPr/>
      </p:nvGrpSpPr>
      <p:grpSpPr>
        <a:xfrm>
          <a:off x="0" y="0"/>
          <a:ext cx="0" cy="0"/>
          <a:chOff x="0" y="0"/>
          <a:chExt cx="0" cy="0"/>
        </a:xfrm>
      </p:grpSpPr>
      <p:sp>
        <p:nvSpPr>
          <p:cNvPr id="4" name="ตัวแทนข้อความ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th-TH" smtClean="0"/>
              <a:t>คลิกเพื่อแก้ไขลักษณะของข้อความต้นแบบ</a:t>
            </a:r>
          </a:p>
        </p:txBody>
      </p:sp>
      <p:sp>
        <p:nvSpPr>
          <p:cNvPr id="3" name="ตัวแทนรูปภาพ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th-TH" smtClean="0"/>
              <a:t>คลิกไอคอนเพื่อเพิ่มรูปภาพ</a:t>
            </a:r>
            <a:endParaRPr kumimoji="0" lang="en-US" dirty="0"/>
          </a:p>
        </p:txBody>
      </p:sp>
      <p:sp>
        <p:nvSpPr>
          <p:cNvPr id="5" name="ตัวแทนวันที่ 4"/>
          <p:cNvSpPr>
            <a:spLocks noGrp="1"/>
          </p:cNvSpPr>
          <p:nvPr>
            <p:ph type="dt" sz="half" idx="10"/>
          </p:nvPr>
        </p:nvSpPr>
        <p:spPr/>
        <p:txBody>
          <a:bodyPr/>
          <a:lstStyle>
            <a:lvl1pPr>
              <a:defRPr>
                <a:solidFill>
                  <a:schemeClr val="tx1"/>
                </a:solidFill>
              </a:defRPr>
            </a:lvl1pPr>
            <a:extLst/>
          </a:lstStyle>
          <a:p>
            <a:fld id="{455FCFA0-8AC5-4206-8F52-798E35F33DD4}" type="datetimeFigureOut">
              <a:rPr lang="th-TH" smtClean="0">
                <a:solidFill>
                  <a:prstClr val="white"/>
                </a:solidFill>
              </a:rPr>
              <a:pPr/>
              <a:t>07/08/56</a:t>
            </a:fld>
            <a:endParaRPr lang="th-TH">
              <a:solidFill>
                <a:prstClr val="white"/>
              </a:solidFill>
            </a:endParaRPr>
          </a:p>
        </p:txBody>
      </p:sp>
      <p:sp>
        <p:nvSpPr>
          <p:cNvPr id="6" name="ตัวแทนท้ายกระดาษ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th-TH">
              <a:solidFill>
                <a:prstClr val="white"/>
              </a:solidFill>
            </a:endParaRPr>
          </a:p>
        </p:txBody>
      </p:sp>
      <p:sp>
        <p:nvSpPr>
          <p:cNvPr id="7" name="ตัวแทนหมายเลขภาพนิ่ง 6"/>
          <p:cNvSpPr>
            <a:spLocks noGrp="1"/>
          </p:cNvSpPr>
          <p:nvPr>
            <p:ph type="sldNum" sz="quarter" idx="12"/>
          </p:nvPr>
        </p:nvSpPr>
        <p:spPr/>
        <p:txBody>
          <a:bodyPr/>
          <a:lstStyle>
            <a:lvl1pPr>
              <a:defRPr>
                <a:solidFill>
                  <a:schemeClr val="tx1"/>
                </a:solidFill>
              </a:defRPr>
            </a:lvl1pPr>
            <a:extLst/>
          </a:lstStyle>
          <a:p>
            <a:fld id="{42C16D60-0A8A-43A2-8765-188A1A81C05E}" type="slidenum">
              <a:rPr lang="th-TH" smtClean="0">
                <a:solidFill>
                  <a:prstClr val="white"/>
                </a:solidFill>
              </a:rPr>
              <a:pPr/>
              <a:t>‹#›</a:t>
            </a:fld>
            <a:endParaRPr lang="th-TH">
              <a:solidFill>
                <a:prstClr val="white"/>
              </a:solidFill>
            </a:endParaRPr>
          </a:p>
        </p:txBody>
      </p:sp>
      <p:sp>
        <p:nvSpPr>
          <p:cNvPr id="2" name="ชื่อเรื่อง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th-TH" smtClean="0"/>
              <a:t>คลิกเพื่อแก้ไขลักษณะชื่อเรื่องต้นแบบ</a:t>
            </a:r>
            <a:endParaRPr kumimoji="0" lang="en-US"/>
          </a:p>
        </p:txBody>
      </p:sp>
      <p:sp>
        <p:nvSpPr>
          <p:cNvPr id="8" name="รูปแบบอิสระ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9" name="รูปแบบอิสระ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0" name="สามเหลี่ยมมุมฉาก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1" name="ตัวเชื่อมต่อตรง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เครื่องหมายบั้ง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
        <p:nvSpPr>
          <p:cNvPr id="13" name="เครื่องหมายบั้ง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Tree>
    <p:extLst>
      <p:ext uri="{BB962C8B-B14F-4D97-AF65-F5344CB8AC3E}">
        <p14:creationId xmlns:p14="http://schemas.microsoft.com/office/powerpoint/2010/main" val="993803978"/>
      </p:ext>
    </p:extLst>
  </p:cSld>
  <p:clrMapOvr>
    <a:overrideClrMapping bg1="dk1" tx1="lt1" bg2="dk2" tx2="lt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extLst/>
          </a:lstStyle>
          <a:p>
            <a:r>
              <a:rPr kumimoji="0" lang="th-TH" smtClean="0"/>
              <a:t>คลิกเพื่อแก้ไขลักษณะชื่อเรื่องต้นแบบ</a:t>
            </a:r>
            <a:endParaRPr kumimoji="0" lang="en-US"/>
          </a:p>
        </p:txBody>
      </p:sp>
      <p:sp>
        <p:nvSpPr>
          <p:cNvPr id="3" name="ตัวแทนข้อความแนวตั้ง 2"/>
          <p:cNvSpPr>
            <a:spLocks noGrp="1"/>
          </p:cNvSpPr>
          <p:nvPr>
            <p:ph type="body" orient="vert" idx="1"/>
          </p:nvPr>
        </p:nvSpPr>
        <p:spPr>
          <a:xfrm>
            <a:off x="457200" y="1481329"/>
            <a:ext cx="8229600" cy="4386071"/>
          </a:xfrm>
        </p:spPr>
        <p:txBody>
          <a:bodyPr vert="eaVert"/>
          <a:lstStyle>
            <a:extLs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4" name="ตัวแทนวันที่ 3"/>
          <p:cNvSpPr>
            <a:spLocks noGrp="1"/>
          </p:cNvSpPr>
          <p:nvPr>
            <p:ph type="dt" sz="half" idx="10"/>
          </p:nvPr>
        </p:nvSpPr>
        <p:spPr/>
        <p:txBody>
          <a:bodyPr/>
          <a:lstStyle>
            <a:extLst/>
          </a:lstStyle>
          <a:p>
            <a:fld id="{455FCFA0-8AC5-4206-8F52-798E35F33DD4}" type="datetimeFigureOut">
              <a:rPr lang="th-TH" smtClean="0">
                <a:solidFill>
                  <a:prstClr val="black"/>
                </a:solidFill>
              </a:rPr>
              <a:pPr/>
              <a:t>07/08/56</a:t>
            </a:fld>
            <a:endParaRPr lang="th-TH">
              <a:solidFill>
                <a:prstClr val="black"/>
              </a:solidFill>
            </a:endParaRPr>
          </a:p>
        </p:txBody>
      </p:sp>
      <p:sp>
        <p:nvSpPr>
          <p:cNvPr id="5" name="ตัวแทนท้ายกระดาษ 4"/>
          <p:cNvSpPr>
            <a:spLocks noGrp="1"/>
          </p:cNvSpPr>
          <p:nvPr>
            <p:ph type="ftr" sz="quarter" idx="11"/>
          </p:nvPr>
        </p:nvSpPr>
        <p:spPr/>
        <p:txBody>
          <a:bodyPr/>
          <a:lstStyle>
            <a:extLst/>
          </a:lstStyle>
          <a:p>
            <a:endParaRPr lang="th-TH">
              <a:solidFill>
                <a:prstClr val="black"/>
              </a:solidFill>
            </a:endParaRPr>
          </a:p>
        </p:txBody>
      </p:sp>
      <p:sp>
        <p:nvSpPr>
          <p:cNvPr id="6" name="ตัวแทนหมายเลขภาพนิ่ง 5"/>
          <p:cNvSpPr>
            <a:spLocks noGrp="1"/>
          </p:cNvSpPr>
          <p:nvPr>
            <p:ph type="sldNum" sz="quarter" idx="12"/>
          </p:nvPr>
        </p:nvSpPr>
        <p:spPr/>
        <p:txBody>
          <a:bodyPr/>
          <a:lstStyle>
            <a:extLst/>
          </a:lstStyle>
          <a:p>
            <a:fld id="{42C16D60-0A8A-43A2-8765-188A1A81C05E}" type="slidenum">
              <a:rPr lang="th-TH" smtClean="0">
                <a:solidFill>
                  <a:prstClr val="black"/>
                </a:solidFill>
              </a:rPr>
              <a:pPr/>
              <a:t>‹#›</a:t>
            </a:fld>
            <a:endParaRPr lang="th-TH">
              <a:solidFill>
                <a:prstClr val="black"/>
              </a:solidFill>
            </a:endParaRPr>
          </a:p>
        </p:txBody>
      </p:sp>
    </p:spTree>
    <p:extLst>
      <p:ext uri="{BB962C8B-B14F-4D97-AF65-F5344CB8AC3E}">
        <p14:creationId xmlns:p14="http://schemas.microsoft.com/office/powerpoint/2010/main" val="20515006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ชื่อเรื่องแนวตั้ง 1"/>
          <p:cNvSpPr>
            <a:spLocks noGrp="1"/>
          </p:cNvSpPr>
          <p:nvPr>
            <p:ph type="title" orient="vert"/>
          </p:nvPr>
        </p:nvSpPr>
        <p:spPr>
          <a:xfrm>
            <a:off x="6844013" y="274640"/>
            <a:ext cx="1777470" cy="5592761"/>
          </a:xfrm>
        </p:spPr>
        <p:txBody>
          <a:bodyPr vert="eaVert"/>
          <a:lstStyle>
            <a:extLst/>
          </a:lstStyle>
          <a:p>
            <a:r>
              <a:rPr kumimoji="0" lang="th-TH" smtClean="0"/>
              <a:t>คลิกเพื่อแก้ไขลักษณะชื่อเรื่องต้นแบบ</a:t>
            </a:r>
            <a:endParaRPr kumimoji="0" lang="en-US"/>
          </a:p>
        </p:txBody>
      </p:sp>
      <p:sp>
        <p:nvSpPr>
          <p:cNvPr id="3" name="ตัวแทนข้อความแนวตั้ง 2"/>
          <p:cNvSpPr>
            <a:spLocks noGrp="1"/>
          </p:cNvSpPr>
          <p:nvPr>
            <p:ph type="body" orient="vert" idx="1"/>
          </p:nvPr>
        </p:nvSpPr>
        <p:spPr>
          <a:xfrm>
            <a:off x="457200" y="274641"/>
            <a:ext cx="6324600" cy="5592760"/>
          </a:xfrm>
        </p:spPr>
        <p:txBody>
          <a:bodyPr vert="eaVert"/>
          <a:lstStyle>
            <a:extLst/>
          </a:lstStyle>
          <a:p>
            <a:pPr lvl="0" eaLnBrk="1" latinLnBrk="0" hangingPunct="1"/>
            <a:r>
              <a:rPr lang="th-TH" smtClean="0"/>
              <a:t>คลิกเพื่อแก้ไขลักษณะของข้อความต้นแบบ</a:t>
            </a:r>
          </a:p>
          <a:p>
            <a:pPr lvl="1" eaLnBrk="1" latinLnBrk="0" hangingPunct="1"/>
            <a:r>
              <a:rPr lang="th-TH" smtClean="0"/>
              <a:t>ระดับที่สอง</a:t>
            </a:r>
          </a:p>
          <a:p>
            <a:pPr lvl="2" eaLnBrk="1" latinLnBrk="0" hangingPunct="1"/>
            <a:r>
              <a:rPr lang="th-TH" smtClean="0"/>
              <a:t>ระดับที่สาม</a:t>
            </a:r>
          </a:p>
          <a:p>
            <a:pPr lvl="3" eaLnBrk="1" latinLnBrk="0" hangingPunct="1"/>
            <a:r>
              <a:rPr lang="th-TH" smtClean="0"/>
              <a:t>ระดับที่สี่</a:t>
            </a:r>
          </a:p>
          <a:p>
            <a:pPr lvl="4" eaLnBrk="1" latinLnBrk="0" hangingPunct="1"/>
            <a:r>
              <a:rPr lang="th-TH" smtClean="0"/>
              <a:t>ระดับที่ห้า</a:t>
            </a:r>
            <a:endParaRPr kumimoji="0" lang="en-US"/>
          </a:p>
        </p:txBody>
      </p:sp>
      <p:sp>
        <p:nvSpPr>
          <p:cNvPr id="4" name="ตัวแทนวันที่ 3"/>
          <p:cNvSpPr>
            <a:spLocks noGrp="1"/>
          </p:cNvSpPr>
          <p:nvPr>
            <p:ph type="dt" sz="half" idx="10"/>
          </p:nvPr>
        </p:nvSpPr>
        <p:spPr/>
        <p:txBody>
          <a:bodyPr/>
          <a:lstStyle>
            <a:extLst/>
          </a:lstStyle>
          <a:p>
            <a:fld id="{455FCFA0-8AC5-4206-8F52-798E35F33DD4}" type="datetimeFigureOut">
              <a:rPr lang="th-TH" smtClean="0">
                <a:solidFill>
                  <a:prstClr val="black"/>
                </a:solidFill>
              </a:rPr>
              <a:pPr/>
              <a:t>07/08/56</a:t>
            </a:fld>
            <a:endParaRPr lang="th-TH">
              <a:solidFill>
                <a:prstClr val="black"/>
              </a:solidFill>
            </a:endParaRPr>
          </a:p>
        </p:txBody>
      </p:sp>
      <p:sp>
        <p:nvSpPr>
          <p:cNvPr id="5" name="ตัวแทนท้ายกระดาษ 4"/>
          <p:cNvSpPr>
            <a:spLocks noGrp="1"/>
          </p:cNvSpPr>
          <p:nvPr>
            <p:ph type="ftr" sz="quarter" idx="11"/>
          </p:nvPr>
        </p:nvSpPr>
        <p:spPr/>
        <p:txBody>
          <a:bodyPr/>
          <a:lstStyle>
            <a:extLst/>
          </a:lstStyle>
          <a:p>
            <a:endParaRPr lang="th-TH">
              <a:solidFill>
                <a:prstClr val="black"/>
              </a:solidFill>
            </a:endParaRPr>
          </a:p>
        </p:txBody>
      </p:sp>
      <p:sp>
        <p:nvSpPr>
          <p:cNvPr id="6" name="ตัวแทนหมายเลขภาพนิ่ง 5"/>
          <p:cNvSpPr>
            <a:spLocks noGrp="1"/>
          </p:cNvSpPr>
          <p:nvPr>
            <p:ph type="sldNum" sz="quarter" idx="12"/>
          </p:nvPr>
        </p:nvSpPr>
        <p:spPr/>
        <p:txBody>
          <a:bodyPr/>
          <a:lstStyle>
            <a:extLst/>
          </a:lstStyle>
          <a:p>
            <a:fld id="{42C16D60-0A8A-43A2-8765-188A1A81C05E}" type="slidenum">
              <a:rPr lang="th-TH" smtClean="0">
                <a:solidFill>
                  <a:prstClr val="black"/>
                </a:solidFill>
              </a:rPr>
              <a:pPr/>
              <a:t>‹#›</a:t>
            </a:fld>
            <a:endParaRPr lang="th-TH">
              <a:solidFill>
                <a:prstClr val="black"/>
              </a:solidFill>
            </a:endParaRPr>
          </a:p>
        </p:txBody>
      </p:sp>
    </p:spTree>
    <p:extLst>
      <p:ext uri="{BB962C8B-B14F-4D97-AF65-F5344CB8AC3E}">
        <p14:creationId xmlns:p14="http://schemas.microsoft.com/office/powerpoint/2010/main" val="29034293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ภาพนิ่งชื่อเรื่อง">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th-TH" smtClean="0"/>
              <a:t>คลิกเพื่อแก้ไขลักษณะชื่อเรื่องต้นแบบ</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h-TH" smtClean="0"/>
              <a:t>คลิกเพื่อแก้ไขลักษณะชื่อเรื่องรองต้นแบบ</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455FCFA0-8AC5-4206-8F52-798E35F33DD4}" type="datetimeFigureOut">
              <a:rPr lang="th-TH" smtClean="0">
                <a:solidFill>
                  <a:srgbClr val="3E3D2D"/>
                </a:solidFill>
              </a:rPr>
              <a:pPr/>
              <a:t>07/08/56</a:t>
            </a:fld>
            <a:endParaRPr lang="th-TH">
              <a:solidFill>
                <a:srgbClr val="3E3D2D"/>
              </a:solidFill>
            </a:endParaRPr>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th-TH">
              <a:solidFill>
                <a:srgbClr val="3E3D2D"/>
              </a:solidFill>
            </a:endParaRPr>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42C16D60-0A8A-43A2-8765-188A1A81C05E}" type="slidenum">
              <a:rPr lang="th-TH" smtClean="0">
                <a:solidFill>
                  <a:srgbClr val="3E3D2D"/>
                </a:solidFill>
              </a:rPr>
              <a:pPr/>
              <a:t>‹#›</a:t>
            </a:fld>
            <a:endParaRPr lang="th-TH">
              <a:solidFill>
                <a:srgbClr val="3E3D2D"/>
              </a:solidFill>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smtClean="0"/>
              <a:t>คลิกเพื่อแก้ไขลักษณะชื่อเรื่องต้นแบบ</a:t>
            </a:r>
            <a:endParaRPr lang="en-US"/>
          </a:p>
        </p:txBody>
      </p:sp>
      <p:sp>
        <p:nvSpPr>
          <p:cNvPr id="3" name="Content Placeholder 2"/>
          <p:cNvSpPr>
            <a:spLocks noGrp="1"/>
          </p:cNvSpPr>
          <p:nvPr>
            <p:ph idx="1"/>
          </p:nvPr>
        </p:nvSpPr>
        <p:spPr/>
        <p:txBody>
          <a:body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dirty="0"/>
          </a:p>
        </p:txBody>
      </p:sp>
      <p:sp>
        <p:nvSpPr>
          <p:cNvPr id="4" name="Date Placeholder 3"/>
          <p:cNvSpPr>
            <a:spLocks noGrp="1"/>
          </p:cNvSpPr>
          <p:nvPr>
            <p:ph type="dt" sz="half" idx="10"/>
          </p:nvPr>
        </p:nvSpPr>
        <p:spPr/>
        <p:txBody>
          <a:bodyPr/>
          <a:lstStyle/>
          <a:p>
            <a:fld id="{455FCFA0-8AC5-4206-8F52-798E35F33DD4}" type="datetimeFigureOut">
              <a:rPr lang="th-TH" smtClean="0">
                <a:solidFill>
                  <a:srgbClr val="3E3D2D"/>
                </a:solidFill>
              </a:rPr>
              <a:pPr/>
              <a:t>07/08/56</a:t>
            </a:fld>
            <a:endParaRPr lang="th-TH">
              <a:solidFill>
                <a:srgbClr val="3E3D2D"/>
              </a:solidFill>
            </a:endParaRPr>
          </a:p>
        </p:txBody>
      </p:sp>
      <p:sp>
        <p:nvSpPr>
          <p:cNvPr id="5" name="Footer Placeholder 4"/>
          <p:cNvSpPr>
            <a:spLocks noGrp="1"/>
          </p:cNvSpPr>
          <p:nvPr>
            <p:ph type="ftr" sz="quarter" idx="11"/>
          </p:nvPr>
        </p:nvSpPr>
        <p:spPr/>
        <p:txBody>
          <a:bodyPr/>
          <a:lstStyle/>
          <a:p>
            <a:endParaRPr lang="th-TH">
              <a:solidFill>
                <a:srgbClr val="3E3D2D"/>
              </a:solidFill>
            </a:endParaRPr>
          </a:p>
        </p:txBody>
      </p:sp>
      <p:sp>
        <p:nvSpPr>
          <p:cNvPr id="6" name="Slide Number Placeholder 5"/>
          <p:cNvSpPr>
            <a:spLocks noGrp="1"/>
          </p:cNvSpPr>
          <p:nvPr>
            <p:ph type="sldNum" sz="quarter" idx="12"/>
          </p:nvPr>
        </p:nvSpPr>
        <p:spPr/>
        <p:txBody>
          <a:bodyPr/>
          <a:lstStyle/>
          <a:p>
            <a:fld id="{42C16D60-0A8A-43A2-8765-188A1A81C05E}" type="slidenum">
              <a:rPr lang="th-TH" smtClean="0">
                <a:solidFill>
                  <a:srgbClr val="3E3D2D"/>
                </a:solidFill>
              </a:rPr>
              <a:pPr/>
              <a:t>‹#›</a:t>
            </a:fld>
            <a:endParaRPr lang="th-TH">
              <a:solidFill>
                <a:srgbClr val="3E3D2D"/>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th-TH" smtClean="0"/>
              <a:t>คลิกเพื่อแก้ไขลักษณะชื่อเรื่องต้นแบบ</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h-TH" smtClean="0"/>
              <a:t>คลิกเพื่อแก้ไขลักษณะของข้อความต้นแบบ</a:t>
            </a:r>
          </a:p>
        </p:txBody>
      </p:sp>
      <p:sp>
        <p:nvSpPr>
          <p:cNvPr id="4" name="Date Placeholder 3"/>
          <p:cNvSpPr>
            <a:spLocks noGrp="1"/>
          </p:cNvSpPr>
          <p:nvPr>
            <p:ph type="dt" sz="half" idx="10"/>
          </p:nvPr>
        </p:nvSpPr>
        <p:spPr/>
        <p:txBody>
          <a:bodyPr/>
          <a:lstStyle/>
          <a:p>
            <a:fld id="{455FCFA0-8AC5-4206-8F52-798E35F33DD4}" type="datetimeFigureOut">
              <a:rPr lang="th-TH" smtClean="0">
                <a:solidFill>
                  <a:srgbClr val="3E3D2D"/>
                </a:solidFill>
              </a:rPr>
              <a:pPr/>
              <a:t>07/08/56</a:t>
            </a:fld>
            <a:endParaRPr lang="th-TH">
              <a:solidFill>
                <a:srgbClr val="3E3D2D"/>
              </a:solidFill>
            </a:endParaRPr>
          </a:p>
        </p:txBody>
      </p:sp>
      <p:sp>
        <p:nvSpPr>
          <p:cNvPr id="5" name="Footer Placeholder 4"/>
          <p:cNvSpPr>
            <a:spLocks noGrp="1"/>
          </p:cNvSpPr>
          <p:nvPr>
            <p:ph type="ftr" sz="quarter" idx="11"/>
          </p:nvPr>
        </p:nvSpPr>
        <p:spPr/>
        <p:txBody>
          <a:bodyPr/>
          <a:lstStyle/>
          <a:p>
            <a:endParaRPr lang="th-TH">
              <a:solidFill>
                <a:srgbClr val="3E3D2D"/>
              </a:solidFill>
            </a:endParaRPr>
          </a:p>
        </p:txBody>
      </p:sp>
      <p:sp>
        <p:nvSpPr>
          <p:cNvPr id="6" name="Slide Number Placeholder 5"/>
          <p:cNvSpPr>
            <a:spLocks noGrp="1"/>
          </p:cNvSpPr>
          <p:nvPr>
            <p:ph type="sldNum" sz="quarter" idx="12"/>
          </p:nvPr>
        </p:nvSpPr>
        <p:spPr/>
        <p:txBody>
          <a:bodyPr/>
          <a:lstStyle/>
          <a:p>
            <a:fld id="{42C16D60-0A8A-43A2-8765-188A1A81C05E}" type="slidenum">
              <a:rPr lang="th-TH" smtClean="0">
                <a:solidFill>
                  <a:srgbClr val="3E3D2D"/>
                </a:solidFill>
              </a:rPr>
              <a:pPr/>
              <a:t>‹#›</a:t>
            </a:fld>
            <a:endParaRPr lang="th-TH">
              <a:solidFill>
                <a:srgbClr val="3E3D2D"/>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smtClean="0"/>
              <a:t>คลิกเพื่อแก้ไขลักษณะชื่อเรื่องต้นแบบ</a:t>
            </a:r>
            <a:endParaRPr lang="en-US"/>
          </a:p>
        </p:txBody>
      </p:sp>
      <p:sp>
        <p:nvSpPr>
          <p:cNvPr id="5" name="Date Placeholder 4"/>
          <p:cNvSpPr>
            <a:spLocks noGrp="1"/>
          </p:cNvSpPr>
          <p:nvPr>
            <p:ph type="dt" sz="half" idx="10"/>
          </p:nvPr>
        </p:nvSpPr>
        <p:spPr/>
        <p:txBody>
          <a:bodyPr/>
          <a:lstStyle/>
          <a:p>
            <a:fld id="{455FCFA0-8AC5-4206-8F52-798E35F33DD4}" type="datetimeFigureOut">
              <a:rPr lang="th-TH" smtClean="0">
                <a:solidFill>
                  <a:srgbClr val="3E3D2D"/>
                </a:solidFill>
              </a:rPr>
              <a:pPr/>
              <a:t>07/08/56</a:t>
            </a:fld>
            <a:endParaRPr lang="th-TH">
              <a:solidFill>
                <a:srgbClr val="3E3D2D"/>
              </a:solidFill>
            </a:endParaRPr>
          </a:p>
        </p:txBody>
      </p:sp>
      <p:sp>
        <p:nvSpPr>
          <p:cNvPr id="6" name="Footer Placeholder 5"/>
          <p:cNvSpPr>
            <a:spLocks noGrp="1"/>
          </p:cNvSpPr>
          <p:nvPr>
            <p:ph type="ftr" sz="quarter" idx="11"/>
          </p:nvPr>
        </p:nvSpPr>
        <p:spPr/>
        <p:txBody>
          <a:bodyPr/>
          <a:lstStyle/>
          <a:p>
            <a:endParaRPr lang="th-TH">
              <a:solidFill>
                <a:srgbClr val="3E3D2D"/>
              </a:solidFill>
            </a:endParaRPr>
          </a:p>
        </p:txBody>
      </p:sp>
      <p:sp>
        <p:nvSpPr>
          <p:cNvPr id="7" name="Slide Number Placeholder 6"/>
          <p:cNvSpPr>
            <a:spLocks noGrp="1"/>
          </p:cNvSpPr>
          <p:nvPr>
            <p:ph type="sldNum" sz="quarter" idx="12"/>
          </p:nvPr>
        </p:nvSpPr>
        <p:spPr/>
        <p:txBody>
          <a:bodyPr/>
          <a:lstStyle/>
          <a:p>
            <a:fld id="{42C16D60-0A8A-43A2-8765-188A1A81C05E}" type="slidenum">
              <a:rPr lang="th-TH" smtClean="0">
                <a:solidFill>
                  <a:srgbClr val="3E3D2D"/>
                </a:solidFill>
              </a:rPr>
              <a:pPr/>
              <a:t>‹#›</a:t>
            </a:fld>
            <a:endParaRPr lang="th-TH">
              <a:solidFill>
                <a:srgbClr val="3E3D2D"/>
              </a:solidFill>
            </a:endParaRPr>
          </a:p>
        </p:txBody>
      </p:sp>
      <p:sp>
        <p:nvSpPr>
          <p:cNvPr id="9" name="Content Placeholder 8"/>
          <p:cNvSpPr>
            <a:spLocks noGrp="1"/>
          </p:cNvSpPr>
          <p:nvPr>
            <p:ph sz="quarter" idx="13"/>
          </p:nvPr>
        </p:nvSpPr>
        <p:spPr>
          <a:xfrm>
            <a:off x="1042416" y="2313432"/>
            <a:ext cx="3419856" cy="3493008"/>
          </a:xfrm>
        </p:spPr>
        <p:txBody>
          <a:body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10.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1.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image" Target="../media/image13.jpeg"/><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2.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3.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4.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5.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59.xml"/><Relationship Id="rId7"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image" Target="../media/image13.jpeg"/><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แทนชื่อเรื่อง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h-TH" smtClean="0"/>
              <a:t>คลิกเพื่อแก้ไขลักษณะชื่อเรื่องต้นแบบ</a:t>
            </a:r>
            <a:endParaRPr lang="th-TH"/>
          </a:p>
        </p:txBody>
      </p:sp>
      <p:sp>
        <p:nvSpPr>
          <p:cNvPr id="3" name="ตัวแทนข้อความ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แทนวันที่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9BDC53-EE56-49AA-93DB-E5D4875559AF}" type="datetimeFigureOut">
              <a:rPr lang="th-TH" smtClean="0"/>
              <a:pPr/>
              <a:t>07/08/56</a:t>
            </a:fld>
            <a:endParaRPr lang="th-TH"/>
          </a:p>
        </p:txBody>
      </p:sp>
      <p:sp>
        <p:nvSpPr>
          <p:cNvPr id="5" name="ตัวแทนท้ายกระดา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h-TH"/>
          </a:p>
        </p:txBody>
      </p:sp>
      <p:sp>
        <p:nvSpPr>
          <p:cNvPr id="6" name="ตัวแทนหมายเลขภาพนิ่ง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70DB64-7964-4BCB-B9A0-41DAA2A86D61}" type="slidenum">
              <a:rPr lang="th-TH" smtClean="0"/>
              <a:pPr/>
              <a:t>‹#›</a:t>
            </a:fld>
            <a:endParaRPr lang="th-TH"/>
          </a:p>
        </p:txBody>
      </p:sp>
    </p:spTree>
    <p:extLst>
      <p:ext uri="{BB962C8B-B14F-4D97-AF65-F5344CB8AC3E}">
        <p14:creationId xmlns:p14="http://schemas.microsoft.com/office/powerpoint/2010/main" val="19327641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th-TH" smtClean="0"/>
              <a:t>คลิกเพื่อแก้ไขลักษณะชื่อเรื่องต้นแบบ</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039BDC53-EE56-49AA-93DB-E5D4875559AF}" type="datetimeFigureOut">
              <a:rPr lang="th-TH" smtClean="0"/>
              <a:pPr/>
              <a:t>07/08/56</a:t>
            </a:fld>
            <a:endParaRPr lang="th-TH"/>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th-TH"/>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2170DB64-7964-4BCB-B9A0-41DAA2A86D61}" type="slidenum">
              <a:rPr lang="th-TH" smtClean="0"/>
              <a:pPr/>
              <a:t>‹#›</a:t>
            </a:fld>
            <a:endParaRPr lang="th-TH"/>
          </a:p>
        </p:txBody>
      </p:sp>
    </p:spTree>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ตัวแทนชื่อเรื่อง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th-TH" smtClean="0"/>
              <a:t>คลิกเพื่อแก้ไขลักษณะชื่อเรื่องต้นแบบ</a:t>
            </a:r>
            <a:endParaRPr kumimoji="0" lang="en-US"/>
          </a:p>
        </p:txBody>
      </p:sp>
      <p:sp>
        <p:nvSpPr>
          <p:cNvPr id="13" name="ตัวแทนข้อความ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th-TH" smtClean="0"/>
              <a:t>คลิกเพื่อแก้ไขลักษณะของข้อความต้นแบบ</a:t>
            </a:r>
          </a:p>
          <a:p>
            <a:pPr lvl="1" eaLnBrk="1" latinLnBrk="0" hangingPunct="1"/>
            <a:r>
              <a:rPr kumimoji="0" lang="th-TH" smtClean="0"/>
              <a:t>ระดับที่สอง</a:t>
            </a:r>
          </a:p>
          <a:p>
            <a:pPr lvl="2" eaLnBrk="1" latinLnBrk="0" hangingPunct="1"/>
            <a:r>
              <a:rPr kumimoji="0" lang="th-TH" smtClean="0"/>
              <a:t>ระดับที่สาม</a:t>
            </a:r>
          </a:p>
          <a:p>
            <a:pPr lvl="3" eaLnBrk="1" latinLnBrk="0" hangingPunct="1"/>
            <a:r>
              <a:rPr kumimoji="0" lang="th-TH" smtClean="0"/>
              <a:t>ระดับที่สี่</a:t>
            </a:r>
          </a:p>
          <a:p>
            <a:pPr lvl="4" eaLnBrk="1" latinLnBrk="0" hangingPunct="1"/>
            <a:r>
              <a:rPr kumimoji="0" lang="th-TH" smtClean="0"/>
              <a:t>ระดับที่ห้า</a:t>
            </a:r>
            <a:endParaRPr kumimoji="0" lang="en-US"/>
          </a:p>
        </p:txBody>
      </p:sp>
      <p:sp>
        <p:nvSpPr>
          <p:cNvPr id="14" name="ตัวแทนวันที่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039BDC53-EE56-49AA-93DB-E5D4875559AF}" type="datetimeFigureOut">
              <a:rPr lang="th-TH" smtClean="0"/>
              <a:pPr/>
              <a:t>07/08/56</a:t>
            </a:fld>
            <a:endParaRPr lang="th-TH"/>
          </a:p>
        </p:txBody>
      </p:sp>
      <p:sp>
        <p:nvSpPr>
          <p:cNvPr id="3" name="ตัวแทนท้ายกระดาษ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th-TH"/>
          </a:p>
        </p:txBody>
      </p:sp>
      <p:sp>
        <p:nvSpPr>
          <p:cNvPr id="23" name="ตัวแทนหมายเลขภาพนิ่ง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2170DB64-7964-4BCB-B9A0-41DAA2A86D61}" type="slidenum">
              <a:rPr lang="th-TH" smtClean="0"/>
              <a:pPr/>
              <a:t>‹#›</a:t>
            </a:fld>
            <a:endParaRPr lang="th-TH"/>
          </a:p>
        </p:txBody>
      </p:sp>
    </p:spTree>
  </p:cSld>
  <p:clrMap bg1="dk1" tx1="lt1" bg2="dk2" tx2="lt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รูปแบบอิสระ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รูปแบบอิสระ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สามเหลี่ยมมุมฉาก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ตัวเชื่อมต่อตรง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ตัวแทนชื่อเรื่อง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th-TH" smtClean="0"/>
              <a:t>คลิกเพื่อแก้ไขลักษณะชื่อเรื่องต้นแบบ</a:t>
            </a:r>
            <a:endParaRPr kumimoji="0" lang="en-US"/>
          </a:p>
        </p:txBody>
      </p:sp>
      <p:sp>
        <p:nvSpPr>
          <p:cNvPr id="30" name="ตัวแทนข้อความ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th-TH" smtClean="0"/>
              <a:t>คลิกเพื่อแก้ไขลักษณะของข้อความต้นแบบ</a:t>
            </a:r>
          </a:p>
          <a:p>
            <a:pPr lvl="1" eaLnBrk="1" latinLnBrk="0" hangingPunct="1"/>
            <a:r>
              <a:rPr kumimoji="0" lang="th-TH" smtClean="0"/>
              <a:t>ระดับที่สอง</a:t>
            </a:r>
          </a:p>
          <a:p>
            <a:pPr lvl="2" eaLnBrk="1" latinLnBrk="0" hangingPunct="1"/>
            <a:r>
              <a:rPr kumimoji="0" lang="th-TH" smtClean="0"/>
              <a:t>ระดับที่สาม</a:t>
            </a:r>
          </a:p>
          <a:p>
            <a:pPr lvl="3" eaLnBrk="1" latinLnBrk="0" hangingPunct="1"/>
            <a:r>
              <a:rPr kumimoji="0" lang="th-TH" smtClean="0"/>
              <a:t>ระดับที่สี่</a:t>
            </a:r>
          </a:p>
          <a:p>
            <a:pPr lvl="4" eaLnBrk="1" latinLnBrk="0" hangingPunct="1"/>
            <a:r>
              <a:rPr kumimoji="0" lang="th-TH" smtClean="0"/>
              <a:t>ระดับที่ห้า</a:t>
            </a:r>
            <a:endParaRPr kumimoji="0" lang="en-US"/>
          </a:p>
        </p:txBody>
      </p:sp>
      <p:sp>
        <p:nvSpPr>
          <p:cNvPr id="10" name="ตัวแทนวันที่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039BDC53-EE56-49AA-93DB-E5D4875559AF}" type="datetimeFigureOut">
              <a:rPr lang="th-TH" smtClean="0"/>
              <a:pPr/>
              <a:t>07/08/56</a:t>
            </a:fld>
            <a:endParaRPr lang="th-TH"/>
          </a:p>
        </p:txBody>
      </p:sp>
      <p:sp>
        <p:nvSpPr>
          <p:cNvPr id="22" name="ตัวแทนท้ายกระดาษ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th-TH"/>
          </a:p>
        </p:txBody>
      </p:sp>
      <p:sp>
        <p:nvSpPr>
          <p:cNvPr id="18" name="ตัวแทนหมายเลขภาพนิ่ง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2170DB64-7964-4BCB-B9A0-41DAA2A86D61}" type="slidenum">
              <a:rPr lang="th-TH" smtClean="0"/>
              <a:pPr/>
              <a:t>‹#›</a:t>
            </a:fld>
            <a:endParaRPr lang="th-TH"/>
          </a:p>
        </p:txBody>
      </p:sp>
    </p:spTree>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ตัวแทนข้อความ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th-TH" smtClean="0"/>
              <a:t>คลิกเพื่อแก้ไขลักษณะของข้อความต้นแบบ</a:t>
            </a:r>
          </a:p>
          <a:p>
            <a:pPr lvl="1" eaLnBrk="1" latinLnBrk="0" hangingPunct="1"/>
            <a:r>
              <a:rPr kumimoji="0" lang="th-TH" smtClean="0"/>
              <a:t>ระดับที่สอง</a:t>
            </a:r>
          </a:p>
          <a:p>
            <a:pPr lvl="2" eaLnBrk="1" latinLnBrk="0" hangingPunct="1"/>
            <a:r>
              <a:rPr kumimoji="0" lang="th-TH" smtClean="0"/>
              <a:t>ระดับที่สาม</a:t>
            </a:r>
          </a:p>
          <a:p>
            <a:pPr lvl="3" eaLnBrk="1" latinLnBrk="0" hangingPunct="1"/>
            <a:r>
              <a:rPr kumimoji="0" lang="th-TH" smtClean="0"/>
              <a:t>ระดับที่สี่</a:t>
            </a:r>
          </a:p>
          <a:p>
            <a:pPr lvl="4" eaLnBrk="1" latinLnBrk="0" hangingPunct="1"/>
            <a:r>
              <a:rPr kumimoji="0" lang="th-TH" smtClean="0"/>
              <a:t>ระดับที่ห้า</a:t>
            </a:r>
            <a:endParaRPr kumimoji="0" lang="en-US"/>
          </a:p>
        </p:txBody>
      </p:sp>
      <p:sp>
        <p:nvSpPr>
          <p:cNvPr id="24" name="ตัวแทนวันที่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039BDC53-EE56-49AA-93DB-E5D4875559AF}" type="datetimeFigureOut">
              <a:rPr lang="th-TH" smtClean="0"/>
              <a:pPr/>
              <a:t>07/08/56</a:t>
            </a:fld>
            <a:endParaRPr lang="th-TH"/>
          </a:p>
        </p:txBody>
      </p:sp>
      <p:sp>
        <p:nvSpPr>
          <p:cNvPr id="10" name="ตัวแทนท้ายกระดาษ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th-TH"/>
          </a:p>
        </p:txBody>
      </p:sp>
      <p:sp>
        <p:nvSpPr>
          <p:cNvPr id="22" name="ตัวแทนหมายเลขภาพนิ่ง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2170DB64-7964-4BCB-B9A0-41DAA2A86D61}" type="slidenum">
              <a:rPr lang="th-TH" smtClean="0"/>
              <a:pPr/>
              <a:t>‹#›</a:t>
            </a:fld>
            <a:endParaRPr lang="th-TH"/>
          </a:p>
        </p:txBody>
      </p:sp>
      <p:sp>
        <p:nvSpPr>
          <p:cNvPr id="5" name="ตัวแทนชื่อเรื่อง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th-TH" smtClean="0"/>
              <a:t>คลิกเพื่อแก้ไขลักษณะชื่อเรื่องต้นแบบ</a:t>
            </a:r>
            <a:endParaRPr kumimoji="0" lang="en-US"/>
          </a:p>
        </p:txBody>
      </p:sp>
    </p:spTree>
  </p:cSld>
  <p:clrMap bg1="dk1" tx1="lt1" bg2="dk2" tx2="lt2" accent1="accent1" accent2="accent2" accent3="accent3" accent4="accent4" accent5="accent5" accent6="accent6" hlink="hlink" folHlink="folHlink"/>
  <p:sldLayoutIdLst>
    <p:sldLayoutId id="2147484357" r:id="rId1"/>
    <p:sldLayoutId id="2147484358" r:id="rId2"/>
    <p:sldLayoutId id="2147484359" r:id="rId3"/>
    <p:sldLayoutId id="2147484360" r:id="rId4"/>
    <p:sldLayoutId id="2147484361" r:id="rId5"/>
    <p:sldLayoutId id="2147484362" r:id="rId6"/>
    <p:sldLayoutId id="2147484363" r:id="rId7"/>
    <p:sldLayoutId id="2147484364" r:id="rId8"/>
    <p:sldLayoutId id="2147484365" r:id="rId9"/>
    <p:sldLayoutId id="2147484366" r:id="rId10"/>
    <p:sldLayoutId id="2147484367"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th-TH" smtClean="0"/>
              <a:t>คลิกเพื่อแก้ไขลักษณะชื่อเรื่องต้นแบบ</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039BDC53-EE56-49AA-93DB-E5D4875559AF}" type="datetimeFigureOut">
              <a:rPr lang="th-TH" smtClean="0"/>
              <a:pPr/>
              <a:t>07/08/56</a:t>
            </a:fld>
            <a:endParaRPr lang="th-TH"/>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th-TH"/>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2170DB64-7964-4BCB-B9A0-41DAA2A86D61}" type="slidenum">
              <a:rPr lang="th-TH" smtClean="0"/>
              <a:pPr/>
              <a:t>‹#›</a:t>
            </a:fld>
            <a:endParaRPr lang="th-TH"/>
          </a:p>
        </p:txBody>
      </p:sp>
    </p:spTree>
  </p:cSld>
  <p:clrMap bg1="dk1" tx1="lt1" bg2="dk2" tx2="lt2" accent1="accent1" accent2="accent2" accent3="accent3" accent4="accent4" accent5="accent5" accent6="accent6" hlink="hlink" folHlink="folHlink"/>
  <p:sldLayoutIdLst>
    <p:sldLayoutId id="2147484417" r:id="rId1"/>
    <p:sldLayoutId id="2147484418" r:id="rId2"/>
    <p:sldLayoutId id="2147484419" r:id="rId3"/>
    <p:sldLayoutId id="2147484420" r:id="rId4"/>
    <p:sldLayoutId id="2147484421" r:id="rId5"/>
    <p:sldLayoutId id="2147484422" r:id="rId6"/>
    <p:sldLayoutId id="2147484423" r:id="rId7"/>
    <p:sldLayoutId id="2147484424" r:id="rId8"/>
    <p:sldLayoutId id="2147484425" r:id="rId9"/>
    <p:sldLayoutId id="2147484426" r:id="rId10"/>
    <p:sldLayoutId id="2147484427" r:id="rId11"/>
  </p:sldLayoutIdLs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38200" y="685800"/>
            <a:ext cx="76200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h-TH" smtClean="0"/>
              <a:t>คลิกเพื่อแก้ไขลักษณะชื่อเรื่องต้นแบบ</a:t>
            </a:r>
            <a:endParaRPr lang="en-US" smtClean="0"/>
          </a:p>
        </p:txBody>
      </p:sp>
      <p:sp>
        <p:nvSpPr>
          <p:cNvPr id="1027" name="Rectangle 3"/>
          <p:cNvSpPr>
            <a:spLocks noGrp="1" noChangeArrowheads="1"/>
          </p:cNvSpPr>
          <p:nvPr>
            <p:ph type="body" idx="1"/>
          </p:nvPr>
        </p:nvSpPr>
        <p:spPr bwMode="auto">
          <a:xfrm>
            <a:off x="838200" y="1676400"/>
            <a:ext cx="7620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smtClean="0"/>
          </a:p>
        </p:txBody>
      </p:sp>
    </p:spTree>
    <p:extLst>
      <p:ext uri="{BB962C8B-B14F-4D97-AF65-F5344CB8AC3E}">
        <p14:creationId xmlns:p14="http://schemas.microsoft.com/office/powerpoint/2010/main" val="335758091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0" fontAlgn="base" hangingPunct="0">
        <a:spcBef>
          <a:spcPct val="0"/>
        </a:spcBef>
        <a:spcAft>
          <a:spcPct val="0"/>
        </a:spcAft>
        <a:defRPr sz="44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Book Antiqua" pitchFamily="18" charset="0"/>
          <a:cs typeface="Angsana New" pitchFamily="18" charset="-34"/>
        </a:defRPr>
      </a:lvl2pPr>
      <a:lvl3pPr algn="l" rtl="0" eaLnBrk="0" fontAlgn="base" hangingPunct="0">
        <a:spcBef>
          <a:spcPct val="0"/>
        </a:spcBef>
        <a:spcAft>
          <a:spcPct val="0"/>
        </a:spcAft>
        <a:defRPr sz="4400">
          <a:solidFill>
            <a:schemeClr val="bg1"/>
          </a:solidFill>
          <a:latin typeface="Book Antiqua" pitchFamily="18" charset="0"/>
          <a:cs typeface="Angsana New" pitchFamily="18" charset="-34"/>
        </a:defRPr>
      </a:lvl3pPr>
      <a:lvl4pPr algn="l" rtl="0" eaLnBrk="0" fontAlgn="base" hangingPunct="0">
        <a:spcBef>
          <a:spcPct val="0"/>
        </a:spcBef>
        <a:spcAft>
          <a:spcPct val="0"/>
        </a:spcAft>
        <a:defRPr sz="4400">
          <a:solidFill>
            <a:schemeClr val="bg1"/>
          </a:solidFill>
          <a:latin typeface="Book Antiqua" pitchFamily="18" charset="0"/>
          <a:cs typeface="Angsana New" pitchFamily="18" charset="-34"/>
        </a:defRPr>
      </a:lvl4pPr>
      <a:lvl5pPr algn="l" rtl="0" eaLnBrk="0" fontAlgn="base" hangingPunct="0">
        <a:spcBef>
          <a:spcPct val="0"/>
        </a:spcBef>
        <a:spcAft>
          <a:spcPct val="0"/>
        </a:spcAft>
        <a:defRPr sz="4400">
          <a:solidFill>
            <a:schemeClr val="bg1"/>
          </a:solidFill>
          <a:latin typeface="Book Antiqua" pitchFamily="18" charset="0"/>
          <a:cs typeface="Angsana New" pitchFamily="18" charset="-34"/>
        </a:defRPr>
      </a:lvl5pPr>
      <a:lvl6pPr marL="457200" algn="l" rtl="0" eaLnBrk="1" fontAlgn="base" hangingPunct="1">
        <a:spcBef>
          <a:spcPct val="0"/>
        </a:spcBef>
        <a:spcAft>
          <a:spcPct val="0"/>
        </a:spcAft>
        <a:defRPr sz="4400">
          <a:solidFill>
            <a:schemeClr val="bg1"/>
          </a:solidFill>
          <a:latin typeface="Microsoft Sans Serif" pitchFamily="34" charset="0"/>
        </a:defRPr>
      </a:lvl6pPr>
      <a:lvl7pPr marL="914400" algn="l" rtl="0" eaLnBrk="1" fontAlgn="base" hangingPunct="1">
        <a:spcBef>
          <a:spcPct val="0"/>
        </a:spcBef>
        <a:spcAft>
          <a:spcPct val="0"/>
        </a:spcAft>
        <a:defRPr sz="4400">
          <a:solidFill>
            <a:schemeClr val="bg1"/>
          </a:solidFill>
          <a:latin typeface="Microsoft Sans Serif" pitchFamily="34" charset="0"/>
        </a:defRPr>
      </a:lvl7pPr>
      <a:lvl8pPr marL="1371600" algn="l" rtl="0" eaLnBrk="1" fontAlgn="base" hangingPunct="1">
        <a:spcBef>
          <a:spcPct val="0"/>
        </a:spcBef>
        <a:spcAft>
          <a:spcPct val="0"/>
        </a:spcAft>
        <a:defRPr sz="4400">
          <a:solidFill>
            <a:schemeClr val="bg1"/>
          </a:solidFill>
          <a:latin typeface="Microsoft Sans Serif" pitchFamily="34" charset="0"/>
        </a:defRPr>
      </a:lvl8pPr>
      <a:lvl9pPr marL="1828800" algn="l" rtl="0" eaLnBrk="1" fontAlgn="base" hangingPunct="1">
        <a:spcBef>
          <a:spcPct val="0"/>
        </a:spcBef>
        <a:spcAft>
          <a:spcPct val="0"/>
        </a:spcAft>
        <a:defRPr sz="4400">
          <a:solidFill>
            <a:schemeClr val="bg1"/>
          </a:solidFill>
          <a:latin typeface="Microsoft Sans Serif"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cs typeface="EucrosiaUPC" pitchFamily="18" charset="-34"/>
        </a:defRPr>
      </a:lvl2pPr>
      <a:lvl3pPr marL="1143000" indent="-228600" algn="l" rtl="0" eaLnBrk="0" fontAlgn="base" hangingPunct="0">
        <a:spcBef>
          <a:spcPct val="20000"/>
        </a:spcBef>
        <a:spcAft>
          <a:spcPct val="0"/>
        </a:spcAft>
        <a:buChar char="•"/>
        <a:defRPr sz="2400">
          <a:solidFill>
            <a:schemeClr val="bg1"/>
          </a:solidFill>
          <a:latin typeface="+mn-lt"/>
          <a:cs typeface="EucrosiaUPC" pitchFamily="18" charset="-34"/>
        </a:defRPr>
      </a:lvl3pPr>
      <a:lvl4pPr marL="1600200" indent="-228600" algn="l" rtl="0" eaLnBrk="0" fontAlgn="base" hangingPunct="0">
        <a:spcBef>
          <a:spcPct val="20000"/>
        </a:spcBef>
        <a:spcAft>
          <a:spcPct val="0"/>
        </a:spcAft>
        <a:buChar char="–"/>
        <a:defRPr sz="2000">
          <a:solidFill>
            <a:schemeClr val="bg1"/>
          </a:solidFill>
          <a:latin typeface="+mn-lt"/>
          <a:cs typeface="EucrosiaUPC" pitchFamily="18" charset="-34"/>
        </a:defRPr>
      </a:lvl4pPr>
      <a:lvl5pPr marL="2057400" indent="-228600" algn="l" rtl="0" eaLnBrk="0" fontAlgn="base" hangingPunct="0">
        <a:spcBef>
          <a:spcPct val="20000"/>
        </a:spcBef>
        <a:spcAft>
          <a:spcPct val="0"/>
        </a:spcAft>
        <a:buChar char="»"/>
        <a:defRPr sz="2000">
          <a:solidFill>
            <a:schemeClr val="bg1"/>
          </a:solidFill>
          <a:latin typeface="+mn-lt"/>
          <a:cs typeface="EucrosiaUPC" pitchFamily="18" charset="-34"/>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838200" y="1417638"/>
            <a:ext cx="73152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h-TH" smtClean="0"/>
              <a:t>คลิกเพื่อแก้ไขลักษณะชื่อเรื่องต้นแบบ</a:t>
            </a:r>
            <a:endParaRPr lang="en-US" smtClean="0"/>
          </a:p>
        </p:txBody>
      </p:sp>
      <p:sp>
        <p:nvSpPr>
          <p:cNvPr id="2051" name="Rectangle 3"/>
          <p:cNvSpPr>
            <a:spLocks noGrp="1" noChangeArrowheads="1"/>
          </p:cNvSpPr>
          <p:nvPr>
            <p:ph type="body" idx="1"/>
          </p:nvPr>
        </p:nvSpPr>
        <p:spPr bwMode="auto">
          <a:xfrm>
            <a:off x="838200" y="2378075"/>
            <a:ext cx="7315200"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smtClean="0"/>
          </a:p>
        </p:txBody>
      </p:sp>
    </p:spTree>
    <p:extLst>
      <p:ext uri="{BB962C8B-B14F-4D97-AF65-F5344CB8AC3E}">
        <p14:creationId xmlns:p14="http://schemas.microsoft.com/office/powerpoint/2010/main" val="428757924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Microsoft Sans Serif" pitchFamily="34" charset="0"/>
        </a:defRPr>
      </a:lvl2pPr>
      <a:lvl3pPr algn="l" rtl="0" eaLnBrk="0" fontAlgn="base" hangingPunct="0">
        <a:spcBef>
          <a:spcPct val="0"/>
        </a:spcBef>
        <a:spcAft>
          <a:spcPct val="0"/>
        </a:spcAft>
        <a:defRPr sz="4400">
          <a:solidFill>
            <a:schemeClr val="tx1"/>
          </a:solidFill>
          <a:latin typeface="Microsoft Sans Serif" pitchFamily="34" charset="0"/>
        </a:defRPr>
      </a:lvl3pPr>
      <a:lvl4pPr algn="l" rtl="0" eaLnBrk="0" fontAlgn="base" hangingPunct="0">
        <a:spcBef>
          <a:spcPct val="0"/>
        </a:spcBef>
        <a:spcAft>
          <a:spcPct val="0"/>
        </a:spcAft>
        <a:defRPr sz="4400">
          <a:solidFill>
            <a:schemeClr val="tx1"/>
          </a:solidFill>
          <a:latin typeface="Microsoft Sans Serif" pitchFamily="34" charset="0"/>
        </a:defRPr>
      </a:lvl4pPr>
      <a:lvl5pPr algn="l" rtl="0" eaLnBrk="0" fontAlgn="base" hangingPunct="0">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228600"/>
            <a:ext cx="6781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Your Topic Goes Here</a:t>
            </a:r>
          </a:p>
        </p:txBody>
      </p:sp>
      <p:sp>
        <p:nvSpPr>
          <p:cNvPr id="3075" name="Rectangle 3"/>
          <p:cNvSpPr>
            <a:spLocks noGrp="1" noChangeArrowheads="1"/>
          </p:cNvSpPr>
          <p:nvPr>
            <p:ph type="body" idx="1"/>
          </p:nvPr>
        </p:nvSpPr>
        <p:spPr bwMode="auto">
          <a:xfrm>
            <a:off x="685800" y="1295400"/>
            <a:ext cx="6781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Your Subtopics Go Here</a:t>
            </a:r>
          </a:p>
        </p:txBody>
      </p:sp>
    </p:spTree>
    <p:extLst>
      <p:ext uri="{BB962C8B-B14F-4D97-AF65-F5344CB8AC3E}">
        <p14:creationId xmlns:p14="http://schemas.microsoft.com/office/powerpoint/2010/main" val="215377867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l" rtl="0" eaLnBrk="0" fontAlgn="base" hangingPunct="0">
        <a:spcBef>
          <a:spcPct val="0"/>
        </a:spcBef>
        <a:spcAft>
          <a:spcPct val="0"/>
        </a:spcAft>
        <a:defRPr sz="36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Franklin Gothic Book" pitchFamily="34" charset="0"/>
          <a:cs typeface="LilyUPC" pitchFamily="34" charset="-34"/>
        </a:defRPr>
      </a:lvl2pPr>
      <a:lvl3pPr algn="l" rtl="0" eaLnBrk="0" fontAlgn="base" hangingPunct="0">
        <a:spcBef>
          <a:spcPct val="0"/>
        </a:spcBef>
        <a:spcAft>
          <a:spcPct val="0"/>
        </a:spcAft>
        <a:defRPr sz="3600">
          <a:solidFill>
            <a:schemeClr val="bg1"/>
          </a:solidFill>
          <a:latin typeface="Franklin Gothic Book" pitchFamily="34" charset="0"/>
          <a:cs typeface="LilyUPC" pitchFamily="34" charset="-34"/>
        </a:defRPr>
      </a:lvl3pPr>
      <a:lvl4pPr algn="l" rtl="0" eaLnBrk="0" fontAlgn="base" hangingPunct="0">
        <a:spcBef>
          <a:spcPct val="0"/>
        </a:spcBef>
        <a:spcAft>
          <a:spcPct val="0"/>
        </a:spcAft>
        <a:defRPr sz="3600">
          <a:solidFill>
            <a:schemeClr val="bg1"/>
          </a:solidFill>
          <a:latin typeface="Franklin Gothic Book" pitchFamily="34" charset="0"/>
          <a:cs typeface="LilyUPC" pitchFamily="34" charset="-34"/>
        </a:defRPr>
      </a:lvl4pPr>
      <a:lvl5pPr algn="l" rtl="0" eaLnBrk="0" fontAlgn="base" hangingPunct="0">
        <a:spcBef>
          <a:spcPct val="0"/>
        </a:spcBef>
        <a:spcAft>
          <a:spcPct val="0"/>
        </a:spcAft>
        <a:defRPr sz="3600">
          <a:solidFill>
            <a:schemeClr val="bg1"/>
          </a:solidFill>
          <a:latin typeface="Franklin Gothic Book" pitchFamily="34" charset="0"/>
          <a:cs typeface="LilyUPC" pitchFamily="34" charset="-34"/>
        </a:defRPr>
      </a:lvl5pPr>
      <a:lvl6pPr marL="457200" algn="l" rtl="0" eaLnBrk="1" fontAlgn="base" hangingPunct="1">
        <a:spcBef>
          <a:spcPct val="0"/>
        </a:spcBef>
        <a:spcAft>
          <a:spcPct val="0"/>
        </a:spcAft>
        <a:defRPr sz="3600">
          <a:solidFill>
            <a:schemeClr val="bg1"/>
          </a:solidFill>
          <a:latin typeface="Arial Narrow" pitchFamily="34" charset="0"/>
        </a:defRPr>
      </a:lvl6pPr>
      <a:lvl7pPr marL="914400" algn="l" rtl="0" eaLnBrk="1" fontAlgn="base" hangingPunct="1">
        <a:spcBef>
          <a:spcPct val="0"/>
        </a:spcBef>
        <a:spcAft>
          <a:spcPct val="0"/>
        </a:spcAft>
        <a:defRPr sz="3600">
          <a:solidFill>
            <a:schemeClr val="bg1"/>
          </a:solidFill>
          <a:latin typeface="Arial Narrow" pitchFamily="34" charset="0"/>
        </a:defRPr>
      </a:lvl7pPr>
      <a:lvl8pPr marL="1371600" algn="l" rtl="0" eaLnBrk="1" fontAlgn="base" hangingPunct="1">
        <a:spcBef>
          <a:spcPct val="0"/>
        </a:spcBef>
        <a:spcAft>
          <a:spcPct val="0"/>
        </a:spcAft>
        <a:defRPr sz="3600">
          <a:solidFill>
            <a:schemeClr val="bg1"/>
          </a:solidFill>
          <a:latin typeface="Arial Narrow" pitchFamily="34" charset="0"/>
        </a:defRPr>
      </a:lvl8pPr>
      <a:lvl9pPr marL="1828800" algn="l" rtl="0" eaLnBrk="1" fontAlgn="base" hangingPunct="1">
        <a:spcBef>
          <a:spcPct val="0"/>
        </a:spcBef>
        <a:spcAft>
          <a:spcPct val="0"/>
        </a:spcAft>
        <a:defRPr sz="3600">
          <a:solidFill>
            <a:schemeClr val="bg1"/>
          </a:solidFill>
          <a:latin typeface="Arial Narrow" pitchFamily="34" charset="0"/>
        </a:defRPr>
      </a:lvl9pPr>
    </p:titleStyle>
    <p:bodyStyle>
      <a:lvl1pPr marL="342900" indent="-342900" algn="l" rtl="0" eaLnBrk="0" fontAlgn="base" hangingPunct="0">
        <a:spcBef>
          <a:spcPct val="20000"/>
        </a:spcBef>
        <a:spcAft>
          <a:spcPct val="0"/>
        </a:spcAft>
        <a:buChar char="•"/>
        <a:defRPr sz="2800">
          <a:solidFill>
            <a:srgbClr val="78310B"/>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cs typeface="EucrosiaUPC" pitchFamily="18" charset="-34"/>
        </a:defRPr>
      </a:lvl2pPr>
      <a:lvl3pPr marL="1143000" indent="-228600" algn="l" rtl="0" eaLnBrk="0" fontAlgn="base" hangingPunct="0">
        <a:spcBef>
          <a:spcPct val="20000"/>
        </a:spcBef>
        <a:spcAft>
          <a:spcPct val="0"/>
        </a:spcAft>
        <a:buChar char="•"/>
        <a:defRPr sz="2400">
          <a:solidFill>
            <a:schemeClr val="tx1"/>
          </a:solidFill>
          <a:latin typeface="Arial" charset="0"/>
          <a:cs typeface="EucrosiaUPC" pitchFamily="18" charset="-34"/>
        </a:defRPr>
      </a:lvl3pPr>
      <a:lvl4pPr marL="1600200" indent="-228600" algn="l" rtl="0" eaLnBrk="0" fontAlgn="base" hangingPunct="0">
        <a:spcBef>
          <a:spcPct val="20000"/>
        </a:spcBef>
        <a:spcAft>
          <a:spcPct val="0"/>
        </a:spcAft>
        <a:buChar char="–"/>
        <a:defRPr sz="2000">
          <a:solidFill>
            <a:schemeClr val="tx1"/>
          </a:solidFill>
          <a:latin typeface="Arial" charset="0"/>
          <a:cs typeface="EucrosiaUPC" pitchFamily="18" charset="-34"/>
        </a:defRPr>
      </a:lvl4pPr>
      <a:lvl5pPr marL="2057400" indent="-228600" algn="l" rtl="0" eaLnBrk="0" fontAlgn="base" hangingPunct="0">
        <a:spcBef>
          <a:spcPct val="20000"/>
        </a:spcBef>
        <a:spcAft>
          <a:spcPct val="0"/>
        </a:spcAft>
        <a:buChar char="»"/>
        <a:defRPr sz="2000">
          <a:solidFill>
            <a:schemeClr val="tx1"/>
          </a:solidFill>
          <a:latin typeface="Arial" charset="0"/>
          <a:cs typeface="EucrosiaUPC" pitchFamily="18" charset="-34"/>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838200" y="685800"/>
            <a:ext cx="76200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h-TH" smtClean="0"/>
              <a:t>คลิกเพื่อแก้ไขลักษณะชื่อเรื่องต้นแบบ</a:t>
            </a:r>
            <a:endParaRPr lang="en-US" smtClean="0"/>
          </a:p>
        </p:txBody>
      </p:sp>
      <p:sp>
        <p:nvSpPr>
          <p:cNvPr id="4099" name="Rectangle 3"/>
          <p:cNvSpPr>
            <a:spLocks noGrp="1" noChangeArrowheads="1"/>
          </p:cNvSpPr>
          <p:nvPr>
            <p:ph type="body" idx="1"/>
          </p:nvPr>
        </p:nvSpPr>
        <p:spPr bwMode="auto">
          <a:xfrm>
            <a:off x="838200" y="1676400"/>
            <a:ext cx="7620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smtClean="0"/>
          </a:p>
        </p:txBody>
      </p:sp>
    </p:spTree>
    <p:extLst>
      <p:ext uri="{BB962C8B-B14F-4D97-AF65-F5344CB8AC3E}">
        <p14:creationId xmlns:p14="http://schemas.microsoft.com/office/powerpoint/2010/main" val="1699211912"/>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rtl="0" eaLnBrk="0" fontAlgn="base" hangingPunct="0">
        <a:spcBef>
          <a:spcPct val="0"/>
        </a:spcBef>
        <a:spcAft>
          <a:spcPct val="0"/>
        </a:spcAft>
        <a:defRPr sz="44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Microsoft Sans Serif" pitchFamily="34" charset="0"/>
        </a:defRPr>
      </a:lvl2pPr>
      <a:lvl3pPr algn="l" rtl="0" eaLnBrk="0" fontAlgn="base" hangingPunct="0">
        <a:spcBef>
          <a:spcPct val="0"/>
        </a:spcBef>
        <a:spcAft>
          <a:spcPct val="0"/>
        </a:spcAft>
        <a:defRPr sz="4400">
          <a:solidFill>
            <a:schemeClr val="bg1"/>
          </a:solidFill>
          <a:latin typeface="Microsoft Sans Serif" pitchFamily="34" charset="0"/>
        </a:defRPr>
      </a:lvl3pPr>
      <a:lvl4pPr algn="l" rtl="0" eaLnBrk="0" fontAlgn="base" hangingPunct="0">
        <a:spcBef>
          <a:spcPct val="0"/>
        </a:spcBef>
        <a:spcAft>
          <a:spcPct val="0"/>
        </a:spcAft>
        <a:defRPr sz="4400">
          <a:solidFill>
            <a:schemeClr val="bg1"/>
          </a:solidFill>
          <a:latin typeface="Microsoft Sans Serif" pitchFamily="34" charset="0"/>
        </a:defRPr>
      </a:lvl4pPr>
      <a:lvl5pPr algn="l" rtl="0" eaLnBrk="0" fontAlgn="base" hangingPunct="0">
        <a:spcBef>
          <a:spcPct val="0"/>
        </a:spcBef>
        <a:spcAft>
          <a:spcPct val="0"/>
        </a:spcAft>
        <a:defRPr sz="4400">
          <a:solidFill>
            <a:schemeClr val="bg1"/>
          </a:solidFill>
          <a:latin typeface="Microsoft Sans Serif" pitchFamily="34" charset="0"/>
        </a:defRPr>
      </a:lvl5pPr>
      <a:lvl6pPr marL="457200" algn="l" rtl="0" eaLnBrk="1" fontAlgn="base" hangingPunct="1">
        <a:spcBef>
          <a:spcPct val="0"/>
        </a:spcBef>
        <a:spcAft>
          <a:spcPct val="0"/>
        </a:spcAft>
        <a:defRPr sz="4400">
          <a:solidFill>
            <a:schemeClr val="bg1"/>
          </a:solidFill>
          <a:latin typeface="Microsoft Sans Serif" pitchFamily="34" charset="0"/>
        </a:defRPr>
      </a:lvl6pPr>
      <a:lvl7pPr marL="914400" algn="l" rtl="0" eaLnBrk="1" fontAlgn="base" hangingPunct="1">
        <a:spcBef>
          <a:spcPct val="0"/>
        </a:spcBef>
        <a:spcAft>
          <a:spcPct val="0"/>
        </a:spcAft>
        <a:defRPr sz="4400">
          <a:solidFill>
            <a:schemeClr val="bg1"/>
          </a:solidFill>
          <a:latin typeface="Microsoft Sans Serif" pitchFamily="34" charset="0"/>
        </a:defRPr>
      </a:lvl7pPr>
      <a:lvl8pPr marL="1371600" algn="l" rtl="0" eaLnBrk="1" fontAlgn="base" hangingPunct="1">
        <a:spcBef>
          <a:spcPct val="0"/>
        </a:spcBef>
        <a:spcAft>
          <a:spcPct val="0"/>
        </a:spcAft>
        <a:defRPr sz="4400">
          <a:solidFill>
            <a:schemeClr val="bg1"/>
          </a:solidFill>
          <a:latin typeface="Microsoft Sans Serif" pitchFamily="34" charset="0"/>
        </a:defRPr>
      </a:lvl8pPr>
      <a:lvl9pPr marL="1828800" algn="l" rtl="0" eaLnBrk="1" fontAlgn="base" hangingPunct="1">
        <a:spcBef>
          <a:spcPct val="0"/>
        </a:spcBef>
        <a:spcAft>
          <a:spcPct val="0"/>
        </a:spcAft>
        <a:defRPr sz="4400">
          <a:solidFill>
            <a:schemeClr val="bg1"/>
          </a:solidFill>
          <a:latin typeface="Microsoft Sans Serif"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44631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Lst>
  <p:txStyles>
    <p:titleStyle>
      <a:lvl1pPr algn="ctr" rtl="0" eaLnBrk="1" fontAlgn="base" hangingPunct="1">
        <a:spcBef>
          <a:spcPct val="0"/>
        </a:spcBef>
        <a:spcAft>
          <a:spcPct val="0"/>
        </a:spcAft>
        <a:defRPr sz="4400" kern="1200">
          <a:solidFill>
            <a:schemeClr val="tx1"/>
          </a:solidFill>
          <a:latin typeface="+mj-lt"/>
          <a:ea typeface="SimSun" pitchFamily="2" charset="-122"/>
          <a:cs typeface="+mj-cs"/>
        </a:defRPr>
      </a:lvl1pPr>
      <a:lvl2pPr algn="ctr" rtl="0" eaLnBrk="1" fontAlgn="base" hangingPunct="1">
        <a:spcBef>
          <a:spcPct val="0"/>
        </a:spcBef>
        <a:spcAft>
          <a:spcPct val="0"/>
        </a:spcAft>
        <a:defRPr sz="4400">
          <a:solidFill>
            <a:schemeClr val="tx1"/>
          </a:solidFill>
          <a:latin typeface="Calibri" pitchFamily="34" charset="0"/>
          <a:ea typeface="SimSun" pitchFamily="2" charset="-122"/>
        </a:defRPr>
      </a:lvl2pPr>
      <a:lvl3pPr algn="ctr" rtl="0" eaLnBrk="1" fontAlgn="base" hangingPunct="1">
        <a:spcBef>
          <a:spcPct val="0"/>
        </a:spcBef>
        <a:spcAft>
          <a:spcPct val="0"/>
        </a:spcAft>
        <a:defRPr sz="4400">
          <a:solidFill>
            <a:schemeClr val="tx1"/>
          </a:solidFill>
          <a:latin typeface="Calibri" pitchFamily="34" charset="0"/>
          <a:ea typeface="SimSun" pitchFamily="2" charset="-122"/>
        </a:defRPr>
      </a:lvl3pPr>
      <a:lvl4pPr algn="ctr" rtl="0" eaLnBrk="1" fontAlgn="base" hangingPunct="1">
        <a:spcBef>
          <a:spcPct val="0"/>
        </a:spcBef>
        <a:spcAft>
          <a:spcPct val="0"/>
        </a:spcAft>
        <a:defRPr sz="4400">
          <a:solidFill>
            <a:schemeClr val="tx1"/>
          </a:solidFill>
          <a:latin typeface="Calibri" pitchFamily="34" charset="0"/>
          <a:ea typeface="SimSun" pitchFamily="2" charset="-122"/>
        </a:defRPr>
      </a:lvl4pPr>
      <a:lvl5pPr algn="ctr" rtl="0" eaLnBrk="1" fontAlgn="base" hangingPunct="1">
        <a:spcBef>
          <a:spcPct val="0"/>
        </a:spcBef>
        <a:spcAft>
          <a:spcPct val="0"/>
        </a:spcAft>
        <a:defRPr sz="4400">
          <a:solidFill>
            <a:schemeClr val="tx1"/>
          </a:solidFill>
          <a:latin typeface="Calibri" pitchFamily="34" charset="0"/>
          <a:ea typeface="SimSun"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SimSun"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SimSun"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SimSun"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SimSun" pitchFamily="2" charset="-122"/>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SimSun" pitchFamily="2" charset="-122"/>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SimSun" pitchFamily="2" charset="-122"/>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SimSun" pitchFamily="2" charset="-122"/>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SimSun" pitchFamily="2" charset="-122"/>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SimSun" pitchFamily="2"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แทนชื่อเรื่อง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h-TH" smtClean="0"/>
              <a:t>คลิกเพื่อแก้ไขลักษณะชื่อเรื่องต้นแบบ</a:t>
            </a:r>
            <a:endParaRPr lang="th-TH"/>
          </a:p>
        </p:txBody>
      </p:sp>
      <p:sp>
        <p:nvSpPr>
          <p:cNvPr id="3" name="ตัวแทนข้อความ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แทนวันที่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fld id="{AB2ABA43-F0DA-4FAD-A364-2602270662AC}" type="datetimeFigureOut">
              <a:rPr lang="th-TH">
                <a:solidFill>
                  <a:prstClr val="black">
                    <a:tint val="75000"/>
                  </a:prstClr>
                </a:solidFill>
                <a:latin typeface="Arial" charset="0"/>
              </a:rPr>
              <a:pPr fontAlgn="base">
                <a:spcBef>
                  <a:spcPct val="0"/>
                </a:spcBef>
                <a:spcAft>
                  <a:spcPct val="0"/>
                </a:spcAft>
              </a:pPr>
              <a:t>07/08/56</a:t>
            </a:fld>
            <a:endParaRPr lang="th-TH">
              <a:solidFill>
                <a:prstClr val="black">
                  <a:tint val="75000"/>
                </a:prstClr>
              </a:solidFill>
              <a:latin typeface="Arial" charset="0"/>
            </a:endParaRPr>
          </a:p>
        </p:txBody>
      </p:sp>
      <p:sp>
        <p:nvSpPr>
          <p:cNvPr id="5" name="ตัวแทนท้ายกระดา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th-TH">
              <a:solidFill>
                <a:prstClr val="black">
                  <a:tint val="75000"/>
                </a:prstClr>
              </a:solidFill>
              <a:latin typeface="Arial" charset="0"/>
            </a:endParaRPr>
          </a:p>
        </p:txBody>
      </p:sp>
      <p:sp>
        <p:nvSpPr>
          <p:cNvPr id="6" name="ตัวแทนหมายเลขภาพนิ่ง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017A4DE5-F927-4601-98A5-E031434058DF}" type="slidenum">
              <a:rPr lang="th-TH">
                <a:solidFill>
                  <a:prstClr val="black">
                    <a:tint val="75000"/>
                  </a:prstClr>
                </a:solidFill>
                <a:latin typeface="Arial" charset="0"/>
              </a:rPr>
              <a:pPr fontAlgn="base">
                <a:spcBef>
                  <a:spcPct val="0"/>
                </a:spcBef>
                <a:spcAft>
                  <a:spcPct val="0"/>
                </a:spcAft>
              </a:pPr>
              <a:t>‹#›</a:t>
            </a:fld>
            <a:endParaRPr lang="th-TH">
              <a:solidFill>
                <a:prstClr val="black">
                  <a:tint val="75000"/>
                </a:prstClr>
              </a:solidFill>
              <a:latin typeface="Arial" charset="0"/>
            </a:endParaRPr>
          </a:p>
        </p:txBody>
      </p:sp>
    </p:spTree>
    <p:extLst>
      <p:ext uri="{BB962C8B-B14F-4D97-AF65-F5344CB8AC3E}">
        <p14:creationId xmlns:p14="http://schemas.microsoft.com/office/powerpoint/2010/main" val="171087039"/>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แทนชื่อเรื่อง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h-TH" smtClean="0"/>
              <a:t>คลิกเพื่อแก้ไขลักษณะชื่อเรื่องต้นแบบ</a:t>
            </a:r>
            <a:endParaRPr lang="th-TH"/>
          </a:p>
        </p:txBody>
      </p:sp>
      <p:sp>
        <p:nvSpPr>
          <p:cNvPr id="3" name="ตัวแทนข้อความ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4" name="ตัวแทนวันที่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97EACA-550A-4B88-A46F-7FE22EE4C306}" type="datetimeFigureOut">
              <a:rPr lang="th-TH">
                <a:solidFill>
                  <a:prstClr val="black">
                    <a:tint val="75000"/>
                  </a:prstClr>
                </a:solidFill>
              </a:rPr>
              <a:pPr/>
              <a:t>07/08/56</a:t>
            </a:fld>
            <a:endParaRPr lang="th-TH">
              <a:solidFill>
                <a:prstClr val="black">
                  <a:tint val="75000"/>
                </a:prstClr>
              </a:solidFill>
            </a:endParaRPr>
          </a:p>
        </p:txBody>
      </p:sp>
      <p:sp>
        <p:nvSpPr>
          <p:cNvPr id="5" name="ตัวแทนท้ายกระดา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h-TH">
              <a:solidFill>
                <a:prstClr val="black">
                  <a:tint val="75000"/>
                </a:prstClr>
              </a:solidFill>
            </a:endParaRPr>
          </a:p>
        </p:txBody>
      </p:sp>
      <p:sp>
        <p:nvSpPr>
          <p:cNvPr id="6" name="ตัวแทนหมายเลขภาพนิ่ง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DADE2A-1A36-4957-8AD5-30038A927D5F}" type="slidenum">
              <a:rPr lang="th-TH">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1034534865"/>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รูปแบบอิสระ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2" name="รูปแบบอิสระ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4" name="สามเหลี่ยมมุมฉาก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5" name="ตัวเชื่อมต่อตรง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ตัวแทนชื่อเรื่อง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th-TH" smtClean="0"/>
              <a:t>คลิกเพื่อแก้ไขลักษณะชื่อเรื่องต้นแบบ</a:t>
            </a:r>
            <a:endParaRPr kumimoji="0" lang="en-US"/>
          </a:p>
        </p:txBody>
      </p:sp>
      <p:sp>
        <p:nvSpPr>
          <p:cNvPr id="30" name="ตัวแทนข้อความ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th-TH" smtClean="0"/>
              <a:t>คลิกเพื่อแก้ไขลักษณะของข้อความต้นแบบ</a:t>
            </a:r>
          </a:p>
          <a:p>
            <a:pPr lvl="1" eaLnBrk="1" latinLnBrk="0" hangingPunct="1"/>
            <a:r>
              <a:rPr kumimoji="0" lang="th-TH" smtClean="0"/>
              <a:t>ระดับที่สอง</a:t>
            </a:r>
          </a:p>
          <a:p>
            <a:pPr lvl="2" eaLnBrk="1" latinLnBrk="0" hangingPunct="1"/>
            <a:r>
              <a:rPr kumimoji="0" lang="th-TH" smtClean="0"/>
              <a:t>ระดับที่สาม</a:t>
            </a:r>
          </a:p>
          <a:p>
            <a:pPr lvl="3" eaLnBrk="1" latinLnBrk="0" hangingPunct="1"/>
            <a:r>
              <a:rPr kumimoji="0" lang="th-TH" smtClean="0"/>
              <a:t>ระดับที่สี่</a:t>
            </a:r>
          </a:p>
          <a:p>
            <a:pPr lvl="4" eaLnBrk="1" latinLnBrk="0" hangingPunct="1"/>
            <a:r>
              <a:rPr kumimoji="0" lang="th-TH" smtClean="0"/>
              <a:t>ระดับที่ห้า</a:t>
            </a:r>
            <a:endParaRPr kumimoji="0" lang="en-US"/>
          </a:p>
        </p:txBody>
      </p:sp>
      <p:sp>
        <p:nvSpPr>
          <p:cNvPr id="10" name="ตัวแทนวันที่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455FCFA0-8AC5-4206-8F52-798E35F33DD4}" type="datetimeFigureOut">
              <a:rPr lang="th-TH" smtClean="0">
                <a:solidFill>
                  <a:prstClr val="black"/>
                </a:solidFill>
              </a:rPr>
              <a:pPr/>
              <a:t>07/08/56</a:t>
            </a:fld>
            <a:endParaRPr lang="th-TH">
              <a:solidFill>
                <a:prstClr val="black"/>
              </a:solidFill>
            </a:endParaRPr>
          </a:p>
        </p:txBody>
      </p:sp>
      <p:sp>
        <p:nvSpPr>
          <p:cNvPr id="22" name="ตัวแทนท้ายกระดาษ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th-TH">
              <a:solidFill>
                <a:prstClr val="black"/>
              </a:solidFill>
            </a:endParaRPr>
          </a:p>
        </p:txBody>
      </p:sp>
      <p:sp>
        <p:nvSpPr>
          <p:cNvPr id="18" name="ตัวแทนหมายเลขภาพนิ่ง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42C16D60-0A8A-43A2-8765-188A1A81C05E}" type="slidenum">
              <a:rPr lang="th-TH" smtClean="0">
                <a:solidFill>
                  <a:prstClr val="black"/>
                </a:solidFill>
              </a:rPr>
              <a:pPr/>
              <a:t>‹#›</a:t>
            </a:fld>
            <a:endParaRPr lang="th-TH">
              <a:solidFill>
                <a:prstClr val="black"/>
              </a:solidFill>
            </a:endParaRPr>
          </a:p>
        </p:txBody>
      </p:sp>
    </p:spTree>
    <p:extLst>
      <p:ext uri="{BB962C8B-B14F-4D97-AF65-F5344CB8AC3E}">
        <p14:creationId xmlns:p14="http://schemas.microsoft.com/office/powerpoint/2010/main" val="3836799502"/>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 Id="rId6" Type="http://schemas.openxmlformats.org/officeDocument/2006/relationships/image" Target="../media/image22.gif"/><Relationship Id="rId5" Type="http://schemas.openxmlformats.org/officeDocument/2006/relationships/image" Target="../media/image21.png"/><Relationship Id="rId4" Type="http://schemas.openxmlformats.org/officeDocument/2006/relationships/image" Target="../media/image20.jpeg"/></Relationships>
</file>

<file path=ppt/slides/_rels/slide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41.jpeg"/><Relationship Id="rId1" Type="http://schemas.openxmlformats.org/officeDocument/2006/relationships/slideLayout" Target="../slideLayouts/slideLayout107.xml"/><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jpeg"/><Relationship Id="rId1" Type="http://schemas.openxmlformats.org/officeDocument/2006/relationships/slideLayout" Target="../slideLayouts/slideLayout107.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143.xml"/><Relationship Id="rId5" Type="http://schemas.openxmlformats.org/officeDocument/2006/relationships/image" Target="../media/image46.jpeg"/><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1.jpeg"/><Relationship Id="rId1" Type="http://schemas.openxmlformats.org/officeDocument/2006/relationships/slideLayout" Target="../slideLayouts/slideLayout102.xml"/><Relationship Id="rId4" Type="http://schemas.openxmlformats.org/officeDocument/2006/relationships/image" Target="../media/image22.gif"/></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1.jpeg"/><Relationship Id="rId1" Type="http://schemas.openxmlformats.org/officeDocument/2006/relationships/slideLayout" Target="../slideLayouts/slideLayout96.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1.jpeg"/><Relationship Id="rId1" Type="http://schemas.openxmlformats.org/officeDocument/2006/relationships/slideLayout" Target="../slideLayouts/slideLayout114.xml"/><Relationship Id="rId6" Type="http://schemas.openxmlformats.org/officeDocument/2006/relationships/image" Target="../media/image22.gif"/><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2.gif"/><Relationship Id="rId2" Type="http://schemas.openxmlformats.org/officeDocument/2006/relationships/diagramData" Target="../diagrams/data1.xml"/><Relationship Id="rId1" Type="http://schemas.openxmlformats.org/officeDocument/2006/relationships/slideLayout" Target="../slideLayouts/slideLayout8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102.xml"/><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9.emf"/><Relationship Id="rId1" Type="http://schemas.openxmlformats.org/officeDocument/2006/relationships/slideLayout" Target="../slideLayouts/slideLayout114.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91.xml"/><Relationship Id="rId1" Type="http://schemas.openxmlformats.org/officeDocument/2006/relationships/vmlDrawing" Target="../drawings/vmlDrawing1.vml"/><Relationship Id="rId5" Type="http://schemas.openxmlformats.org/officeDocument/2006/relationships/image" Target="../media/image22.gif"/><Relationship Id="rId4" Type="http://schemas.openxmlformats.org/officeDocument/2006/relationships/image" Target="../media/image60.em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1.png"/><Relationship Id="rId1" Type="http://schemas.openxmlformats.org/officeDocument/2006/relationships/slideLayout" Target="../slideLayouts/slideLayout114.xml"/></Relationships>
</file>

<file path=ppt/slides/_rels/slide2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51.png"/><Relationship Id="rId1" Type="http://schemas.openxmlformats.org/officeDocument/2006/relationships/slideLayout" Target="../slideLayouts/slideLayout125.xml"/><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xml"/><Relationship Id="rId1" Type="http://schemas.openxmlformats.org/officeDocument/2006/relationships/slideLayout" Target="../slideLayouts/slideLayout119.xml"/><Relationship Id="rId5" Type="http://schemas.openxmlformats.org/officeDocument/2006/relationships/image" Target="../media/image70.png"/><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125.xml"/><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25.xml"/></Relationships>
</file>

<file path=ppt/slides/_rels/slide2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5.jpeg"/><Relationship Id="rId7" Type="http://schemas.openxmlformats.org/officeDocument/2006/relationships/diagramColors" Target="../diagrams/colors2.xml"/><Relationship Id="rId2" Type="http://schemas.openxmlformats.org/officeDocument/2006/relationships/image" Target="../media/image51.png"/><Relationship Id="rId1" Type="http://schemas.openxmlformats.org/officeDocument/2006/relationships/slideLayout" Target="../slideLayouts/slideLayout147.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22.gif"/><Relationship Id="rId4" Type="http://schemas.openxmlformats.org/officeDocument/2006/relationships/diagramData" Target="../diagrams/data2.xml"/><Relationship Id="rId9" Type="http://schemas.openxmlformats.org/officeDocument/2006/relationships/image" Target="../media/image76.jpeg"/></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44.png"/><Relationship Id="rId1" Type="http://schemas.openxmlformats.org/officeDocument/2006/relationships/slideLayout" Target="../slideLayouts/slideLayout147.xml"/><Relationship Id="rId4" Type="http://schemas.openxmlformats.org/officeDocument/2006/relationships/image" Target="../media/image75.jpe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44.png"/><Relationship Id="rId1" Type="http://schemas.openxmlformats.org/officeDocument/2006/relationships/slideLayout" Target="../slideLayouts/slideLayout147.xml"/></Relationships>
</file>

<file path=ppt/slides/_rels/slide2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44.png"/><Relationship Id="rId1" Type="http://schemas.openxmlformats.org/officeDocument/2006/relationships/slideLayout" Target="../slideLayouts/slideLayout13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27.png"/><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44.png"/><Relationship Id="rId1" Type="http://schemas.openxmlformats.org/officeDocument/2006/relationships/slideLayout" Target="../slideLayouts/slideLayout147.xml"/><Relationship Id="rId5" Type="http://schemas.openxmlformats.org/officeDocument/2006/relationships/image" Target="../media/image77.png"/><Relationship Id="rId4" Type="http://schemas.openxmlformats.org/officeDocument/2006/relationships/image" Target="../media/image76.jpeg"/></Relationships>
</file>

<file path=ppt/slides/_rels/slide3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44.png"/><Relationship Id="rId1" Type="http://schemas.openxmlformats.org/officeDocument/2006/relationships/slideLayout" Target="../slideLayouts/slideLayout147.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37.xml"/><Relationship Id="rId5" Type="http://schemas.openxmlformats.org/officeDocument/2006/relationships/image" Target="../media/image29.png"/><Relationship Id="rId4" Type="http://schemas.openxmlformats.org/officeDocument/2006/relationships/image" Target="../media/image22.gif"/></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audio" Target="../media/audio1.wav"/><Relationship Id="rId5" Type="http://schemas.openxmlformats.org/officeDocument/2006/relationships/image" Target="../media/image22.gif"/><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52.xml"/><Relationship Id="rId6" Type="http://schemas.openxmlformats.org/officeDocument/2006/relationships/image" Target="../media/image35.jpeg"/><Relationship Id="rId5" Type="http://schemas.openxmlformats.org/officeDocument/2006/relationships/image" Target="../media/image22.gif"/><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6.xml"/><Relationship Id="rId1" Type="http://schemas.openxmlformats.org/officeDocument/2006/relationships/slideLayout" Target="../slideLayouts/slideLayout46.xml"/><Relationship Id="rId5" Type="http://schemas.openxmlformats.org/officeDocument/2006/relationships/image" Target="../media/image35.jpe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22.gif"/><Relationship Id="rId2" Type="http://schemas.openxmlformats.org/officeDocument/2006/relationships/notesSlide" Target="../notesSlides/notesSlide7.xml"/><Relationship Id="rId1" Type="http://schemas.openxmlformats.org/officeDocument/2006/relationships/slideLayout" Target="../slideLayouts/slideLayout64.xml"/><Relationship Id="rId6" Type="http://schemas.openxmlformats.org/officeDocument/2006/relationships/image" Target="../media/image40.png"/><Relationship Id="rId5" Type="http://schemas.microsoft.com/office/2007/relationships/hdphoto" Target="../media/hdphoto1.wdp"/><Relationship Id="rId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827584" y="116632"/>
            <a:ext cx="7902625" cy="2593178"/>
          </a:xfrm>
        </p:spPr>
        <p:txBody>
          <a:bodyPr>
            <a:normAutofit/>
          </a:bodyPr>
          <a:lstStyle/>
          <a:p>
            <a:r>
              <a:rPr lang="th-TH" dirty="0" smtClean="0">
                <a:latin typeface="Arial Unicode MS" pitchFamily="34" charset="-128"/>
                <a:ea typeface="Arial Unicode MS" pitchFamily="34" charset="-128"/>
                <a:cs typeface="Arial Unicode MS" pitchFamily="34" charset="-128"/>
              </a:rPr>
              <a:t>สัมมนาปฏิบัติการ</a:t>
            </a:r>
            <a:br>
              <a:rPr lang="th-TH" dirty="0" smtClean="0">
                <a:latin typeface="Arial Unicode MS" pitchFamily="34" charset="-128"/>
                <a:ea typeface="Arial Unicode MS" pitchFamily="34" charset="-128"/>
                <a:cs typeface="Arial Unicode MS" pitchFamily="34" charset="-128"/>
              </a:rPr>
            </a:br>
            <a:r>
              <a:rPr lang="th-TH" b="1" dirty="0" smtClean="0">
                <a:effectLst>
                  <a:outerShdw blurRad="38100" dist="38100" dir="2700000" algn="tl">
                    <a:srgbClr val="000000">
                      <a:alpha val="43137"/>
                    </a:srgbClr>
                  </a:outerShdw>
                </a:effectLst>
                <a:latin typeface="Arial Rounded MT Bold" pitchFamily="34" charset="0"/>
              </a:rPr>
              <a:t>การเตรียมความพร้อมผู้ประกอบการการขนส่ง</a:t>
            </a:r>
            <a:br>
              <a:rPr lang="th-TH" b="1" dirty="0" smtClean="0">
                <a:effectLst>
                  <a:outerShdw blurRad="38100" dist="38100" dir="2700000" algn="tl">
                    <a:srgbClr val="000000">
                      <a:alpha val="43137"/>
                    </a:srgbClr>
                  </a:outerShdw>
                </a:effectLst>
                <a:latin typeface="Arial Rounded MT Bold" pitchFamily="34" charset="0"/>
              </a:rPr>
            </a:br>
            <a:r>
              <a:rPr lang="th-TH" b="1" dirty="0" smtClean="0">
                <a:effectLst>
                  <a:outerShdw blurRad="38100" dist="38100" dir="2700000" algn="tl">
                    <a:srgbClr val="000000">
                      <a:alpha val="43137"/>
                    </a:srgbClr>
                  </a:outerShdw>
                </a:effectLst>
                <a:latin typeface="Arial Rounded MT Bold" pitchFamily="34" charset="0"/>
              </a:rPr>
              <a:t>ต่อเนื่องหลายรูปแบบเพื่อเข้าสู่ </a:t>
            </a:r>
            <a:r>
              <a:rPr lang="en-US" sz="4000" dirty="0" smtClean="0">
                <a:latin typeface="Arial Rounded MT Bold" pitchFamily="34" charset="0"/>
              </a:rPr>
              <a:t>AEC 2015</a:t>
            </a:r>
            <a:endParaRPr lang="th-TH" sz="4000" dirty="0">
              <a:latin typeface="Arial Rounded MT Bold" pitchFamily="34" charset="0"/>
            </a:endParaRPr>
          </a:p>
        </p:txBody>
      </p:sp>
      <p:pic>
        <p:nvPicPr>
          <p:cNvPr id="1029" name="Picture 5" descr="C:\Documents and Settings\Administrator\Desktop\กรมศุล\images (1)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43" y="-55175"/>
            <a:ext cx="1265210" cy="25431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Documents and Settings\Administrator\Desktop\กรมศุล\m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43" y="2539270"/>
            <a:ext cx="5220072" cy="431873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Documents and Settings\Administrator\Desktop\rt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7687" y="3079461"/>
            <a:ext cx="3923928" cy="37785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6916" y="2386765"/>
            <a:ext cx="3897084" cy="720079"/>
          </a:xfrm>
          <a:prstGeom prst="rect">
            <a:avLst/>
          </a:prstGeom>
          <a:ln/>
        </p:spPr>
        <p:style>
          <a:lnRef idx="1">
            <a:schemeClr val="accent2"/>
          </a:lnRef>
          <a:fillRef idx="2">
            <a:schemeClr val="accent2"/>
          </a:fillRef>
          <a:effectRef idx="1">
            <a:schemeClr val="accent2"/>
          </a:effectRef>
          <a:fontRef idx="minor">
            <a:schemeClr val="dk1"/>
          </a:fontRef>
        </p:style>
      </p:pic>
      <p:pic>
        <p:nvPicPr>
          <p:cNvPr id="1033" name="Picture 9" descr="C:\Documents and Settings\Administrator\Desktop\กรมศุล\logo(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244407" y="1"/>
            <a:ext cx="877207" cy="2386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584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矩形 6"/>
          <p:cNvSpPr>
            <a:spLocks noChangeArrowheads="1"/>
          </p:cNvSpPr>
          <p:nvPr/>
        </p:nvSpPr>
        <p:spPr bwMode="auto">
          <a:xfrm>
            <a:off x="24294" y="0"/>
            <a:ext cx="5011927" cy="3345741"/>
          </a:xfrm>
          <a:prstGeom prst="rect">
            <a:avLst/>
          </a:prstGeom>
          <a:solidFill>
            <a:srgbClr val="FDD643"/>
          </a:solidFill>
          <a:ln>
            <a:noFill/>
          </a:ln>
          <a:extLst>
            <a:ext uri="{91240B29-F687-4F45-9708-019B960494DF}">
              <a14:hiddenLine xmlns:a14="http://schemas.microsoft.com/office/drawing/2010/main" w="25400">
                <a:solidFill>
                  <a:srgbClr val="395E8A"/>
                </a:solidFill>
                <a:miter lim="800000"/>
                <a:headEnd/>
                <a:tailEnd/>
              </a14:hiddenLine>
            </a:ext>
          </a:extLst>
        </p:spPr>
        <p:txBody>
          <a:bodyPr anchor="ctr"/>
          <a:lstStyle/>
          <a:p>
            <a:pPr algn="ctr" fontAlgn="base">
              <a:spcBef>
                <a:spcPct val="0"/>
              </a:spcBef>
              <a:spcAft>
                <a:spcPct val="0"/>
              </a:spcAft>
            </a:pPr>
            <a:endParaRPr lang="zh-CN" altLang="en-US" sz="1800">
              <a:solidFill>
                <a:srgbClr val="FFFFFF"/>
              </a:solidFill>
              <a:latin typeface="SimSun" pitchFamily="2" charset="-122"/>
              <a:ea typeface="SimSun" pitchFamily="2" charset="-122"/>
              <a:sym typeface="SimSun" pitchFamily="2" charset="-122"/>
            </a:endParaRPr>
          </a:p>
        </p:txBody>
      </p:sp>
      <p:sp>
        <p:nvSpPr>
          <p:cNvPr id="2051" name="矩形 7"/>
          <p:cNvSpPr>
            <a:spLocks noChangeArrowheads="1"/>
          </p:cNvSpPr>
          <p:nvPr/>
        </p:nvSpPr>
        <p:spPr bwMode="auto">
          <a:xfrm>
            <a:off x="-10852" y="3685310"/>
            <a:ext cx="9151938" cy="3172690"/>
          </a:xfrm>
          <a:prstGeom prst="rect">
            <a:avLst/>
          </a:prstGeom>
          <a:solidFill>
            <a:srgbClr val="AACD50"/>
          </a:solidFill>
          <a:ln>
            <a:noFill/>
          </a:ln>
          <a:extLst>
            <a:ext uri="{91240B29-F687-4F45-9708-019B960494DF}">
              <a14:hiddenLine xmlns:a14="http://schemas.microsoft.com/office/drawing/2010/main" w="25400">
                <a:solidFill>
                  <a:srgbClr val="395E8A"/>
                </a:solidFill>
                <a:miter lim="800000"/>
                <a:headEnd/>
                <a:tailEnd/>
              </a14:hiddenLine>
            </a:ext>
          </a:extLst>
        </p:spPr>
        <p:txBody>
          <a:bodyPr anchor="ctr"/>
          <a:lstStyle/>
          <a:p>
            <a:pPr algn="ctr" fontAlgn="base">
              <a:spcBef>
                <a:spcPct val="0"/>
              </a:spcBef>
              <a:spcAft>
                <a:spcPct val="0"/>
              </a:spcAft>
            </a:pPr>
            <a:endParaRPr lang="zh-CN" altLang="en-US" sz="2600">
              <a:solidFill>
                <a:srgbClr val="000000"/>
              </a:solidFill>
              <a:latin typeface="方正少儿简体" pitchFamily="1" charset="-122"/>
              <a:ea typeface="方正少儿简体" pitchFamily="1" charset="-122"/>
              <a:sym typeface="方正少儿简体" pitchFamily="1" charset="-122"/>
            </a:endParaRPr>
          </a:p>
        </p:txBody>
      </p:sp>
      <p:sp>
        <p:nvSpPr>
          <p:cNvPr id="2053" name="圆角矩形 5"/>
          <p:cNvSpPr>
            <a:spLocks noChangeArrowheads="1"/>
          </p:cNvSpPr>
          <p:nvPr/>
        </p:nvSpPr>
        <p:spPr bwMode="auto">
          <a:xfrm>
            <a:off x="4526955" y="30510"/>
            <a:ext cx="4614131" cy="6827489"/>
          </a:xfrm>
          <a:prstGeom prst="roundRect">
            <a:avLst>
              <a:gd name="adj" fmla="val 9806"/>
            </a:avLst>
          </a:prstGeom>
          <a:solidFill>
            <a:srgbClr val="FFF237"/>
          </a:solidFill>
          <a:ln>
            <a:noFill/>
          </a:ln>
          <a:extLst>
            <a:ext uri="{91240B29-F687-4F45-9708-019B960494DF}">
              <a14:hiddenLine xmlns:a14="http://schemas.microsoft.com/office/drawing/2010/main" w="25400">
                <a:solidFill>
                  <a:srgbClr val="395E8A"/>
                </a:solidFill>
                <a:round/>
                <a:headEnd/>
                <a:tailEnd/>
              </a14:hiddenLine>
            </a:ext>
          </a:extLst>
        </p:spPr>
        <p:txBody>
          <a:bodyPr anchor="ctr"/>
          <a:lstStyle/>
          <a:p>
            <a:pPr fontAlgn="base">
              <a:spcBef>
                <a:spcPct val="0"/>
              </a:spcBef>
              <a:spcAft>
                <a:spcPct val="0"/>
              </a:spcAft>
            </a:pPr>
            <a:r>
              <a:rPr lang="en-US" altLang="zh-CN" sz="2600" dirty="0" smtClean="0">
                <a:solidFill>
                  <a:srgbClr val="000000"/>
                </a:solidFill>
                <a:latin typeface="Californian FB" pitchFamily="18" charset="0"/>
                <a:ea typeface="方正少儿简体" pitchFamily="1" charset="-122"/>
                <a:sym typeface="方正少儿简体" pitchFamily="1" charset="-122"/>
              </a:rPr>
              <a:t>The </a:t>
            </a:r>
            <a:r>
              <a:rPr lang="en-US" altLang="zh-CN" sz="2600" dirty="0">
                <a:solidFill>
                  <a:srgbClr val="000000"/>
                </a:solidFill>
                <a:latin typeface="Californian FB" pitchFamily="18" charset="0"/>
                <a:ea typeface="方正少儿简体" pitchFamily="1" charset="-122"/>
                <a:sym typeface="方正少儿简体" pitchFamily="1" charset="-122"/>
              </a:rPr>
              <a:t>electronic message </a:t>
            </a:r>
            <a:r>
              <a:rPr lang="en-US" altLang="zh-CN" sz="2600" dirty="0" smtClean="0">
                <a:solidFill>
                  <a:srgbClr val="000000"/>
                </a:solidFill>
                <a:latin typeface="Californian FB" pitchFamily="18" charset="0"/>
                <a:ea typeface="方正少儿简体" pitchFamily="1" charset="-122"/>
                <a:sym typeface="方正少儿简体" pitchFamily="1" charset="-122"/>
              </a:rPr>
              <a:t>        exchange </a:t>
            </a:r>
            <a:r>
              <a:rPr lang="en-US" altLang="zh-CN" sz="2600" dirty="0">
                <a:solidFill>
                  <a:srgbClr val="000000"/>
                </a:solidFill>
                <a:latin typeface="Californian FB" pitchFamily="18" charset="0"/>
                <a:ea typeface="方正少儿简体" pitchFamily="1" charset="-122"/>
                <a:sym typeface="方正少儿简体" pitchFamily="1" charset="-122"/>
              </a:rPr>
              <a:t>takes place at </a:t>
            </a:r>
          </a:p>
          <a:p>
            <a:pPr fontAlgn="base">
              <a:spcBef>
                <a:spcPct val="0"/>
              </a:spcBef>
              <a:spcAft>
                <a:spcPct val="0"/>
              </a:spcAft>
            </a:pPr>
            <a:r>
              <a:rPr lang="en-US" altLang="zh-CN" sz="2600" dirty="0" smtClean="0">
                <a:solidFill>
                  <a:srgbClr val="000000"/>
                </a:solidFill>
                <a:latin typeface="Californian FB" pitchFamily="18" charset="0"/>
                <a:ea typeface="方正少儿简体" pitchFamily="1" charset="-122"/>
                <a:sym typeface="方正少儿简体" pitchFamily="1" charset="-122"/>
              </a:rPr>
              <a:t>three </a:t>
            </a:r>
            <a:r>
              <a:rPr lang="en-US" altLang="zh-CN" sz="2600" dirty="0">
                <a:solidFill>
                  <a:srgbClr val="000000"/>
                </a:solidFill>
                <a:latin typeface="Californian FB" pitchFamily="18" charset="0"/>
                <a:ea typeface="方正少儿简体" pitchFamily="1" charset="-122"/>
                <a:sym typeface="方正少儿简体" pitchFamily="1" charset="-122"/>
              </a:rPr>
              <a:t>levels: </a:t>
            </a:r>
          </a:p>
          <a:p>
            <a:pPr algn="ctr" fontAlgn="base">
              <a:spcBef>
                <a:spcPct val="0"/>
              </a:spcBef>
              <a:spcAft>
                <a:spcPct val="0"/>
              </a:spcAft>
            </a:pPr>
            <a:r>
              <a:rPr lang="en-US" altLang="zh-CN" sz="2600" dirty="0">
                <a:solidFill>
                  <a:srgbClr val="000000"/>
                </a:solidFill>
                <a:latin typeface="Californian FB" pitchFamily="18" charset="0"/>
                <a:ea typeface="方正少儿简体" pitchFamily="1" charset="-122"/>
                <a:sym typeface="方正少儿简体" pitchFamily="1" charset="-122"/>
              </a:rPr>
              <a:t>• Between the economic operators and customs ('external domain'); </a:t>
            </a:r>
          </a:p>
          <a:p>
            <a:pPr algn="ctr" fontAlgn="base">
              <a:spcBef>
                <a:spcPct val="0"/>
              </a:spcBef>
              <a:spcAft>
                <a:spcPct val="0"/>
              </a:spcAft>
            </a:pPr>
            <a:r>
              <a:rPr lang="en-US" altLang="zh-CN" sz="2600" dirty="0">
                <a:solidFill>
                  <a:srgbClr val="000000"/>
                </a:solidFill>
                <a:latin typeface="Californian FB" pitchFamily="18" charset="0"/>
                <a:ea typeface="方正少儿简体" pitchFamily="1" charset="-122"/>
                <a:sym typeface="方正少儿简体" pitchFamily="1" charset="-122"/>
              </a:rPr>
              <a:t>• Between customs offices of one country </a:t>
            </a:r>
            <a:endParaRPr lang="en-US" altLang="zh-CN" sz="2600" dirty="0" smtClean="0">
              <a:solidFill>
                <a:srgbClr val="000000"/>
              </a:solidFill>
              <a:latin typeface="Californian FB" pitchFamily="18" charset="0"/>
              <a:ea typeface="方正少儿简体" pitchFamily="1" charset="-122"/>
              <a:sym typeface="方正少儿简体" pitchFamily="1" charset="-122"/>
            </a:endParaRPr>
          </a:p>
          <a:p>
            <a:pPr algn="ctr" fontAlgn="base">
              <a:spcBef>
                <a:spcPct val="0"/>
              </a:spcBef>
              <a:spcAft>
                <a:spcPct val="0"/>
              </a:spcAft>
            </a:pPr>
            <a:r>
              <a:rPr lang="en-US" altLang="zh-CN" sz="2600" dirty="0" smtClean="0">
                <a:solidFill>
                  <a:srgbClr val="000000"/>
                </a:solidFill>
                <a:latin typeface="Californian FB" pitchFamily="18" charset="0"/>
                <a:ea typeface="方正少儿简体" pitchFamily="1" charset="-122"/>
                <a:sym typeface="方正少儿简体" pitchFamily="1" charset="-122"/>
              </a:rPr>
              <a:t>(</a:t>
            </a:r>
            <a:r>
              <a:rPr lang="en-US" altLang="zh-CN" sz="2600" dirty="0">
                <a:solidFill>
                  <a:srgbClr val="000000"/>
                </a:solidFill>
                <a:latin typeface="Californian FB" pitchFamily="18" charset="0"/>
                <a:ea typeface="方正少儿简体" pitchFamily="1" charset="-122"/>
                <a:sym typeface="方正少儿简体" pitchFamily="1" charset="-122"/>
              </a:rPr>
              <a:t>'national domain'); and, </a:t>
            </a:r>
          </a:p>
          <a:p>
            <a:pPr algn="ctr" fontAlgn="base">
              <a:spcBef>
                <a:spcPct val="0"/>
              </a:spcBef>
              <a:spcAft>
                <a:spcPct val="0"/>
              </a:spcAft>
            </a:pPr>
            <a:r>
              <a:rPr lang="en-US" altLang="zh-CN" sz="2600" dirty="0">
                <a:solidFill>
                  <a:srgbClr val="000000"/>
                </a:solidFill>
                <a:latin typeface="Californian FB" pitchFamily="18" charset="0"/>
                <a:ea typeface="方正少儿简体" pitchFamily="1" charset="-122"/>
                <a:sym typeface="方正少儿简体" pitchFamily="1" charset="-122"/>
              </a:rPr>
              <a:t>• Amongst the national customs administrations themselves and with the Commission </a:t>
            </a:r>
            <a:endParaRPr lang="en-US" altLang="zh-CN" sz="2600" dirty="0" smtClean="0">
              <a:solidFill>
                <a:srgbClr val="000000"/>
              </a:solidFill>
              <a:latin typeface="Californian FB" pitchFamily="18" charset="0"/>
              <a:ea typeface="方正少儿简体" pitchFamily="1" charset="-122"/>
              <a:sym typeface="方正少儿简体" pitchFamily="1" charset="-122"/>
            </a:endParaRPr>
          </a:p>
          <a:p>
            <a:pPr algn="ctr" fontAlgn="base">
              <a:spcBef>
                <a:spcPct val="0"/>
              </a:spcBef>
              <a:spcAft>
                <a:spcPct val="0"/>
              </a:spcAft>
            </a:pPr>
            <a:r>
              <a:rPr lang="en-US" altLang="zh-CN" sz="2600" dirty="0" smtClean="0">
                <a:solidFill>
                  <a:srgbClr val="000000"/>
                </a:solidFill>
                <a:latin typeface="Californian FB" pitchFamily="18" charset="0"/>
                <a:ea typeface="方正少儿简体" pitchFamily="1" charset="-122"/>
                <a:sym typeface="方正少儿简体" pitchFamily="1" charset="-122"/>
              </a:rPr>
              <a:t>(</a:t>
            </a:r>
            <a:r>
              <a:rPr lang="en-US" altLang="zh-CN" sz="2600" dirty="0">
                <a:solidFill>
                  <a:srgbClr val="000000"/>
                </a:solidFill>
                <a:latin typeface="Californian FB" pitchFamily="18" charset="0"/>
                <a:ea typeface="方正少儿简体" pitchFamily="1" charset="-122"/>
                <a:sym typeface="方正少儿简体" pitchFamily="1" charset="-122"/>
              </a:rPr>
              <a:t>'common domain'). </a:t>
            </a:r>
          </a:p>
          <a:p>
            <a:pPr algn="ctr" fontAlgn="base">
              <a:spcBef>
                <a:spcPct val="0"/>
              </a:spcBef>
              <a:spcAft>
                <a:spcPct val="0"/>
              </a:spcAft>
            </a:pPr>
            <a:endParaRPr lang="zh-CN" altLang="en-US" sz="2600" dirty="0">
              <a:solidFill>
                <a:srgbClr val="000000"/>
              </a:solidFill>
              <a:latin typeface="Californian FB" pitchFamily="18" charset="0"/>
              <a:ea typeface="方正少儿简体" pitchFamily="1" charset="-122"/>
              <a:sym typeface="方正少儿简体" pitchFamily="1" charset="-122"/>
            </a:endParaRPr>
          </a:p>
        </p:txBody>
      </p:sp>
      <p:sp>
        <p:nvSpPr>
          <p:cNvPr id="2054" name="圆角矩形 13"/>
          <p:cNvSpPr>
            <a:spLocks noChangeArrowheads="1"/>
          </p:cNvSpPr>
          <p:nvPr/>
        </p:nvSpPr>
        <p:spPr bwMode="auto">
          <a:xfrm>
            <a:off x="-10853" y="1702092"/>
            <a:ext cx="4537807" cy="5155907"/>
          </a:xfrm>
          <a:prstGeom prst="roundRect">
            <a:avLst>
              <a:gd name="adj" fmla="val 9806"/>
            </a:avLst>
          </a:prstGeom>
          <a:solidFill>
            <a:schemeClr val="accent2">
              <a:lumMod val="20000"/>
              <a:lumOff val="80000"/>
            </a:schemeClr>
          </a:solidFill>
          <a:ln>
            <a:noFill/>
          </a:ln>
        </p:spPr>
        <p:txBody>
          <a:bodyPr anchor="ctr"/>
          <a:lstStyle/>
          <a:p>
            <a:pPr algn="ctr" fontAlgn="base">
              <a:spcBef>
                <a:spcPct val="0"/>
              </a:spcBef>
              <a:spcAft>
                <a:spcPct val="0"/>
              </a:spcAft>
            </a:pPr>
            <a:r>
              <a:rPr lang="en-US" altLang="zh-CN" sz="2600" b="1" dirty="0">
                <a:solidFill>
                  <a:srgbClr val="00B0F0"/>
                </a:solidFill>
                <a:latin typeface="Californian FB" pitchFamily="18" charset="0"/>
                <a:ea typeface="方正少儿简体" pitchFamily="1" charset="-122"/>
                <a:sym typeface="方正少儿简体" pitchFamily="1" charset="-122"/>
              </a:rPr>
              <a:t>ATCS is a </a:t>
            </a:r>
            <a:r>
              <a:rPr lang="en-US" altLang="zh-CN" sz="2600" b="1" dirty="0" err="1">
                <a:solidFill>
                  <a:srgbClr val="00B0F0"/>
                </a:solidFill>
                <a:latin typeface="Californian FB" pitchFamily="18" charset="0"/>
                <a:ea typeface="方正少儿简体" pitchFamily="1" charset="-122"/>
                <a:sym typeface="方正少儿简体" pitchFamily="1" charset="-122"/>
              </a:rPr>
              <a:t>computerised</a:t>
            </a:r>
            <a:r>
              <a:rPr lang="en-US" altLang="zh-CN" sz="2600" b="1" dirty="0">
                <a:solidFill>
                  <a:srgbClr val="00B0F0"/>
                </a:solidFill>
                <a:latin typeface="Californian FB" pitchFamily="18" charset="0"/>
                <a:ea typeface="方正少儿简体" pitchFamily="1" charset="-122"/>
                <a:sym typeface="方正少儿简体" pitchFamily="1" charset="-122"/>
              </a:rPr>
              <a:t> transit system based on an exchange of electronic messages. These messages replace the various paper documents</a:t>
            </a:r>
            <a:endParaRPr lang="th-TH" altLang="zh-CN" sz="2600" b="1" dirty="0">
              <a:solidFill>
                <a:srgbClr val="00B0F0"/>
              </a:solidFill>
              <a:latin typeface="Californian FB" pitchFamily="18" charset="0"/>
              <a:ea typeface="方正少儿简体" pitchFamily="1" charset="-122"/>
              <a:sym typeface="方正少儿简体" pitchFamily="1" charset="-122"/>
            </a:endParaRPr>
          </a:p>
          <a:p>
            <a:pPr algn="ctr" fontAlgn="base">
              <a:spcBef>
                <a:spcPct val="0"/>
              </a:spcBef>
              <a:spcAft>
                <a:spcPct val="0"/>
              </a:spcAft>
            </a:pPr>
            <a:r>
              <a:rPr lang="th-TH" altLang="zh-CN" sz="2600" b="1" dirty="0" err="1">
                <a:solidFill>
                  <a:srgbClr val="F62684"/>
                </a:solidFill>
                <a:latin typeface="Californian FB" pitchFamily="18" charset="0"/>
                <a:ea typeface="方正少儿简体" pitchFamily="1" charset="-122"/>
                <a:cs typeface="JasmineUPC" pitchFamily="18" charset="-34"/>
                <a:sym typeface="方正少儿简体" pitchFamily="1" charset="-122"/>
              </a:rPr>
              <a:t>เ</a:t>
            </a:r>
            <a:r>
              <a:rPr lang="th-TH" altLang="zh-CN" sz="3200" b="1" dirty="0" err="1">
                <a:solidFill>
                  <a:srgbClr val="F62684"/>
                </a:solidFill>
                <a:latin typeface="Kristen ITC" pitchFamily="66" charset="0"/>
                <a:ea typeface="方正少儿简体" pitchFamily="1" charset="-122"/>
                <a:cs typeface="JasmineUPC" pitchFamily="18" charset="-34"/>
                <a:sym typeface="方正少儿简体" pitchFamily="1" charset="-122"/>
              </a:rPr>
              <a:t>ปํน</a:t>
            </a:r>
            <a:r>
              <a:rPr lang="th-TH" altLang="zh-CN" sz="3200" b="1" dirty="0">
                <a:solidFill>
                  <a:srgbClr val="F62684"/>
                </a:solidFill>
                <a:latin typeface="Kristen ITC" pitchFamily="66" charset="0"/>
                <a:ea typeface="方正少儿简体" pitchFamily="1" charset="-122"/>
                <a:cs typeface="JasmineUPC" pitchFamily="18" charset="-34"/>
                <a:sym typeface="方正少儿简体" pitchFamily="1" charset="-122"/>
              </a:rPr>
              <a:t>การแลกเปลี่ยนข้อมูล</a:t>
            </a:r>
          </a:p>
          <a:p>
            <a:pPr algn="ctr" fontAlgn="base">
              <a:spcBef>
                <a:spcPct val="0"/>
              </a:spcBef>
              <a:spcAft>
                <a:spcPct val="0"/>
              </a:spcAft>
            </a:pPr>
            <a:r>
              <a:rPr lang="th-TH" altLang="zh-CN" sz="3200" b="1" dirty="0">
                <a:solidFill>
                  <a:srgbClr val="F62684"/>
                </a:solidFill>
                <a:latin typeface="Kristen ITC" pitchFamily="66" charset="0"/>
                <a:ea typeface="方正少儿简体" pitchFamily="1" charset="-122"/>
                <a:cs typeface="JasmineUPC" pitchFamily="18" charset="-34"/>
                <a:sym typeface="方正少儿简体" pitchFamily="1" charset="-122"/>
              </a:rPr>
              <a:t>อิเล็กทรอนิกส์แบบไร้</a:t>
            </a:r>
            <a:r>
              <a:rPr lang="th-TH" altLang="zh-CN" sz="3200" b="1" dirty="0" smtClean="0">
                <a:solidFill>
                  <a:srgbClr val="F62684"/>
                </a:solidFill>
                <a:latin typeface="Kristen ITC" pitchFamily="66" charset="0"/>
                <a:ea typeface="方正少儿简体" pitchFamily="1" charset="-122"/>
                <a:cs typeface="JasmineUPC" pitchFamily="18" charset="-34"/>
                <a:sym typeface="方正少儿简体" pitchFamily="1" charset="-122"/>
              </a:rPr>
              <a:t>เอกสาร แต่ละประเทศเป็นผู้พัฒนาระบบเพื่อใช้แลกเปลี่ยนข้อมูล</a:t>
            </a:r>
          </a:p>
          <a:p>
            <a:pPr algn="ctr" fontAlgn="base">
              <a:spcBef>
                <a:spcPct val="0"/>
              </a:spcBef>
              <a:spcAft>
                <a:spcPct val="0"/>
              </a:spcAft>
            </a:pPr>
            <a:r>
              <a:rPr lang="th-TH" altLang="zh-CN" sz="3200" b="1" dirty="0" smtClean="0">
                <a:solidFill>
                  <a:srgbClr val="F62684"/>
                </a:solidFill>
                <a:latin typeface="Kristen ITC" pitchFamily="66" charset="0"/>
                <a:ea typeface="方正少儿简体" pitchFamily="1" charset="-122"/>
                <a:cs typeface="JasmineUPC" pitchFamily="18" charset="-34"/>
                <a:sym typeface="方正少儿简体" pitchFamily="1" charset="-122"/>
              </a:rPr>
              <a:t>ระหว่างกัน</a:t>
            </a:r>
            <a:endParaRPr lang="zh-CN" altLang="en-US" sz="3200" b="1" dirty="0">
              <a:solidFill>
                <a:srgbClr val="F62684"/>
              </a:solidFill>
              <a:latin typeface="Kristen ITC" pitchFamily="66" charset="0"/>
              <a:ea typeface="方正少儿简体" pitchFamily="1" charset="-122"/>
              <a:cs typeface="JasmineUPC" pitchFamily="18" charset="-34"/>
              <a:sym typeface="方正少儿简体" pitchFamily="1" charset="-122"/>
            </a:endParaRPr>
          </a:p>
        </p:txBody>
      </p:sp>
      <p:sp>
        <p:nvSpPr>
          <p:cNvPr id="3085" name="矩形 1"/>
          <p:cNvSpPr>
            <a:spLocks noChangeArrowheads="1"/>
          </p:cNvSpPr>
          <p:nvPr/>
        </p:nvSpPr>
        <p:spPr bwMode="auto">
          <a:xfrm>
            <a:off x="3638248" y="-126171"/>
            <a:ext cx="5505752"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w="38100" h="38100" prst="angle"/>
            </a:sp3d>
          </a:bodyPr>
          <a:lstStyle/>
          <a:p>
            <a:pPr algn="ctr" fontAlgn="base">
              <a:spcBef>
                <a:spcPts val="600"/>
              </a:spcBef>
              <a:spcAft>
                <a:spcPct val="0"/>
              </a:spcAft>
            </a:pPr>
            <a:r>
              <a:rPr lang="th-TH" sz="4400" b="1" dirty="0">
                <a:solidFill>
                  <a:srgbClr val="F62684"/>
                </a:solidFill>
                <a:effectLst>
                  <a:glow rad="139700">
                    <a:srgbClr val="000000">
                      <a:satMod val="175000"/>
                      <a:alpha val="40000"/>
                    </a:srgbClr>
                  </a:glow>
                </a:effectLst>
                <a:latin typeface="Times New Roman" pitchFamily="18" charset="0"/>
                <a:ea typeface="SimSun" pitchFamily="2" charset="-122"/>
                <a:cs typeface="JasmineUPC" pitchFamily="18" charset="-34"/>
              </a:rPr>
              <a:t>ระบบคอมพิวเตอร์</a:t>
            </a:r>
            <a:endParaRPr lang="th-TH" sz="4400" b="1" u="sng" dirty="0">
              <a:solidFill>
                <a:srgbClr val="F62684"/>
              </a:solidFill>
              <a:effectLst>
                <a:glow rad="139700">
                  <a:srgbClr val="000000">
                    <a:satMod val="175000"/>
                    <a:alpha val="40000"/>
                  </a:srgbClr>
                </a:glow>
              </a:effectLst>
              <a:latin typeface="Angsana New" pitchFamily="18" charset="-34"/>
              <a:ea typeface="SimSun" pitchFamily="2" charset="-122"/>
              <a:cs typeface="JasmineUPC" pitchFamily="18" charset="-34"/>
            </a:endParaRPr>
          </a:p>
          <a:p>
            <a:pPr fontAlgn="base">
              <a:spcBef>
                <a:spcPct val="0"/>
              </a:spcBef>
              <a:spcAft>
                <a:spcPct val="0"/>
              </a:spcAft>
              <a:defRPr/>
            </a:pPr>
            <a:endParaRPr lang="zh-CN" altLang="en-US" sz="6600" dirty="0">
              <a:solidFill>
                <a:srgbClr val="000000"/>
              </a:solidFill>
              <a:ea typeface="SimSun" pitchFamily="2" charset="-122"/>
            </a:endParaRPr>
          </a:p>
        </p:txBody>
      </p:sp>
      <p:pic>
        <p:nvPicPr>
          <p:cNvPr id="2057" name="Picture 9" descr="D:\ppt\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6206" y="30510"/>
            <a:ext cx="1463335" cy="17823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Documents and Settings\Administrator\Desktop\กรมศุล\logo(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432" y="30510"/>
            <a:ext cx="1267774" cy="164236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9541" y="-546"/>
            <a:ext cx="1777414" cy="1868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0393" y="0"/>
            <a:ext cx="1043608" cy="1484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07915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矩形 12"/>
          <p:cNvSpPr>
            <a:spLocks noChangeArrowheads="1"/>
          </p:cNvSpPr>
          <p:nvPr/>
        </p:nvSpPr>
        <p:spPr bwMode="auto">
          <a:xfrm>
            <a:off x="11801" y="-93573"/>
            <a:ext cx="9151938" cy="6858000"/>
          </a:xfrm>
          <a:prstGeom prst="rect">
            <a:avLst/>
          </a:prstGeom>
          <a:solidFill>
            <a:srgbClr val="2774BB"/>
          </a:solidFill>
          <a:ln>
            <a:noFill/>
          </a:ln>
          <a:extLst>
            <a:ext uri="{91240B29-F687-4F45-9708-019B960494DF}">
              <a14:hiddenLine xmlns:a14="http://schemas.microsoft.com/office/drawing/2010/main" w="25400">
                <a:solidFill>
                  <a:srgbClr val="395E8A"/>
                </a:solidFill>
                <a:miter lim="800000"/>
                <a:headEnd/>
                <a:tailEnd/>
              </a14:hiddenLine>
            </a:ext>
          </a:extLst>
        </p:spPr>
        <p:txBody>
          <a:bodyPr anchor="ctr"/>
          <a:lstStyle/>
          <a:p>
            <a:pPr algn="ctr" fontAlgn="base">
              <a:spcBef>
                <a:spcPct val="0"/>
              </a:spcBef>
              <a:spcAft>
                <a:spcPct val="0"/>
              </a:spcAft>
            </a:pPr>
            <a:endParaRPr lang="zh-CN" altLang="en-US" sz="1800">
              <a:solidFill>
                <a:srgbClr val="FFFFFF"/>
              </a:solidFill>
              <a:latin typeface="SimSun" pitchFamily="2" charset="-122"/>
              <a:ea typeface="SimSun" pitchFamily="2" charset="-122"/>
              <a:sym typeface="SimSun" pitchFamily="2" charset="-122"/>
            </a:endParaRPr>
          </a:p>
        </p:txBody>
      </p:sp>
      <p:sp>
        <p:nvSpPr>
          <p:cNvPr id="6152" name="TextBox 17"/>
          <p:cNvSpPr>
            <a:spLocks noChangeArrowheads="1"/>
          </p:cNvSpPr>
          <p:nvPr/>
        </p:nvSpPr>
        <p:spPr bwMode="auto">
          <a:xfrm>
            <a:off x="3489093" y="-44641"/>
            <a:ext cx="5654906" cy="3385542"/>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ngle"/>
          </a:sp3d>
        </p:spPr>
        <p:txBody>
          <a:bodyPr wrap="square">
            <a:spAutoFit/>
          </a:bodyPr>
          <a:lstStyle/>
          <a:p>
            <a:pPr algn="ctr" fontAlgn="base">
              <a:spcBef>
                <a:spcPct val="0"/>
              </a:spcBef>
              <a:spcAft>
                <a:spcPct val="0"/>
              </a:spcAft>
            </a:pPr>
            <a:r>
              <a:rPr lang="th-TH" altLang="zh-CN" b="1" dirty="0">
                <a:solidFill>
                  <a:srgbClr val="FFFF00"/>
                </a:solidFill>
                <a:latin typeface="方正启体简体" pitchFamily="1" charset="-122"/>
                <a:ea typeface="方正启体简体" pitchFamily="1" charset="-122"/>
                <a:cs typeface="PSL-ChalalaiClassic" pitchFamily="2" charset="-34"/>
                <a:sym typeface="方正启体简体" pitchFamily="1" charset="-122"/>
              </a:rPr>
              <a:t>มีมาตรฐานด้านการใช้ระบบข้อมูลสารสนเทศเช่น ระบบ </a:t>
            </a:r>
            <a:r>
              <a:rPr lang="en-US" altLang="zh-CN" b="1" dirty="0">
                <a:solidFill>
                  <a:srgbClr val="FFFF00"/>
                </a:solidFill>
                <a:latin typeface="方正启体简体" pitchFamily="1" charset="-122"/>
                <a:ea typeface="方正启体简体" pitchFamily="1" charset="-122"/>
                <a:cs typeface="PSL-ChalalaiClassic" pitchFamily="2" charset="-34"/>
                <a:sym typeface="方正启体简体" pitchFamily="1" charset="-122"/>
              </a:rPr>
              <a:t>Authenticity, Protecting against accidental / unlawful destruction / accident loss, alteration or unauthorized access  </a:t>
            </a:r>
            <a:r>
              <a:rPr lang="th-TH" altLang="zh-CN" b="1" dirty="0">
                <a:solidFill>
                  <a:srgbClr val="FFFF00"/>
                </a:solidFill>
                <a:latin typeface="方正启体简体" pitchFamily="1" charset="-122"/>
                <a:ea typeface="方正启体简体" pitchFamily="1" charset="-122"/>
                <a:cs typeface="PSL-ChalalaiClassic" pitchFamily="2" charset="-34"/>
                <a:sym typeface="方正启体简体" pitchFamily="1" charset="-122"/>
              </a:rPr>
              <a:t>เป็นต้น </a:t>
            </a:r>
          </a:p>
          <a:p>
            <a:pPr algn="ctr" fontAlgn="base">
              <a:spcBef>
                <a:spcPct val="0"/>
              </a:spcBef>
              <a:spcAft>
                <a:spcPct val="0"/>
              </a:spcAft>
            </a:pPr>
            <a:endParaRPr lang="zh-CN" altLang="en-US" sz="1800" dirty="0">
              <a:solidFill>
                <a:srgbClr val="000000"/>
              </a:solidFill>
              <a:latin typeface="Arial" pitchFamily="34" charset="0"/>
              <a:ea typeface="SimSun" pitchFamily="2" charset="-122"/>
            </a:endParaRPr>
          </a:p>
        </p:txBody>
      </p:sp>
      <p:sp>
        <p:nvSpPr>
          <p:cNvPr id="12" name="TextBox 11"/>
          <p:cNvSpPr txBox="1"/>
          <p:nvPr/>
        </p:nvSpPr>
        <p:spPr>
          <a:xfrm>
            <a:off x="3508832" y="3450556"/>
            <a:ext cx="5635167" cy="2062103"/>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fontAlgn="base">
              <a:spcBef>
                <a:spcPct val="0"/>
              </a:spcBef>
              <a:spcAft>
                <a:spcPct val="0"/>
              </a:spcAft>
            </a:pPr>
            <a:r>
              <a:rPr lang="th-TH" sz="3200" b="1" dirty="0">
                <a:solidFill>
                  <a:srgbClr val="FFC000"/>
                </a:solidFill>
                <a:latin typeface="Browallia New" pitchFamily="34" charset="-34"/>
                <a:ea typeface="SimSun" pitchFamily="2" charset="-122"/>
                <a:cs typeface="Browallia New" pitchFamily="34" charset="-34"/>
              </a:rPr>
              <a:t>มีการยื่นใบขนสินค้าผ่านแดน และเอกสารประกอบทาง </a:t>
            </a:r>
            <a:r>
              <a:rPr lang="en-US" sz="3200" b="1" dirty="0">
                <a:solidFill>
                  <a:srgbClr val="FFC000"/>
                </a:solidFill>
                <a:latin typeface="Browallia New" pitchFamily="34" charset="-34"/>
                <a:ea typeface="SimSun" pitchFamily="2" charset="-122"/>
                <a:cs typeface="Browallia New" pitchFamily="34" charset="-34"/>
              </a:rPr>
              <a:t>Electronic </a:t>
            </a:r>
            <a:r>
              <a:rPr lang="th-TH" sz="3200" b="1" dirty="0">
                <a:solidFill>
                  <a:srgbClr val="FFC000"/>
                </a:solidFill>
                <a:latin typeface="Browallia New" pitchFamily="34" charset="-34"/>
                <a:ea typeface="SimSun" pitchFamily="2" charset="-122"/>
                <a:cs typeface="Browallia New" pitchFamily="34" charset="-34"/>
              </a:rPr>
              <a:t>โดยใบขนสินค้าผ่านแดนจะมีรูปแบบตามที่ตกลงกัน</a:t>
            </a:r>
          </a:p>
          <a:p>
            <a:pPr fontAlgn="base">
              <a:spcBef>
                <a:spcPct val="0"/>
              </a:spcBef>
              <a:spcAft>
                <a:spcPct val="0"/>
              </a:spcAft>
            </a:pPr>
            <a:endParaRPr lang="th-TH" sz="3200" dirty="0">
              <a:solidFill>
                <a:srgbClr val="FFC000"/>
              </a:solidFill>
              <a:latin typeface="Arial" pitchFamily="34" charset="0"/>
              <a:ea typeface="SimSun" pitchFamily="2" charset="-122"/>
            </a:endParaRPr>
          </a:p>
        </p:txBody>
      </p:sp>
      <p:sp>
        <p:nvSpPr>
          <p:cNvPr id="16" name="TextBox 15"/>
          <p:cNvSpPr txBox="1"/>
          <p:nvPr/>
        </p:nvSpPr>
        <p:spPr>
          <a:xfrm>
            <a:off x="-126091" y="5400334"/>
            <a:ext cx="9270091" cy="1569660"/>
          </a:xfrm>
          <a:prstGeom prst="rect">
            <a:avLst/>
          </a:prstGeom>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fontAlgn="base">
              <a:spcBef>
                <a:spcPct val="0"/>
              </a:spcBef>
              <a:spcAft>
                <a:spcPct val="0"/>
              </a:spcAft>
            </a:pPr>
            <a:r>
              <a:rPr lang="th-TH" sz="3200" dirty="0">
                <a:solidFill>
                  <a:srgbClr val="000000"/>
                </a:solidFill>
                <a:latin typeface="Arial" pitchFamily="34" charset="0"/>
                <a:ea typeface="SimSun" pitchFamily="2" charset="-122"/>
                <a:cs typeface="FreesiaUPC" pitchFamily="34" charset="-34"/>
              </a:rPr>
              <a:t>หากประเทศต้นทางมีการตรวจสอบสินค้าผ่านแดน จะต้องระบุสิ่งที่พบลงในช่องที่กำหนดไว้ใน </a:t>
            </a:r>
            <a:r>
              <a:rPr lang="en-US" sz="3200" dirty="0">
                <a:solidFill>
                  <a:srgbClr val="000000"/>
                </a:solidFill>
                <a:latin typeface="Arial" pitchFamily="34" charset="0"/>
                <a:ea typeface="SimSun" pitchFamily="2" charset="-122"/>
                <a:cs typeface="FreesiaUPC" pitchFamily="34" charset="-34"/>
              </a:rPr>
              <a:t>Transit Accompanying Document </a:t>
            </a:r>
            <a:r>
              <a:rPr lang="th-TH" sz="3200" dirty="0">
                <a:solidFill>
                  <a:srgbClr val="000000"/>
                </a:solidFill>
                <a:latin typeface="Arial" pitchFamily="34" charset="0"/>
                <a:ea typeface="SimSun" pitchFamily="2" charset="-122"/>
                <a:cs typeface="FreesiaUPC" pitchFamily="34" charset="-34"/>
              </a:rPr>
              <a:t>และ </a:t>
            </a:r>
            <a:r>
              <a:rPr lang="en-US" sz="3200" dirty="0">
                <a:solidFill>
                  <a:srgbClr val="000000"/>
                </a:solidFill>
                <a:latin typeface="Arial" pitchFamily="34" charset="0"/>
                <a:ea typeface="SimSun" pitchFamily="2" charset="-122"/>
                <a:cs typeface="FreesiaUPC" pitchFamily="34" charset="-34"/>
              </a:rPr>
              <a:t>Update </a:t>
            </a:r>
            <a:r>
              <a:rPr lang="th-TH" sz="3200" dirty="0">
                <a:solidFill>
                  <a:srgbClr val="000000"/>
                </a:solidFill>
                <a:latin typeface="Arial" pitchFamily="34" charset="0"/>
                <a:ea typeface="SimSun" pitchFamily="2" charset="-122"/>
                <a:cs typeface="FreesiaUPC" pitchFamily="34" charset="-34"/>
              </a:rPr>
              <a:t>ข้อมูลในระบบคอมพิวเตอร์ด้วย</a:t>
            </a:r>
          </a:p>
        </p:txBody>
      </p:sp>
      <p:sp>
        <p:nvSpPr>
          <p:cNvPr id="18" name="TextBox 17"/>
          <p:cNvSpPr txBox="1"/>
          <p:nvPr/>
        </p:nvSpPr>
        <p:spPr>
          <a:xfrm>
            <a:off x="1475656" y="0"/>
            <a:ext cx="2070453" cy="1938992"/>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fontAlgn="base">
              <a:spcBef>
                <a:spcPct val="0"/>
              </a:spcBef>
              <a:spcAft>
                <a:spcPct val="0"/>
              </a:spcAft>
            </a:pPr>
            <a:r>
              <a:rPr lang="th-TH" sz="3600" dirty="0">
                <a:solidFill>
                  <a:srgbClr val="C00000"/>
                </a:solidFill>
                <a:cs typeface="JasmineUPC" pitchFamily="18" charset="-34"/>
              </a:rPr>
              <a:t>ระบบคอมพิวเตอร์(ต่อ</a:t>
            </a:r>
            <a:r>
              <a:rPr lang="th-TH" sz="4800" dirty="0">
                <a:solidFill>
                  <a:srgbClr val="C00000"/>
                </a:solidFill>
                <a:cs typeface="JasmineUPC" pitchFamily="18" charset="-34"/>
              </a:rPr>
              <a:t>)</a:t>
            </a:r>
          </a:p>
        </p:txBody>
      </p:sp>
      <p:pic>
        <p:nvPicPr>
          <p:cNvPr id="6163" name="Picture 19" descr="D:\ppt\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40573"/>
            <a:ext cx="3480785" cy="3595569"/>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01" y="-8786"/>
            <a:ext cx="1463855" cy="1965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74042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595"/>
            <a:ext cx="9144000" cy="85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01" y="-8785"/>
            <a:ext cx="1895903" cy="84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0" y="1241742"/>
            <a:ext cx="2376264" cy="523220"/>
          </a:xfrm>
          <a:prstGeom prst="rect">
            <a:avLst/>
          </a:prstGeom>
          <a:solidFill>
            <a:srgbClr val="00B0F0"/>
          </a:solid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r>
              <a:rPr lang="th-TH" dirty="0" smtClean="0">
                <a:solidFill>
                  <a:srgbClr val="C00000"/>
                </a:solidFill>
              </a:rPr>
              <a:t>ระบบคอมพิวเตอร์ต่อ</a:t>
            </a:r>
            <a:endParaRPr lang="th-TH" dirty="0">
              <a:solidFill>
                <a:srgbClr val="C00000"/>
              </a:solidFill>
            </a:endParaRPr>
          </a:p>
        </p:txBody>
      </p:sp>
      <p:sp>
        <p:nvSpPr>
          <p:cNvPr id="9" name="TextBox 8"/>
          <p:cNvSpPr txBox="1"/>
          <p:nvPr/>
        </p:nvSpPr>
        <p:spPr>
          <a:xfrm>
            <a:off x="2148710" y="1458769"/>
            <a:ext cx="5285578" cy="461665"/>
          </a:xfrm>
          <a:prstGeom prst="rect">
            <a:avLst/>
          </a:prstGeom>
          <a:solidFill>
            <a:schemeClr val="accent2">
              <a:lumMod val="60000"/>
              <a:lumOff val="40000"/>
            </a:schemeClr>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r>
              <a:rPr lang="en-US" sz="2400" dirty="0" smtClean="0">
                <a:solidFill>
                  <a:srgbClr val="002060"/>
                </a:solidFill>
              </a:rPr>
              <a:t>TYPE OF TRANSACTION IN TRANSIT</a:t>
            </a:r>
            <a:endParaRPr lang="th-TH" sz="2400" dirty="0">
              <a:solidFill>
                <a:srgbClr val="002060"/>
              </a:solidFill>
            </a:endParaRPr>
          </a:p>
        </p:txBody>
      </p:sp>
      <p:sp>
        <p:nvSpPr>
          <p:cNvPr id="10" name="TextBox 9"/>
          <p:cNvSpPr txBox="1"/>
          <p:nvPr/>
        </p:nvSpPr>
        <p:spPr>
          <a:xfrm>
            <a:off x="2388596" y="843990"/>
            <a:ext cx="4479086" cy="523220"/>
          </a:xfrm>
          <a:prstGeom prst="rect">
            <a:avLst/>
          </a:prstGeom>
          <a:blipFill>
            <a:blip r:embed="rId4"/>
            <a:tile tx="0" ty="0" sx="100000" sy="100000" flip="none" algn="tl"/>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dirty="0" smtClean="0"/>
              <a:t>ACTS ICT supports</a:t>
            </a:r>
            <a:endParaRPr lang="th-TH" dirty="0"/>
          </a:p>
        </p:txBody>
      </p:sp>
      <p:sp>
        <p:nvSpPr>
          <p:cNvPr id="11" name="TextBox 10"/>
          <p:cNvSpPr txBox="1"/>
          <p:nvPr/>
        </p:nvSpPr>
        <p:spPr>
          <a:xfrm>
            <a:off x="612892" y="1897032"/>
            <a:ext cx="7650356" cy="1692771"/>
          </a:xfrm>
          <a:prstGeom prst="rect">
            <a:avLst/>
          </a:prstGeom>
          <a:solidFill>
            <a:schemeClr val="accent2">
              <a:lumMod val="60000"/>
              <a:lumOff val="40000"/>
            </a:schemeClr>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r>
              <a:rPr lang="en-US" b="1" dirty="0" err="1" smtClean="0">
                <a:solidFill>
                  <a:srgbClr val="FF0066"/>
                </a:solidFill>
              </a:rPr>
              <a:t>Coverting</a:t>
            </a:r>
            <a:r>
              <a:rPr lang="en-US" b="1" dirty="0" smtClean="0">
                <a:solidFill>
                  <a:srgbClr val="FF0066"/>
                </a:solidFill>
              </a:rPr>
              <a:t> the ACTIVITIES RELATED TO</a:t>
            </a:r>
          </a:p>
          <a:p>
            <a:r>
              <a:rPr lang="en-US" b="1" dirty="0" smtClean="0">
                <a:solidFill>
                  <a:srgbClr val="FF0066"/>
                </a:solidFill>
              </a:rPr>
              <a:t> TRANSIT ex </a:t>
            </a:r>
            <a:r>
              <a:rPr lang="en-US" b="1" dirty="0" err="1" smtClean="0">
                <a:solidFill>
                  <a:srgbClr val="FF0066"/>
                </a:solidFill>
              </a:rPr>
              <a:t>DeclarationTransaction</a:t>
            </a:r>
            <a:r>
              <a:rPr lang="en-US" b="1" dirty="0" smtClean="0">
                <a:solidFill>
                  <a:srgbClr val="FF0066"/>
                </a:solidFill>
              </a:rPr>
              <a:t> to </a:t>
            </a:r>
            <a:r>
              <a:rPr lang="en-US" b="1" dirty="0" err="1" smtClean="0">
                <a:solidFill>
                  <a:srgbClr val="FF0066"/>
                </a:solidFill>
              </a:rPr>
              <a:t>intiate</a:t>
            </a:r>
            <a:r>
              <a:rPr lang="en-US" b="1" dirty="0" smtClean="0">
                <a:solidFill>
                  <a:srgbClr val="FF0066"/>
                </a:solidFill>
              </a:rPr>
              <a:t> </a:t>
            </a:r>
            <a:r>
              <a:rPr lang="en-US" b="1" dirty="0" err="1" smtClean="0">
                <a:solidFill>
                  <a:srgbClr val="FF0066"/>
                </a:solidFill>
              </a:rPr>
              <a:t>amovement</a:t>
            </a:r>
            <a:r>
              <a:rPr lang="en-US" b="1" dirty="0" smtClean="0">
                <a:solidFill>
                  <a:srgbClr val="FF0066"/>
                </a:solidFill>
              </a:rPr>
              <a:t>.,</a:t>
            </a:r>
            <a:r>
              <a:rPr lang="en-US" sz="2000" b="1" dirty="0" smtClean="0">
                <a:solidFill>
                  <a:srgbClr val="FF0066"/>
                </a:solidFill>
              </a:rPr>
              <a:t>Control Movement </a:t>
            </a:r>
            <a:r>
              <a:rPr lang="en-US" sz="2000" b="1" dirty="0" err="1" smtClean="0">
                <a:solidFill>
                  <a:srgbClr val="FF0066"/>
                </a:solidFill>
              </a:rPr>
              <a:t>ReleaseCancelletion,Ariival</a:t>
            </a:r>
            <a:r>
              <a:rPr lang="en-US" sz="2000" b="1" dirty="0" smtClean="0">
                <a:solidFill>
                  <a:srgbClr val="FF0066"/>
                </a:solidFill>
              </a:rPr>
              <a:t> </a:t>
            </a:r>
            <a:r>
              <a:rPr lang="en-US" sz="2000" b="1" dirty="0" err="1" smtClean="0">
                <a:solidFill>
                  <a:srgbClr val="FF0066"/>
                </a:solidFill>
              </a:rPr>
              <a:t>transation</a:t>
            </a:r>
            <a:r>
              <a:rPr lang="en-US" sz="2000" b="1" dirty="0" smtClean="0">
                <a:solidFill>
                  <a:srgbClr val="FF0066"/>
                </a:solidFill>
              </a:rPr>
              <a:t> of movement and……….  </a:t>
            </a:r>
            <a:endParaRPr lang="th-TH" sz="2000" b="1" dirty="0">
              <a:solidFill>
                <a:srgbClr val="FF0066"/>
              </a:solidFill>
            </a:endParaRPr>
          </a:p>
        </p:txBody>
      </p:sp>
      <p:sp>
        <p:nvSpPr>
          <p:cNvPr id="13" name="TextBox 12"/>
          <p:cNvSpPr txBox="1"/>
          <p:nvPr/>
        </p:nvSpPr>
        <p:spPr>
          <a:xfrm>
            <a:off x="3024352" y="3589803"/>
            <a:ext cx="4119822" cy="584775"/>
          </a:xfrm>
          <a:prstGeom prst="rect">
            <a:avLst/>
          </a:prstGeom>
          <a:solidFill>
            <a:srgbClr val="FFFF00"/>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r>
              <a:rPr lang="en-US" sz="3200" b="1" dirty="0" err="1" smtClean="0">
                <a:solidFill>
                  <a:srgbClr val="FF0000"/>
                </a:solidFill>
              </a:rPr>
              <a:t>InformationExchange</a:t>
            </a:r>
            <a:endParaRPr lang="th-TH" sz="3200" b="1" dirty="0">
              <a:solidFill>
                <a:srgbClr val="FF0000"/>
              </a:solidFill>
            </a:endParaRPr>
          </a:p>
        </p:txBody>
      </p:sp>
      <p:sp>
        <p:nvSpPr>
          <p:cNvPr id="14" name="TextBox 13"/>
          <p:cNvSpPr txBox="1"/>
          <p:nvPr/>
        </p:nvSpPr>
        <p:spPr>
          <a:xfrm>
            <a:off x="2760229" y="4763032"/>
            <a:ext cx="4332328" cy="1200329"/>
          </a:xfrm>
          <a:prstGeom prst="rect">
            <a:avLst/>
          </a:prstGeom>
          <a:no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r>
              <a:rPr lang="en-US" sz="2400" dirty="0" smtClean="0">
                <a:solidFill>
                  <a:srgbClr val="C00000"/>
                </a:solidFill>
              </a:rPr>
              <a:t>Business Process –core Transit ,</a:t>
            </a:r>
          </a:p>
          <a:p>
            <a:r>
              <a:rPr lang="en-US" sz="2400" dirty="0" smtClean="0">
                <a:solidFill>
                  <a:srgbClr val="C00000"/>
                </a:solidFill>
              </a:rPr>
              <a:t>Guaranty/Process </a:t>
            </a:r>
          </a:p>
          <a:p>
            <a:r>
              <a:rPr lang="en-US" sz="2400" dirty="0" smtClean="0">
                <a:solidFill>
                  <a:srgbClr val="C00000"/>
                </a:solidFill>
              </a:rPr>
              <a:t>and risk management</a:t>
            </a:r>
            <a:endParaRPr lang="th-TH" sz="2400" dirty="0">
              <a:solidFill>
                <a:srgbClr val="C00000"/>
              </a:solidFill>
            </a:endParaRPr>
          </a:p>
        </p:txBody>
      </p:sp>
      <p:sp>
        <p:nvSpPr>
          <p:cNvPr id="15" name="TextBox 14"/>
          <p:cNvSpPr txBox="1"/>
          <p:nvPr/>
        </p:nvSpPr>
        <p:spPr>
          <a:xfrm>
            <a:off x="5652120" y="4174578"/>
            <a:ext cx="3253920" cy="523220"/>
          </a:xfrm>
          <a:prstGeom prst="rect">
            <a:avLst/>
          </a:prstGeom>
          <a:no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r>
              <a:rPr lang="en-US" dirty="0" smtClean="0">
                <a:solidFill>
                  <a:srgbClr val="FFC000"/>
                </a:solidFill>
              </a:rPr>
              <a:t>AUTHORITIES ASEAN</a:t>
            </a:r>
            <a:endParaRPr lang="th-TH" dirty="0">
              <a:solidFill>
                <a:srgbClr val="FFC000"/>
              </a:solidFill>
            </a:endParaRPr>
          </a:p>
        </p:txBody>
      </p:sp>
      <p:sp>
        <p:nvSpPr>
          <p:cNvPr id="18" name="TextBox 17"/>
          <p:cNvSpPr txBox="1"/>
          <p:nvPr/>
        </p:nvSpPr>
        <p:spPr>
          <a:xfrm>
            <a:off x="60830" y="4174578"/>
            <a:ext cx="4088138" cy="707886"/>
          </a:xfrm>
          <a:prstGeom prst="rect">
            <a:avLst/>
          </a:prstGeom>
          <a:no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r>
              <a:rPr lang="en-US" sz="4000" dirty="0" smtClean="0">
                <a:solidFill>
                  <a:srgbClr val="FF0000"/>
                </a:solidFill>
              </a:rPr>
              <a:t>TRADER ASEAN</a:t>
            </a:r>
            <a:endParaRPr lang="th-TH" sz="4000" dirty="0">
              <a:solidFill>
                <a:srgbClr val="FF0000"/>
              </a:solidFill>
            </a:endParaRPr>
          </a:p>
        </p:txBody>
      </p:sp>
      <p:pic>
        <p:nvPicPr>
          <p:cNvPr id="14339" name="Picture 3" descr="C:\Documents and Settings\Administrator\Desktop\กรมศุล\480195_650310601653069_2077489163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34288" y="789973"/>
            <a:ext cx="1709713" cy="1985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70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ppt\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2" y="1556402"/>
            <a:ext cx="3946507" cy="2297015"/>
          </a:xfrm>
          <a:prstGeom prst="rect">
            <a:avLst/>
          </a:prstGeom>
          <a:solidFill>
            <a:schemeClr val="accent3">
              <a:lumMod val="60000"/>
              <a:lumOff val="40000"/>
            </a:schemeClr>
          </a:solidFill>
        </p:spPr>
      </p:pic>
      <p:sp>
        <p:nvSpPr>
          <p:cNvPr id="2" name="TextBox 1"/>
          <p:cNvSpPr txBox="1"/>
          <p:nvPr/>
        </p:nvSpPr>
        <p:spPr>
          <a:xfrm>
            <a:off x="3340340" y="169328"/>
            <a:ext cx="5832648" cy="707886"/>
          </a:xfrm>
          <a:prstGeom prst="rect">
            <a:avLst/>
          </a:prstGeom>
          <a:noFill/>
        </p:spPr>
        <p:txBody>
          <a:bodyPr wrap="square" rtlCol="0">
            <a:spAutoFit/>
          </a:bodyPr>
          <a:lstStyle/>
          <a:p>
            <a:r>
              <a:rPr lang="th-TH" sz="4000" b="1" dirty="0">
                <a:solidFill>
                  <a:srgbClr val="C00000"/>
                </a:solidFill>
                <a:latin typeface="Arial Unicode MS" pitchFamily="34" charset="-128"/>
                <a:ea typeface="Arial Unicode MS" pitchFamily="34" charset="-128"/>
                <a:cs typeface="Arial Unicode MS" pitchFamily="34" charset="-128"/>
              </a:rPr>
              <a:t>ระบบคอมพิวเตอร์ต่อ</a:t>
            </a:r>
          </a:p>
        </p:txBody>
      </p:sp>
      <p:pic>
        <p:nvPicPr>
          <p:cNvPr id="1029" name="Picture 5" descr="C:\Documents and Settings\Administrator\Desktop\46400_516673775023415_1120530890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2544" y="1772816"/>
            <a:ext cx="1397627" cy="2080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688484" y="3853417"/>
            <a:ext cx="3406087" cy="2631490"/>
          </a:xfrm>
          <a:prstGeom prst="rect">
            <a:avLst/>
          </a:prstGeom>
          <a:solidFill>
            <a:srgbClr val="00B0F0"/>
          </a:solidFill>
        </p:spPr>
        <p:txBody>
          <a:bodyPr wrap="square" rtlCol="0">
            <a:spAutoFit/>
          </a:bodyPr>
          <a:lstStyle/>
          <a:p>
            <a:pPr algn="ctr"/>
            <a:r>
              <a:rPr lang="th-TH" sz="3200" b="1" dirty="0">
                <a:solidFill>
                  <a:prstClr val="black"/>
                </a:solidFill>
                <a:latin typeface="TH SarabunIT๙" pitchFamily="34" charset="-34"/>
                <a:cs typeface="TH SarabunIT๙" pitchFamily="34" charset="-34"/>
              </a:rPr>
              <a:t>  </a:t>
            </a:r>
            <a:r>
              <a:rPr lang="th-TH" sz="3300" b="1" dirty="0">
                <a:solidFill>
                  <a:prstClr val="black"/>
                </a:solidFill>
                <a:latin typeface="TH SarabunIT๙" pitchFamily="34" charset="-34"/>
                <a:cs typeface="TH SarabunIT๙" pitchFamily="34" charset="-34"/>
              </a:rPr>
              <a:t>ในกรณีที่ระบบขัดข้อง เช่น ไฟฟ้าดับ จึงให้ใช้ระบบกระดาษ แล้วนำข้อมูลดังกล่าวบันทึกในระบบคอมพิวเตอร์ในภายหลัง</a:t>
            </a:r>
          </a:p>
        </p:txBody>
      </p:sp>
      <p:sp>
        <p:nvSpPr>
          <p:cNvPr id="4" name="TextBox 3"/>
          <p:cNvSpPr txBox="1"/>
          <p:nvPr/>
        </p:nvSpPr>
        <p:spPr>
          <a:xfrm>
            <a:off x="449796" y="685639"/>
            <a:ext cx="4752888" cy="6401753"/>
          </a:xfrm>
          <a:prstGeom prst="rect">
            <a:avLst/>
          </a:prstGeom>
          <a:noFill/>
          <a:effectLst>
            <a:glow rad="139700">
              <a:schemeClr val="accent3">
                <a:satMod val="175000"/>
                <a:alpha val="40000"/>
              </a:schemeClr>
            </a:glow>
          </a:effectLst>
        </p:spPr>
        <p:txBody>
          <a:bodyPr wrap="square" rtlCol="0">
            <a:spAutoFit/>
          </a:bodyPr>
          <a:lstStyle/>
          <a:p>
            <a:pPr algn="ctr"/>
            <a:r>
              <a:rPr lang="th-TH" sz="3400" b="1" dirty="0" smtClean="0">
                <a:solidFill>
                  <a:prstClr val="black"/>
                </a:solidFill>
                <a:latin typeface="TH SarabunIT๙" pitchFamily="34" charset="-34"/>
                <a:cs typeface="TH SarabunIT๙" pitchFamily="34" charset="-34"/>
              </a:rPr>
              <a:t>มี การแจ้ง</a:t>
            </a:r>
            <a:r>
              <a:rPr lang="th-TH" sz="3400" b="1" dirty="0">
                <a:solidFill>
                  <a:prstClr val="black"/>
                </a:solidFill>
                <a:latin typeface="TH SarabunIT๙" pitchFamily="34" charset="-34"/>
                <a:cs typeface="TH SarabunIT๙" pitchFamily="34" charset="-34"/>
              </a:rPr>
              <a:t>ข้อมูล</a:t>
            </a:r>
            <a:r>
              <a:rPr lang="th-TH" sz="3400" b="1" dirty="0" smtClean="0">
                <a:solidFill>
                  <a:prstClr val="black"/>
                </a:solidFill>
                <a:latin typeface="TH SarabunIT๙" pitchFamily="34" charset="-34"/>
                <a:cs typeface="TH SarabunIT๙" pitchFamily="34" charset="-34"/>
              </a:rPr>
              <a:t>สินค้า</a:t>
            </a:r>
          </a:p>
          <a:p>
            <a:pPr algn="ctr"/>
            <a:r>
              <a:rPr lang="th-TH" sz="3400" b="1" dirty="0" smtClean="0">
                <a:solidFill>
                  <a:prstClr val="black"/>
                </a:solidFill>
                <a:latin typeface="TH SarabunIT๙" pitchFamily="34" charset="-34"/>
                <a:cs typeface="TH SarabunIT๙" pitchFamily="34" charset="-34"/>
              </a:rPr>
              <a:t>     ผ่าน</a:t>
            </a:r>
            <a:r>
              <a:rPr lang="th-TH" sz="3400" b="1" dirty="0">
                <a:solidFill>
                  <a:prstClr val="black"/>
                </a:solidFill>
                <a:latin typeface="TH SarabunIT๙" pitchFamily="34" charset="-34"/>
                <a:cs typeface="TH SarabunIT๙" pitchFamily="34" charset="-34"/>
              </a:rPr>
              <a:t>เข้า </a:t>
            </a:r>
            <a:r>
              <a:rPr lang="th-TH" sz="3400" b="1" dirty="0" smtClean="0">
                <a:solidFill>
                  <a:prstClr val="black"/>
                </a:solidFill>
                <a:latin typeface="TH SarabunIT๙" pitchFamily="34" charset="-34"/>
                <a:cs typeface="TH SarabunIT๙" pitchFamily="34" charset="-34"/>
              </a:rPr>
              <a:t>ผ่าน</a:t>
            </a:r>
            <a:r>
              <a:rPr lang="th-TH" sz="3400" b="1" dirty="0">
                <a:solidFill>
                  <a:prstClr val="black"/>
                </a:solidFill>
                <a:latin typeface="TH SarabunIT๙" pitchFamily="34" charset="-34"/>
                <a:cs typeface="TH SarabunIT๙" pitchFamily="34" charset="-34"/>
              </a:rPr>
              <a:t>ออก กันเป็นทอดๆ เช่น	</a:t>
            </a:r>
            <a:r>
              <a:rPr lang="th-TH" sz="3400" b="1" dirty="0" smtClean="0">
                <a:solidFill>
                  <a:prstClr val="black"/>
                </a:solidFill>
                <a:latin typeface="TH SarabunIT๙" pitchFamily="34" charset="-34"/>
                <a:cs typeface="TH SarabunIT๙" pitchFamily="34" charset="-34"/>
              </a:rPr>
              <a:t>ประเทศ</a:t>
            </a:r>
            <a:r>
              <a:rPr lang="th-TH" sz="3400" b="1" dirty="0">
                <a:solidFill>
                  <a:prstClr val="black"/>
                </a:solidFill>
                <a:latin typeface="TH SarabunIT๙" pitchFamily="34" charset="-34"/>
                <a:cs typeface="TH SarabunIT๙" pitchFamily="34" charset="-34"/>
              </a:rPr>
              <a:t>ต้นทางส่ง </a:t>
            </a:r>
            <a:r>
              <a:rPr lang="en-US" sz="3400" b="1" dirty="0">
                <a:solidFill>
                  <a:prstClr val="black"/>
                </a:solidFill>
                <a:latin typeface="TH SarabunIT๙" pitchFamily="34" charset="-34"/>
                <a:cs typeface="TH SarabunIT๙" pitchFamily="34" charset="-34"/>
              </a:rPr>
              <a:t>details of the ASEAN Customs Transit Declaration </a:t>
            </a:r>
            <a:r>
              <a:rPr lang="th-TH" sz="3400" b="1" dirty="0">
                <a:solidFill>
                  <a:prstClr val="black"/>
                </a:solidFill>
                <a:latin typeface="TH SarabunIT๙" pitchFamily="34" charset="-34"/>
                <a:cs typeface="TH SarabunIT๙" pitchFamily="34" charset="-34"/>
              </a:rPr>
              <a:t>ไปยังประเทศปลายทาง ให้ใช้ข้อความ “บันทึกการมาถึงล่วงหน้า” </a:t>
            </a:r>
          </a:p>
          <a:p>
            <a:pPr algn="ctr"/>
            <a:r>
              <a:rPr lang="th-TH" sz="3400" b="1" dirty="0">
                <a:solidFill>
                  <a:prstClr val="black"/>
                </a:solidFill>
                <a:latin typeface="TH SarabunIT๙" pitchFamily="34" charset="-34"/>
                <a:cs typeface="TH SarabunIT๙" pitchFamily="34" charset="-34"/>
              </a:rPr>
              <a:t>(</a:t>
            </a:r>
            <a:r>
              <a:rPr lang="en-US" sz="3400" b="1" dirty="0">
                <a:solidFill>
                  <a:prstClr val="black"/>
                </a:solidFill>
                <a:latin typeface="TH SarabunIT๙" pitchFamily="34" charset="-34"/>
                <a:cs typeface="TH SarabunIT๙" pitchFamily="34" charset="-34"/>
              </a:rPr>
              <a:t>Anticipated Arrival) </a:t>
            </a:r>
            <a:r>
              <a:rPr lang="th-TH" sz="3400" b="1" dirty="0">
                <a:solidFill>
                  <a:prstClr val="black"/>
                </a:solidFill>
                <a:latin typeface="TH SarabunIT๙" pitchFamily="34" charset="-34"/>
                <a:cs typeface="TH SarabunIT๙" pitchFamily="34" charset="-34"/>
              </a:rPr>
              <a:t>และประเทศที่จะถูกผ่าน  ให้ใช้ข้อความ “บันทึกการผ่านแดนล่วงหน้า” </a:t>
            </a:r>
          </a:p>
          <a:p>
            <a:pPr algn="ctr"/>
            <a:r>
              <a:rPr lang="th-TH" sz="3400" b="1" dirty="0">
                <a:solidFill>
                  <a:prstClr val="black"/>
                </a:solidFill>
                <a:latin typeface="TH SarabunIT๙" pitchFamily="34" charset="-34"/>
                <a:cs typeface="TH SarabunIT๙" pitchFamily="34" charset="-34"/>
              </a:rPr>
              <a:t>“</a:t>
            </a:r>
            <a:r>
              <a:rPr lang="en-US" sz="3400" b="1" dirty="0">
                <a:solidFill>
                  <a:prstClr val="black"/>
                </a:solidFill>
                <a:latin typeface="TH SarabunIT๙" pitchFamily="34" charset="-34"/>
                <a:cs typeface="TH SarabunIT๙" pitchFamily="34" charset="-34"/>
              </a:rPr>
              <a:t>Anticipated Transit Record”</a:t>
            </a:r>
            <a:r>
              <a:rPr lang="en-US" sz="3600" b="1" dirty="0">
                <a:solidFill>
                  <a:prstClr val="black"/>
                </a:solidFill>
                <a:latin typeface="TH SarabunIT๙" pitchFamily="34" charset="-34"/>
                <a:cs typeface="TH SarabunIT๙" pitchFamily="34" charset="-34"/>
              </a:rPr>
              <a:t>	</a:t>
            </a:r>
            <a:endParaRPr lang="th-TH" sz="3600" b="1" dirty="0">
              <a:solidFill>
                <a:prstClr val="black"/>
              </a:solidFill>
              <a:latin typeface="TH SarabunIT๙" pitchFamily="34" charset="-34"/>
              <a:cs typeface="TH SarabunIT๙" pitchFamily="34" charset="-34"/>
            </a:endParaRPr>
          </a:p>
        </p:txBody>
      </p:sp>
      <p:pic>
        <p:nvPicPr>
          <p:cNvPr id="7" name="Picture 2" descr="C:\Documents and Settings\Administrator\Desktop\กรมศุล\logo(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06945" y="0"/>
            <a:ext cx="1187624" cy="16401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Documents and Settings\Administrator\Desktop\กรมศุล\logo(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43608" cy="1609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9488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D:\ppt\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421" y="173047"/>
            <a:ext cx="4777733" cy="2483044"/>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173047"/>
            <a:ext cx="1781409" cy="2483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187624" y="220776"/>
            <a:ext cx="2520280" cy="2308324"/>
          </a:xfrm>
          <a:prstGeom prst="rect">
            <a:avLst/>
          </a:prstGeom>
          <a:noFill/>
        </p:spPr>
        <p:txBody>
          <a:bodyPr wrap="square" rtlCol="0">
            <a:spAutoFit/>
          </a:bodyPr>
          <a:lstStyle/>
          <a:p>
            <a:pPr algn="ctr"/>
            <a:r>
              <a:rPr lang="th-TH" sz="4800" b="1" dirty="0" smtClean="0">
                <a:solidFill>
                  <a:srgbClr val="C00000"/>
                </a:solidFill>
              </a:rPr>
              <a:t>ระบบ</a:t>
            </a:r>
          </a:p>
          <a:p>
            <a:pPr algn="ctr"/>
            <a:r>
              <a:rPr lang="th-TH" sz="4800" b="1" dirty="0" smtClean="0">
                <a:solidFill>
                  <a:srgbClr val="C00000"/>
                </a:solidFill>
              </a:rPr>
              <a:t>คอมพิวเตอร์</a:t>
            </a:r>
          </a:p>
          <a:p>
            <a:pPr algn="ctr"/>
            <a:r>
              <a:rPr lang="th-TH" sz="4800" b="1" dirty="0" smtClean="0">
                <a:solidFill>
                  <a:srgbClr val="C00000"/>
                </a:solidFill>
              </a:rPr>
              <a:t>ต่อ</a:t>
            </a:r>
            <a:endParaRPr lang="th-TH" sz="4800" b="1" dirty="0">
              <a:solidFill>
                <a:srgbClr val="C00000"/>
              </a:solidFill>
            </a:endParaRPr>
          </a:p>
        </p:txBody>
      </p:sp>
      <p:sp>
        <p:nvSpPr>
          <p:cNvPr id="6" name="TextBox 5"/>
          <p:cNvSpPr txBox="1"/>
          <p:nvPr/>
        </p:nvSpPr>
        <p:spPr>
          <a:xfrm>
            <a:off x="0" y="2656091"/>
            <a:ext cx="8964488" cy="4216539"/>
          </a:xfrm>
          <a:prstGeom prst="rect">
            <a:avLst/>
          </a:prstGeom>
          <a:noFill/>
        </p:spPr>
        <p:txBody>
          <a:bodyPr wrap="square" rtlCol="0">
            <a:spAutoFit/>
          </a:bodyPr>
          <a:lstStyle/>
          <a:p>
            <a:pPr algn="ctr"/>
            <a:r>
              <a:rPr lang="th-TH" sz="4000" b="1" dirty="0">
                <a:solidFill>
                  <a:srgbClr val="002060"/>
                </a:solidFill>
                <a:latin typeface="Bauhaus 93" pitchFamily="82" charset="0"/>
                <a:cs typeface="IrisUPC" pitchFamily="34" charset="-34"/>
              </a:rPr>
              <a:t>ประเทศที่ถูกผ่าน จะเก็บข้อมูลที่ได้รับไว้และแจ้งกลับไปยังประเทศต้นทางเมื่อสินค้าได้ขนส่งผ่านประเทศตน โดยใช้ “</a:t>
            </a:r>
            <a:r>
              <a:rPr lang="en-US" sz="4000" b="1" dirty="0">
                <a:solidFill>
                  <a:srgbClr val="002060"/>
                </a:solidFill>
                <a:latin typeface="Bauhaus 93" pitchFamily="82" charset="0"/>
                <a:cs typeface="IrisUPC" pitchFamily="34" charset="-34"/>
              </a:rPr>
              <a:t>Notification Crossing Frontier” </a:t>
            </a:r>
            <a:r>
              <a:rPr lang="th-TH" sz="4000" b="1" dirty="0">
                <a:solidFill>
                  <a:srgbClr val="002060"/>
                </a:solidFill>
                <a:latin typeface="Bauhaus 93" pitchFamily="82" charset="0"/>
                <a:cs typeface="IrisUPC" pitchFamily="34" charset="-34"/>
              </a:rPr>
              <a:t>ซึ่งการ</a:t>
            </a:r>
          </a:p>
          <a:p>
            <a:pPr algn="ctr"/>
            <a:r>
              <a:rPr lang="th-TH" sz="4000" b="1" dirty="0">
                <a:solidFill>
                  <a:srgbClr val="002060"/>
                </a:solidFill>
                <a:latin typeface="Bauhaus 93" pitchFamily="82" charset="0"/>
                <a:cs typeface="IrisUPC" pitchFamily="34" charset="-34"/>
              </a:rPr>
              <a:t>แจ้งกลับนี้จะใช้ทั้งในกรณีที่สินค้าถูกขนส่งผ่านเท่านั้น หรือ</a:t>
            </a:r>
          </a:p>
          <a:p>
            <a:pPr algn="ctr"/>
            <a:r>
              <a:rPr lang="th-TH" sz="4000" b="1" dirty="0">
                <a:solidFill>
                  <a:srgbClr val="002060"/>
                </a:solidFill>
                <a:latin typeface="Bauhaus 93" pitchFamily="82" charset="0"/>
                <a:cs typeface="IrisUPC" pitchFamily="34" charset="-34"/>
              </a:rPr>
              <a:t>ถูกขนส่งผ่าน โดยอยู่ภายใต้ </a:t>
            </a:r>
            <a:r>
              <a:rPr lang="en-US" sz="4000" b="1" dirty="0">
                <a:solidFill>
                  <a:srgbClr val="002060"/>
                </a:solidFill>
                <a:latin typeface="Bauhaus 93" pitchFamily="82" charset="0"/>
                <a:cs typeface="IrisUPC" pitchFamily="34" charset="-34"/>
              </a:rPr>
              <a:t>Customs Control </a:t>
            </a:r>
            <a:r>
              <a:rPr lang="th-TH" sz="4000" b="1" dirty="0">
                <a:solidFill>
                  <a:srgbClr val="002060"/>
                </a:solidFill>
                <a:latin typeface="Bauhaus 93" pitchFamily="82" charset="0"/>
                <a:cs typeface="IrisUPC" pitchFamily="34" charset="-34"/>
              </a:rPr>
              <a:t>ของประเทศที่ถูกผ่านด้วย เช่น มีการเปิดตรวจ</a:t>
            </a:r>
          </a:p>
          <a:p>
            <a:pPr algn="ctr"/>
            <a:endParaRPr lang="th-TH" dirty="0">
              <a:solidFill>
                <a:prstClr val="black"/>
              </a:solidFill>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807" y="220775"/>
            <a:ext cx="1121833" cy="243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1501" y="138971"/>
            <a:ext cx="1042987" cy="2517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5610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ppt\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8931" y="1201505"/>
            <a:ext cx="3923549" cy="324036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Documents and Settings\Administrator\Desktop\248298_521115754579217_1260763621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931" y="1183637"/>
            <a:ext cx="1552887" cy="32403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1231142"/>
            <a:ext cx="7848872" cy="6494085"/>
          </a:xfrm>
          <a:prstGeom prst="rect">
            <a:avLst/>
          </a:prstGeom>
          <a:noFill/>
        </p:spPr>
        <p:txBody>
          <a:bodyPr wrap="square" rtlCol="0">
            <a:spAutoFit/>
          </a:bodyPr>
          <a:lstStyle/>
          <a:p>
            <a:r>
              <a:rPr lang="th-TH" sz="3200" b="1" dirty="0" smtClean="0">
                <a:latin typeface="Browallia New" pitchFamily="34" charset="-34"/>
                <a:cs typeface="EucrosiaUPC" pitchFamily="18" charset="-34"/>
              </a:rPr>
              <a:t>มีระบบศูนย์ข้อมูลกลางที่ใช้ร่วมกัน</a:t>
            </a:r>
          </a:p>
          <a:p>
            <a:r>
              <a:rPr lang="th-TH" sz="3200" b="1" dirty="0" smtClean="0">
                <a:latin typeface="Browallia New" pitchFamily="34" charset="-34"/>
                <a:cs typeface="EucrosiaUPC" pitchFamily="18" charset="-34"/>
              </a:rPr>
              <a:t> เรียกว่า</a:t>
            </a:r>
            <a:r>
              <a:rPr lang="en-US" sz="3200" b="1" dirty="0" smtClean="0">
                <a:latin typeface="Browallia New" pitchFamily="34" charset="-34"/>
                <a:cs typeface="EucrosiaUPC" pitchFamily="18" charset="-34"/>
              </a:rPr>
              <a:t> Central Service </a:t>
            </a:r>
            <a:r>
              <a:rPr lang="th-TH" sz="3200" b="1" dirty="0" smtClean="0">
                <a:latin typeface="Browallia New" pitchFamily="34" charset="-34"/>
                <a:cs typeface="EucrosiaUPC" pitchFamily="18" charset="-34"/>
              </a:rPr>
              <a:t>โดยกำหนด</a:t>
            </a:r>
          </a:p>
          <a:p>
            <a:r>
              <a:rPr lang="th-TH" sz="3200" b="1" dirty="0" smtClean="0">
                <a:latin typeface="Browallia New" pitchFamily="34" charset="-34"/>
                <a:cs typeface="EucrosiaUPC" pitchFamily="18" charset="-34"/>
              </a:rPr>
              <a:t>ให้มี </a:t>
            </a:r>
            <a:r>
              <a:rPr lang="en-US" sz="3200" b="1" dirty="0" smtClean="0">
                <a:latin typeface="Browallia New" pitchFamily="34" charset="-34"/>
                <a:cs typeface="EucrosiaUPC" pitchFamily="18" charset="-34"/>
              </a:rPr>
              <a:t>Reference </a:t>
            </a:r>
            <a:r>
              <a:rPr lang="en-US" sz="3200" b="1" dirty="0" err="1" smtClean="0">
                <a:latin typeface="Browallia New" pitchFamily="34" charset="-34"/>
                <a:cs typeface="EucrosiaUPC" pitchFamily="18" charset="-34"/>
              </a:rPr>
              <a:t>Dta</a:t>
            </a:r>
            <a:r>
              <a:rPr lang="en-US" sz="3200" b="1" dirty="0" smtClean="0">
                <a:latin typeface="Browallia New" pitchFamily="34" charset="-34"/>
                <a:cs typeface="EucrosiaUPC" pitchFamily="18" charset="-34"/>
              </a:rPr>
              <a:t> System </a:t>
            </a:r>
            <a:r>
              <a:rPr lang="th-TH" sz="3200" b="1" dirty="0" smtClean="0">
                <a:latin typeface="Browallia New" pitchFamily="34" charset="-34"/>
                <a:cs typeface="EucrosiaUPC" pitchFamily="18" charset="-34"/>
              </a:rPr>
              <a:t>และ</a:t>
            </a:r>
          </a:p>
          <a:p>
            <a:r>
              <a:rPr lang="th-TH" sz="3200" b="1" dirty="0" smtClean="0">
                <a:latin typeface="Browallia New" pitchFamily="34" charset="-34"/>
                <a:cs typeface="EucrosiaUPC" pitchFamily="18" charset="-34"/>
              </a:rPr>
              <a:t> </a:t>
            </a:r>
            <a:r>
              <a:rPr lang="en-US" sz="3200" b="1" dirty="0" smtClean="0">
                <a:latin typeface="Browallia New" pitchFamily="34" charset="-34"/>
                <a:cs typeface="EucrosiaUPC" pitchFamily="18" charset="-34"/>
              </a:rPr>
              <a:t>Management </a:t>
            </a:r>
            <a:r>
              <a:rPr lang="en-US" sz="3200" b="1" dirty="0" err="1" smtClean="0">
                <a:latin typeface="Browallia New" pitchFamily="34" charset="-34"/>
                <a:cs typeface="EucrosiaUPC" pitchFamily="18" charset="-34"/>
              </a:rPr>
              <a:t>Infrmatin</a:t>
            </a:r>
            <a:r>
              <a:rPr lang="en-US" sz="3200" b="1" dirty="0" smtClean="0">
                <a:latin typeface="Browallia New" pitchFamily="34" charset="-34"/>
                <a:cs typeface="EucrosiaUPC" pitchFamily="18" charset="-34"/>
              </a:rPr>
              <a:t> System</a:t>
            </a:r>
          </a:p>
          <a:p>
            <a:r>
              <a:rPr lang="en-US" sz="3200" b="1" dirty="0" smtClean="0">
                <a:latin typeface="Browallia New" pitchFamily="34" charset="-34"/>
                <a:cs typeface="EucrosiaUPC" pitchFamily="18" charset="-34"/>
              </a:rPr>
              <a:t>–^- .</a:t>
            </a:r>
            <a:r>
              <a:rPr lang="th-TH" sz="3200" b="1" dirty="0" smtClean="0">
                <a:latin typeface="Browallia New" pitchFamily="34" charset="-34"/>
                <a:cs typeface="EucrosiaUPC" pitchFamily="18" charset="-34"/>
              </a:rPr>
              <a:t>เป็นข้อมูลอ้างอิงเกี่ยวกับประเทกลุ่มอาเซีย เช่น ที่อยู่ โทรศัพท์ ชื่อประเทศ รหัสประเทศ เป็นต้น ข้อมูลต่างๆ เหล่านี้จะมีระบบการป้องกันของแต่ละประเทศ เพราะระบบ </a:t>
            </a:r>
            <a:r>
              <a:rPr lang="en-US" sz="3200" b="1" dirty="0" smtClean="0">
                <a:latin typeface="Browallia New" pitchFamily="34" charset="-34"/>
                <a:cs typeface="EucrosiaUPC" pitchFamily="18" charset="-34"/>
              </a:rPr>
              <a:t>ACT </a:t>
            </a:r>
            <a:r>
              <a:rPr lang="th-TH" sz="3200" b="1" dirty="0" smtClean="0">
                <a:latin typeface="Browallia New" pitchFamily="34" charset="-34"/>
                <a:cs typeface="EucrosiaUPC" pitchFamily="18" charset="-34"/>
              </a:rPr>
              <a:t>ใหม่ที </a:t>
            </a:r>
            <a:r>
              <a:rPr lang="en-US" sz="3200" b="1" dirty="0" smtClean="0">
                <a:latin typeface="Browallia New" pitchFamily="34" charset="-34"/>
                <a:cs typeface="EucrosiaUPC" pitchFamily="18" charset="-34"/>
              </a:rPr>
              <a:t>Arise </a:t>
            </a:r>
            <a:r>
              <a:rPr lang="th-TH" sz="3200" b="1" dirty="0" smtClean="0">
                <a:latin typeface="Browallia New" pitchFamily="34" charset="-34"/>
                <a:cs typeface="EucrosiaUPC" pitchFamily="18" charset="-34"/>
              </a:rPr>
              <a:t>ทดลอง ได้มีการวางระบบปลอดภัยอย่างรอบคอบ (</a:t>
            </a:r>
            <a:r>
              <a:rPr lang="en-US" sz="3200" b="1" dirty="0" smtClean="0">
                <a:latin typeface="Browallia New" pitchFamily="34" charset="-34"/>
                <a:cs typeface="EucrosiaUPC" pitchFamily="18" charset="-34"/>
              </a:rPr>
              <a:t>security wise</a:t>
            </a:r>
            <a:r>
              <a:rPr lang="th-TH" sz="3200" b="1" dirty="0" smtClean="0">
                <a:latin typeface="Browallia New" pitchFamily="34" charset="-34"/>
                <a:cs typeface="EucrosiaUPC" pitchFamily="18" charset="-34"/>
              </a:rPr>
              <a:t>)</a:t>
            </a:r>
          </a:p>
          <a:p>
            <a:r>
              <a:rPr lang="th-TH" sz="3200" b="1" u="sng" dirty="0" smtClean="0">
                <a:solidFill>
                  <a:srgbClr val="00B050"/>
                </a:solidFill>
                <a:latin typeface="Browallia New" pitchFamily="34" charset="-34"/>
                <a:cs typeface="EucrosiaUPC" pitchFamily="18" charset="-34"/>
              </a:rPr>
              <a:t>สรุป ระบบคอมพิวเตอร์ </a:t>
            </a:r>
            <a:r>
              <a:rPr lang="en-US" sz="3200" b="1" u="sng" dirty="0" smtClean="0">
                <a:solidFill>
                  <a:srgbClr val="00B050"/>
                </a:solidFill>
                <a:latin typeface="Browallia New" pitchFamily="34" charset="-34"/>
                <a:cs typeface="EucrosiaUPC" pitchFamily="18" charset="-34"/>
              </a:rPr>
              <a:t>ACTS </a:t>
            </a:r>
            <a:r>
              <a:rPr lang="th-TH" sz="3200" b="1" u="sng" dirty="0" smtClean="0">
                <a:solidFill>
                  <a:srgbClr val="00B050"/>
                </a:solidFill>
                <a:latin typeface="Browallia New" pitchFamily="34" charset="-34"/>
                <a:cs typeface="EucrosiaUPC" pitchFamily="18" charset="-34"/>
              </a:rPr>
              <a:t>เป็น </a:t>
            </a:r>
            <a:r>
              <a:rPr lang="en-US" sz="3200" b="1" u="sng" dirty="0" smtClean="0">
                <a:solidFill>
                  <a:srgbClr val="00B050"/>
                </a:solidFill>
                <a:latin typeface="Browallia New" pitchFamily="34" charset="-34"/>
                <a:cs typeface="EucrosiaUPC" pitchFamily="18" charset="-34"/>
              </a:rPr>
              <a:t> Application software  </a:t>
            </a:r>
            <a:r>
              <a:rPr lang="th-TH" sz="3200" b="1" u="sng" dirty="0" smtClean="0">
                <a:solidFill>
                  <a:srgbClr val="00B050"/>
                </a:solidFill>
                <a:latin typeface="Browallia New" pitchFamily="34" charset="-34"/>
                <a:cs typeface="EucrosiaUPC" pitchFamily="18" charset="-34"/>
              </a:rPr>
              <a:t>ที่ยุโรปออกแบบสนับสนุนให้อาเซียน โดยการนำร่อง </a:t>
            </a:r>
            <a:r>
              <a:rPr lang="en-US" sz="3200" b="1" u="sng" dirty="0" smtClean="0">
                <a:solidFill>
                  <a:srgbClr val="00B050"/>
                </a:solidFill>
                <a:latin typeface="Browallia New" pitchFamily="34" charset="-34"/>
                <a:cs typeface="EucrosiaUPC" pitchFamily="18" charset="-34"/>
              </a:rPr>
              <a:t>3 </a:t>
            </a:r>
            <a:r>
              <a:rPr lang="th-TH" sz="3200" b="1" u="sng" dirty="0" smtClean="0">
                <a:solidFill>
                  <a:srgbClr val="00B050"/>
                </a:solidFill>
                <a:latin typeface="Browallia New" pitchFamily="34" charset="-34"/>
                <a:cs typeface="EucrosiaUPC" pitchFamily="18" charset="-34"/>
              </a:rPr>
              <a:t>ประเทศ </a:t>
            </a:r>
            <a:r>
              <a:rPr lang="th-TH" sz="3200" b="1" u="sng" dirty="0">
                <a:solidFill>
                  <a:srgbClr val="00B050"/>
                </a:solidFill>
                <a:latin typeface="Browallia New" pitchFamily="34" charset="-34"/>
                <a:cs typeface="EucrosiaUPC" pitchFamily="18" charset="-34"/>
              </a:rPr>
              <a:t> </a:t>
            </a:r>
            <a:r>
              <a:rPr lang="th-TH" sz="3200" b="1" u="sng" dirty="0" smtClean="0">
                <a:solidFill>
                  <a:srgbClr val="00B050"/>
                </a:solidFill>
                <a:latin typeface="Browallia New" pitchFamily="34" charset="-34"/>
                <a:cs typeface="EucrosiaUPC" pitchFamily="18" charset="-34"/>
              </a:rPr>
              <a:t>ไทย มาเลเซีย และสิงคโปร์ ทั้งนี้ </a:t>
            </a:r>
            <a:r>
              <a:rPr lang="en-US" sz="3200" b="1" u="sng" dirty="0" smtClean="0">
                <a:solidFill>
                  <a:srgbClr val="00B050"/>
                </a:solidFill>
                <a:latin typeface="Browallia New" pitchFamily="34" charset="-34"/>
                <a:cs typeface="EucrosiaUPC" pitchFamily="18" charset="-34"/>
              </a:rPr>
              <a:t>based on NCTS</a:t>
            </a:r>
            <a:endParaRPr lang="th-TH" sz="3200" b="1" u="sng" dirty="0" smtClean="0">
              <a:solidFill>
                <a:srgbClr val="00B050"/>
              </a:solidFill>
              <a:latin typeface="Browallia New" pitchFamily="34" charset="-34"/>
              <a:cs typeface="EucrosiaUPC" pitchFamily="18" charset="-34"/>
            </a:endParaRPr>
          </a:p>
          <a:p>
            <a:endParaRPr lang="th-TH" sz="3200" b="1" dirty="0" smtClean="0">
              <a:solidFill>
                <a:srgbClr val="FF0000"/>
              </a:solidFill>
              <a:cs typeface="EucrosiaUPC" pitchFamily="18" charset="-34"/>
            </a:endParaRPr>
          </a:p>
          <a:p>
            <a:endParaRPr lang="th-TH" sz="3200" b="1" dirty="0" smtClean="0">
              <a:solidFill>
                <a:srgbClr val="FF0000"/>
              </a:solidFill>
              <a:cs typeface="EucrosiaUPC" pitchFamily="18" charset="-34"/>
            </a:endParaRPr>
          </a:p>
        </p:txBody>
      </p:sp>
      <p:pic>
        <p:nvPicPr>
          <p:cNvPr id="4" name="Picture 2" descr="C:\Documents and Settings\Administrator\Desktop\กรมศุล\custom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9144000" cy="1183637"/>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C:\Documents and Settings\Administrator\Desktop\กรมศุล\CCCC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68344" y="4466482"/>
            <a:ext cx="1475656" cy="23762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Documents and Settings\Administrator\Desktop\กรมศุล\logo(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 y="-15344"/>
            <a:ext cx="2195735" cy="12464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Documents and Settings\Administrator\Desktop\กรมศุล\logo(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254820" y="546687"/>
            <a:ext cx="1889180" cy="1022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381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ไดอะแกรม 1"/>
          <p:cNvGraphicFramePr/>
          <p:nvPr>
            <p:extLst>
              <p:ext uri="{D42A27DB-BD31-4B8C-83A1-F6EECF244321}">
                <p14:modId xmlns:p14="http://schemas.microsoft.com/office/powerpoint/2010/main" val="793339524"/>
              </p:ext>
            </p:extLst>
          </p:nvPr>
        </p:nvGraphicFramePr>
        <p:xfrm>
          <a:off x="251520" y="548680"/>
          <a:ext cx="8352928"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766842" y="4941168"/>
            <a:ext cx="2016224" cy="707886"/>
          </a:xfrm>
          <a:prstGeom prst="rect">
            <a:avLst/>
          </a:prstGeom>
          <a:noFill/>
        </p:spPr>
        <p:txBody>
          <a:bodyPr wrap="square" rtlCol="0">
            <a:spAutoFit/>
          </a:bodyPr>
          <a:lstStyle/>
          <a:p>
            <a:r>
              <a:rPr lang="en-US" sz="4000" dirty="0">
                <a:solidFill>
                  <a:srgbClr val="FF0066"/>
                </a:solidFill>
                <a:latin typeface="Berlin Sans FB Demi" pitchFamily="34" charset="0"/>
                <a:cs typeface="Aharoni" pitchFamily="2" charset="-79"/>
              </a:rPr>
              <a:t>Trader </a:t>
            </a:r>
            <a:endParaRPr lang="th-TH" sz="4000" dirty="0">
              <a:solidFill>
                <a:srgbClr val="FF0066"/>
              </a:solidFill>
              <a:latin typeface="Berlin Sans FB Demi" pitchFamily="34" charset="0"/>
            </a:endParaRPr>
          </a:p>
        </p:txBody>
      </p:sp>
      <p:sp>
        <p:nvSpPr>
          <p:cNvPr id="4" name="TextBox 3"/>
          <p:cNvSpPr txBox="1"/>
          <p:nvPr/>
        </p:nvSpPr>
        <p:spPr>
          <a:xfrm>
            <a:off x="6404849" y="760480"/>
            <a:ext cx="2232248" cy="1938992"/>
          </a:xfrm>
          <a:prstGeom prst="rect">
            <a:avLst/>
          </a:prstGeom>
          <a:noFill/>
        </p:spPr>
        <p:txBody>
          <a:bodyPr wrap="square" rtlCol="0">
            <a:spAutoFit/>
          </a:bodyPr>
          <a:lstStyle/>
          <a:p>
            <a:pPr algn="ctr"/>
            <a:r>
              <a:rPr lang="en-US" dirty="0">
                <a:solidFill>
                  <a:srgbClr val="FF0000"/>
                </a:solidFill>
                <a:latin typeface="Impact" pitchFamily="34" charset="0"/>
              </a:rPr>
              <a:t>Risk management </a:t>
            </a:r>
            <a:r>
              <a:rPr lang="th-TH" sz="3600" b="1" dirty="0">
                <a:solidFill>
                  <a:srgbClr val="FFFF00"/>
                </a:solidFill>
                <a:latin typeface="Impact" pitchFamily="34" charset="0"/>
                <a:cs typeface="JasmineUPC" pitchFamily="18" charset="-34"/>
              </a:rPr>
              <a:t>เพื่อจัด</a:t>
            </a:r>
            <a:r>
              <a:rPr lang="th-TH" sz="3600" b="1" dirty="0">
                <a:solidFill>
                  <a:srgbClr val="FFFF00"/>
                </a:solidFill>
                <a:effectLst>
                  <a:outerShdw blurRad="38100" dist="38100" dir="2700000" algn="tl">
                    <a:srgbClr val="000000">
                      <a:alpha val="43137"/>
                    </a:srgbClr>
                  </a:outerShdw>
                </a:effectLst>
                <a:latin typeface="Impact" pitchFamily="34" charset="0"/>
                <a:cs typeface="JasmineUPC" pitchFamily="18" charset="-34"/>
              </a:rPr>
              <a:t>อันดับ</a:t>
            </a:r>
            <a:r>
              <a:rPr lang="th-TH" sz="3200" b="1" dirty="0">
                <a:solidFill>
                  <a:srgbClr val="FFFF00"/>
                </a:solidFill>
                <a:latin typeface="Impact" pitchFamily="34" charset="0"/>
                <a:cs typeface="JasmineUPC" pitchFamily="18" charset="-34"/>
              </a:rPr>
              <a:t> </a:t>
            </a:r>
            <a:r>
              <a:rPr lang="en-US" sz="3200" b="1" dirty="0">
                <a:solidFill>
                  <a:srgbClr val="FFFF00"/>
                </a:solidFill>
                <a:latin typeface="Impact" pitchFamily="34" charset="0"/>
                <a:cs typeface="JasmineUPC" pitchFamily="18" charset="-34"/>
              </a:rPr>
              <a:t> </a:t>
            </a:r>
            <a:r>
              <a:rPr lang="en-US" dirty="0">
                <a:solidFill>
                  <a:srgbClr val="FF0066"/>
                </a:solidFill>
                <a:latin typeface="Impact" pitchFamily="34" charset="0"/>
              </a:rPr>
              <a:t>Trader</a:t>
            </a:r>
            <a:endParaRPr lang="th-TH" dirty="0">
              <a:solidFill>
                <a:srgbClr val="FF0066"/>
              </a:solidFill>
              <a:latin typeface="Impact" pitchFamily="34" charset="0"/>
            </a:endParaRPr>
          </a:p>
        </p:txBody>
      </p:sp>
      <p:sp>
        <p:nvSpPr>
          <p:cNvPr id="5" name="TextBox 4"/>
          <p:cNvSpPr txBox="1"/>
          <p:nvPr/>
        </p:nvSpPr>
        <p:spPr>
          <a:xfrm>
            <a:off x="5855426" y="5600289"/>
            <a:ext cx="1639860" cy="646331"/>
          </a:xfrm>
          <a:prstGeom prst="rect">
            <a:avLst/>
          </a:prstGeom>
          <a:noFill/>
        </p:spPr>
        <p:txBody>
          <a:bodyPr wrap="square" rtlCol="0">
            <a:spAutoFit/>
          </a:bodyPr>
          <a:lstStyle/>
          <a:p>
            <a:r>
              <a:rPr lang="en-US" sz="3600" dirty="0">
                <a:solidFill>
                  <a:srgbClr val="FF0000"/>
                </a:solidFill>
                <a:latin typeface="Impact" pitchFamily="34" charset="0"/>
              </a:rPr>
              <a:t>USER</a:t>
            </a:r>
            <a:endParaRPr lang="th-TH" sz="3600" dirty="0">
              <a:solidFill>
                <a:srgbClr val="FF0000"/>
              </a:solidFill>
              <a:latin typeface="Impact" pitchFamily="34" charset="0"/>
            </a:endParaRPr>
          </a:p>
        </p:txBody>
      </p:sp>
      <p:sp>
        <p:nvSpPr>
          <p:cNvPr id="6" name="สี่เหลี่ยมผืนผ้า 5"/>
          <p:cNvSpPr/>
          <p:nvPr/>
        </p:nvSpPr>
        <p:spPr>
          <a:xfrm>
            <a:off x="2696808" y="2996952"/>
            <a:ext cx="2941062" cy="830997"/>
          </a:xfrm>
          <a:prstGeom prst="rect">
            <a:avLst/>
          </a:prstGeom>
          <a:solidFill>
            <a:schemeClr val="accent1">
              <a:lumMod val="75000"/>
            </a:schemeClr>
          </a:solidFill>
          <a:ln>
            <a:noFill/>
          </a:ln>
          <a:effectLst/>
          <a:scene3d>
            <a:camera prst="orthographicFront">
              <a:rot lat="0" lon="0" rev="0"/>
            </a:camera>
            <a:lightRig rig="chilly" dir="t">
              <a:rot lat="0" lon="0" rev="18480000"/>
            </a:lightRig>
          </a:scene3d>
          <a:sp3d prstMaterial="clear">
            <a:bevelT h="63500"/>
          </a:sp3d>
        </p:spPr>
        <p:txBody>
          <a:bodyPr wrap="square">
            <a:spAutoFit/>
          </a:bodyPr>
          <a:lstStyle/>
          <a:p>
            <a:r>
              <a:rPr lang="en-US" sz="2400" dirty="0">
                <a:solidFill>
                  <a:srgbClr val="FF0066"/>
                </a:solidFill>
                <a:latin typeface="Berlin Sans FB Demi" pitchFamily="34" charset="0"/>
              </a:rPr>
              <a:t>BUSINEES PROCESS MANAGEMENT</a:t>
            </a:r>
          </a:p>
        </p:txBody>
      </p:sp>
      <p:sp>
        <p:nvSpPr>
          <p:cNvPr id="7" name="TextBox 6"/>
          <p:cNvSpPr txBox="1"/>
          <p:nvPr/>
        </p:nvSpPr>
        <p:spPr>
          <a:xfrm>
            <a:off x="2783066" y="283425"/>
            <a:ext cx="2292990" cy="954107"/>
          </a:xfrm>
          <a:prstGeom prst="rect">
            <a:avLst/>
          </a:prstGeom>
          <a:solidFill>
            <a:schemeClr val="accent1">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dirty="0">
                <a:solidFill>
                  <a:srgbClr val="FF0066"/>
                </a:solidFill>
              </a:rPr>
              <a:t>DATA WAREHOUSE</a:t>
            </a:r>
            <a:endParaRPr lang="th-TH" dirty="0">
              <a:solidFill>
                <a:srgbClr val="FF0066"/>
              </a:solidFill>
            </a:endParaRPr>
          </a:p>
        </p:txBody>
      </p:sp>
      <p:pic>
        <p:nvPicPr>
          <p:cNvPr id="9" name="Picture 2" descr="C:\Documents and Settings\Administrator\Desktop\กรมศุล\logo(1).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30510"/>
            <a:ext cx="1115616" cy="13102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Documents and Settings\Administrator\Desktop\กรมศุล\logo(1).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169045" y="30510"/>
            <a:ext cx="936104" cy="1207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977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1"/>
          <p:cNvPicPr/>
          <p:nvPr/>
        </p:nvPicPr>
        <p:blipFill>
          <a:blip r:embed="rId3"/>
          <a:srcRect/>
          <a:stretch>
            <a:fillRect/>
          </a:stretch>
        </p:blipFill>
        <p:spPr bwMode="auto">
          <a:xfrm>
            <a:off x="179513" y="639852"/>
            <a:ext cx="8875708" cy="5918200"/>
          </a:xfrm>
          <a:prstGeom prst="rect">
            <a:avLst/>
          </a:prstGeom>
          <a:noFill/>
          <a:ln w="9525">
            <a:noFill/>
            <a:miter lim="800000"/>
            <a:headEnd/>
            <a:tailEnd/>
          </a:ln>
        </p:spPr>
      </p:pic>
      <p:sp>
        <p:nvSpPr>
          <p:cNvPr id="3" name="TextBox 2"/>
          <p:cNvSpPr txBox="1"/>
          <p:nvPr/>
        </p:nvSpPr>
        <p:spPr>
          <a:xfrm>
            <a:off x="1674760" y="57961"/>
            <a:ext cx="5832648" cy="523220"/>
          </a:xfrm>
          <a:prstGeom prst="rect">
            <a:avLst/>
          </a:prstGeom>
          <a:solidFill>
            <a:srgbClr val="C00000"/>
          </a:solidFill>
        </p:spPr>
        <p:txBody>
          <a:bodyPr wrap="square" rtlCol="0">
            <a:spAutoFit/>
          </a:bodyPr>
          <a:lstStyle/>
          <a:p>
            <a:r>
              <a:rPr lang="en-US" dirty="0">
                <a:solidFill>
                  <a:srgbClr val="92D050"/>
                </a:solidFill>
              </a:rPr>
              <a:t>ASEAN Customs Transit Process  </a:t>
            </a:r>
            <a:endParaRPr lang="th-TH" dirty="0">
              <a:solidFill>
                <a:srgbClr val="92D050"/>
              </a:solidFill>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09" y="0"/>
            <a:ext cx="1547813" cy="98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7408" y="0"/>
            <a:ext cx="1547813" cy="810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7342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2"/>
          <p:cNvPicPr/>
          <p:nvPr/>
        </p:nvPicPr>
        <p:blipFill>
          <a:blip r:embed="rId2"/>
          <a:srcRect/>
          <a:stretch>
            <a:fillRect/>
          </a:stretch>
        </p:blipFill>
        <p:spPr bwMode="auto">
          <a:xfrm>
            <a:off x="1060675" y="1340768"/>
            <a:ext cx="6984776" cy="3877310"/>
          </a:xfrm>
          <a:prstGeom prst="rect">
            <a:avLst/>
          </a:prstGeom>
          <a:solidFill>
            <a:srgbClr val="00B050"/>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angle"/>
          </a:sp3d>
        </p:spPr>
      </p:pic>
      <p:sp>
        <p:nvSpPr>
          <p:cNvPr id="3" name="TextBox 2"/>
          <p:cNvSpPr txBox="1"/>
          <p:nvPr/>
        </p:nvSpPr>
        <p:spPr>
          <a:xfrm>
            <a:off x="323528" y="243954"/>
            <a:ext cx="8784976" cy="1384995"/>
          </a:xfrm>
          <a:prstGeom prst="rect">
            <a:avLst/>
          </a:prstGeom>
          <a:noFill/>
        </p:spPr>
        <p:txBody>
          <a:bodyPr wrap="square" rtlCol="0">
            <a:spAutoFit/>
          </a:bodyPr>
          <a:lstStyle/>
          <a:p>
            <a:pPr algn="ctr"/>
            <a:r>
              <a:rPr lang="en-US" dirty="0">
                <a:solidFill>
                  <a:srgbClr val="E40059"/>
                </a:solidFill>
              </a:rPr>
              <a:t>Technical Concept for ACTS AMS </a:t>
            </a:r>
          </a:p>
          <a:p>
            <a:pPr algn="ctr"/>
            <a:r>
              <a:rPr lang="en-US" dirty="0">
                <a:solidFill>
                  <a:srgbClr val="E40059"/>
                </a:solidFill>
              </a:rPr>
              <a:t>Information Exchange and the ASW</a:t>
            </a:r>
          </a:p>
          <a:p>
            <a:pPr algn="ctr"/>
            <a:endParaRPr lang="en-US" dirty="0">
              <a:solidFill>
                <a:prstClr val="white"/>
              </a:solidFill>
            </a:endParaRPr>
          </a:p>
        </p:txBody>
      </p:sp>
      <p:sp>
        <p:nvSpPr>
          <p:cNvPr id="4" name="TextBox 3"/>
          <p:cNvSpPr txBox="1"/>
          <p:nvPr/>
        </p:nvSpPr>
        <p:spPr>
          <a:xfrm>
            <a:off x="323528" y="5187487"/>
            <a:ext cx="9468544" cy="2246769"/>
          </a:xfrm>
          <a:prstGeom prst="rect">
            <a:avLst/>
          </a:prstGeom>
          <a:noFill/>
        </p:spPr>
        <p:txBody>
          <a:bodyPr wrap="square" rtlCol="0">
            <a:spAutoFit/>
          </a:bodyPr>
          <a:lstStyle/>
          <a:p>
            <a:r>
              <a:rPr lang="en-US" dirty="0">
                <a:solidFill>
                  <a:srgbClr val="E40059"/>
                </a:solidFill>
              </a:rPr>
              <a:t>The diagram of the ACTS technical concept to implement the ACTS related information exchange between the AMS from the Feasibility</a:t>
            </a:r>
          </a:p>
          <a:p>
            <a:endParaRPr lang="en-US" dirty="0">
              <a:solidFill>
                <a:prstClr val="white"/>
              </a:solidFill>
            </a:endParaRPr>
          </a:p>
          <a:p>
            <a:endParaRPr lang="th-TH" dirty="0">
              <a:solidFill>
                <a:prstClr val="white"/>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69270"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211" y="55421"/>
            <a:ext cx="1296293" cy="1285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7227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h-TH">
              <a:solidFill>
                <a:prstClr val="black"/>
              </a:solidFill>
            </a:endParaRPr>
          </a:p>
        </p:txBody>
      </p:sp>
      <p:graphicFrame>
        <p:nvGraphicFramePr>
          <p:cNvPr id="3" name="วัตถุ 2"/>
          <p:cNvGraphicFramePr>
            <a:graphicFrameLocks noChangeAspect="1"/>
          </p:cNvGraphicFramePr>
          <p:nvPr>
            <p:extLst>
              <p:ext uri="{D42A27DB-BD31-4B8C-83A1-F6EECF244321}">
                <p14:modId xmlns:p14="http://schemas.microsoft.com/office/powerpoint/2010/main" val="2125643479"/>
              </p:ext>
            </p:extLst>
          </p:nvPr>
        </p:nvGraphicFramePr>
        <p:xfrm>
          <a:off x="359532" y="1236539"/>
          <a:ext cx="8424936" cy="4933950"/>
        </p:xfrm>
        <a:graphic>
          <a:graphicData uri="http://schemas.openxmlformats.org/presentationml/2006/ole">
            <mc:AlternateContent xmlns:mc="http://schemas.openxmlformats.org/markup-compatibility/2006">
              <mc:Choice xmlns:v="urn:schemas-microsoft-com:vml" Requires="v">
                <p:oleObj spid="_x0000_s13393" r:id="rId3" imgW="20152944" imgH="15886750" progId="">
                  <p:embed/>
                </p:oleObj>
              </mc:Choice>
              <mc:Fallback>
                <p:oleObj r:id="rId3" imgW="20152944" imgH="15886750" progId="">
                  <p:embed/>
                  <p:pic>
                    <p:nvPicPr>
                      <p:cNvPr id="0" name="Picture 8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532" y="1236539"/>
                        <a:ext cx="8424936" cy="4933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7378080" y="6112783"/>
            <a:ext cx="1765920" cy="523220"/>
          </a:xfrm>
          <a:prstGeom prst="rect">
            <a:avLst/>
          </a:prstGeom>
          <a:solidFill>
            <a:srgbClr val="92D050"/>
          </a:solidFill>
        </p:spPr>
        <p:txBody>
          <a:bodyPr wrap="square" rtlCol="0">
            <a:spAutoFit/>
          </a:bodyPr>
          <a:lstStyle/>
          <a:p>
            <a:r>
              <a:rPr lang="en-US" dirty="0" smtClean="0">
                <a:solidFill>
                  <a:srgbClr val="C00000"/>
                </a:solidFill>
              </a:rPr>
              <a:t>Phase </a:t>
            </a:r>
            <a:r>
              <a:rPr lang="en-US" dirty="0">
                <a:solidFill>
                  <a:srgbClr val="C00000"/>
                </a:solidFill>
              </a:rPr>
              <a:t>4</a:t>
            </a:r>
            <a:endParaRPr lang="th-TH" dirty="0">
              <a:solidFill>
                <a:srgbClr val="C00000"/>
              </a:solidFill>
            </a:endParaRPr>
          </a:p>
        </p:txBody>
      </p:sp>
      <p:pic>
        <p:nvPicPr>
          <p:cNvPr id="5" name="Picture 2" descr="C:\Documents and Settings\Administrator\Desktop\กรมศุล\logo(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0509"/>
            <a:ext cx="1547664" cy="15982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Documents and Settings\Administrator\Desktop\กรมศุล\logo(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596336" y="0"/>
            <a:ext cx="1547664" cy="1412776"/>
          </a:xfrm>
          <a:prstGeom prst="rect">
            <a:avLst/>
          </a:prstGeom>
          <a:noFill/>
          <a:extLst>
            <a:ext uri="{909E8E84-426E-40DD-AFC4-6F175D3DCCD1}">
              <a14:hiddenFill xmlns:a14="http://schemas.microsoft.com/office/drawing/2010/main">
                <a:solidFill>
                  <a:srgbClr val="FFFFFF"/>
                </a:solidFill>
              </a14:hiddenFill>
            </a:ext>
          </a:extLst>
        </p:spPr>
      </p:pic>
      <p:sp>
        <p:nvSpPr>
          <p:cNvPr id="7" name="สี่เหลี่ยมผืนผ้า 6"/>
          <p:cNvSpPr/>
          <p:nvPr/>
        </p:nvSpPr>
        <p:spPr>
          <a:xfrm>
            <a:off x="1691680" y="229334"/>
            <a:ext cx="5686400" cy="1077218"/>
          </a:xfrm>
          <a:prstGeom prst="rect">
            <a:avLst/>
          </a:prstGeom>
          <a:solidFill>
            <a:schemeClr val="accent2">
              <a:lumMod val="60000"/>
              <a:lumOff val="40000"/>
            </a:schemeClr>
          </a:solidFill>
        </p:spPr>
        <p:txBody>
          <a:bodyPr wrap="square">
            <a:spAutoFit/>
          </a:bodyPr>
          <a:lstStyle/>
          <a:p>
            <a:pPr algn="ctr"/>
            <a:r>
              <a:rPr lang="en-US" sz="3200" dirty="0" smtClean="0"/>
              <a:t>Information Exchange Map of NCTS </a:t>
            </a:r>
            <a:endParaRPr lang="th-TH" sz="3200" dirty="0"/>
          </a:p>
        </p:txBody>
      </p:sp>
    </p:spTree>
    <p:extLst>
      <p:ext uri="{BB962C8B-B14F-4D97-AF65-F5344CB8AC3E}">
        <p14:creationId xmlns:p14="http://schemas.microsoft.com/office/powerpoint/2010/main" val="2388155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8000" b="-9000"/>
          </a:stretch>
        </a:blipFill>
        <a:effectLst/>
      </p:bgPr>
    </p:bg>
    <p:spTree>
      <p:nvGrpSpPr>
        <p:cNvPr id="1" name=""/>
        <p:cNvGrpSpPr/>
        <p:nvPr/>
      </p:nvGrpSpPr>
      <p:grpSpPr>
        <a:xfrm>
          <a:off x="0" y="0"/>
          <a:ext cx="0" cy="0"/>
          <a:chOff x="0" y="0"/>
          <a:chExt cx="0" cy="0"/>
        </a:xfrm>
      </p:grpSpPr>
      <p:sp>
        <p:nvSpPr>
          <p:cNvPr id="2" name="ชื่อเรื่อง 1"/>
          <p:cNvSpPr>
            <a:spLocks noGrp="1"/>
          </p:cNvSpPr>
          <p:nvPr>
            <p:ph type="ctrTitle"/>
          </p:nvPr>
        </p:nvSpPr>
        <p:spPr>
          <a:xfrm>
            <a:off x="0" y="-142875"/>
            <a:ext cx="9288463" cy="900113"/>
          </a:xfrm>
        </p:spPr>
        <p:txBody>
          <a:bodyPr/>
          <a:lstStyle/>
          <a:p>
            <a:pPr eaLnBrk="1" hangingPunct="1">
              <a:defRPr/>
            </a:pPr>
            <a:r>
              <a:rPr lang="th-TH" b="1" dirty="0" smtClean="0">
                <a:solidFill>
                  <a:schemeClr val="accent3"/>
                </a:solidFill>
                <a:latin typeface="Angsana New" pitchFamily="18" charset="-34"/>
                <a:cs typeface="JasmineUPC" pitchFamily="18" charset="-34"/>
              </a:rPr>
              <a:t>การดำเนินการพิธีการ </a:t>
            </a:r>
            <a:r>
              <a:rPr lang="en-US" b="1" dirty="0" smtClean="0">
                <a:solidFill>
                  <a:schemeClr val="accent3"/>
                </a:solidFill>
                <a:latin typeface="Angsana New" pitchFamily="18" charset="-34"/>
                <a:cs typeface="JasmineUPC" pitchFamily="18" charset="-34"/>
              </a:rPr>
              <a:t>ACTS </a:t>
            </a:r>
            <a:r>
              <a:rPr lang="th-TH" b="1" dirty="0" smtClean="0">
                <a:solidFill>
                  <a:schemeClr val="accent3"/>
                </a:solidFill>
                <a:latin typeface="Angsana New" pitchFamily="18" charset="-34"/>
                <a:cs typeface="JasmineUPC" pitchFamily="18" charset="-34"/>
              </a:rPr>
              <a:t>ผ่าน </a:t>
            </a:r>
            <a:r>
              <a:rPr lang="en-US" b="1" dirty="0" smtClean="0">
                <a:solidFill>
                  <a:schemeClr val="accent3"/>
                </a:solidFill>
                <a:latin typeface="Angsana New" pitchFamily="18" charset="-34"/>
                <a:cs typeface="JasmineUPC" pitchFamily="18" charset="-34"/>
              </a:rPr>
              <a:t>National Single Window (NSW) </a:t>
            </a:r>
            <a:endParaRPr lang="th-TH" b="1" dirty="0">
              <a:solidFill>
                <a:schemeClr val="accent3"/>
              </a:solidFill>
              <a:latin typeface="Angsana New" pitchFamily="18" charset="-34"/>
              <a:cs typeface="JasmineUPC" pitchFamily="18" charset="-34"/>
            </a:endParaRPr>
          </a:p>
        </p:txBody>
      </p:sp>
      <p:sp>
        <p:nvSpPr>
          <p:cNvPr id="3" name="ชื่อเรื่องรอง 2"/>
          <p:cNvSpPr>
            <a:spLocks noGrp="1"/>
          </p:cNvSpPr>
          <p:nvPr>
            <p:ph type="subTitle" idx="1"/>
          </p:nvPr>
        </p:nvSpPr>
        <p:spPr>
          <a:xfrm>
            <a:off x="0" y="428625"/>
            <a:ext cx="8710613" cy="1128713"/>
          </a:xfrm>
        </p:spPr>
        <p:txBody>
          <a:bodyPr/>
          <a:lstStyle/>
          <a:p>
            <a:pPr algn="ctr" eaLnBrk="1" hangingPunct="1">
              <a:defRPr/>
            </a:pPr>
            <a:r>
              <a:rPr lang="th-TH" b="1" dirty="0" smtClean="0">
                <a:cs typeface="JasmineUPC" pitchFamily="18" charset="-34"/>
              </a:rPr>
              <a:t> </a:t>
            </a:r>
            <a:r>
              <a:rPr lang="th-TH" sz="3600" b="1" dirty="0" smtClean="0">
                <a:solidFill>
                  <a:schemeClr val="accent3"/>
                </a:solidFill>
                <a:latin typeface="Angsana New" pitchFamily="18" charset="-34"/>
                <a:cs typeface="JasmineUPC" pitchFamily="18" charset="-34"/>
              </a:rPr>
              <a:t>สำหรับสินค้าข้ามแดน ผ่านแดน และแนวทางการปรับปรุง        พิธีการศุลกากรสำหรับการขนส่งต่อเนื่องหลายรูปแบบ</a:t>
            </a:r>
            <a:endParaRPr lang="th-TH" sz="3600" b="1" dirty="0">
              <a:solidFill>
                <a:schemeClr val="accent3"/>
              </a:solidFill>
              <a:latin typeface="Angsana New" pitchFamily="18" charset="-34"/>
              <a:cs typeface="JasmineUPC" pitchFamily="18" charset="-34"/>
            </a:endParaRPr>
          </a:p>
        </p:txBody>
      </p:sp>
      <p:pic>
        <p:nvPicPr>
          <p:cNvPr id="2050" name="Picture 2"/>
          <p:cNvPicPr>
            <a:picLocks noChangeAspect="1" noChangeArrowheads="1"/>
          </p:cNvPicPr>
          <p:nvPr/>
        </p:nvPicPr>
        <p:blipFill>
          <a:blip r:embed="rId4" cstate="print">
            <a:extLst/>
          </a:blip>
          <a:srcRect/>
          <a:stretch>
            <a:fillRect/>
          </a:stretch>
        </p:blipFill>
        <p:spPr bwMode="auto">
          <a:xfrm>
            <a:off x="1357290" y="1500174"/>
            <a:ext cx="3714776" cy="1143008"/>
          </a:xfrm>
          <a:prstGeom prst="rect">
            <a:avLst/>
          </a:prstGeom>
          <a:noFill/>
          <a:ln>
            <a:solidFill>
              <a:schemeClr val="bg1"/>
            </a:solidFill>
          </a:ln>
          <a:effectLst>
            <a:glow rad="139700">
              <a:schemeClr val="accent3">
                <a:satMod val="175000"/>
                <a:alpha val="40000"/>
              </a:schemeClr>
            </a:glow>
          </a:effectLst>
          <a:extLst/>
        </p:spPr>
      </p:pic>
      <p:pic>
        <p:nvPicPr>
          <p:cNvPr id="2059" name="Picture 11" descr="C:\Documents and Settings\Administrator\Desktop\Transport-0.jpg"/>
          <p:cNvPicPr>
            <a:picLocks noChangeAspect="1" noChangeArrowheads="1"/>
          </p:cNvPicPr>
          <p:nvPr/>
        </p:nvPicPr>
        <p:blipFill>
          <a:blip r:embed="rId5" cstate="print">
            <a:extLst/>
          </a:blip>
          <a:srcRect/>
          <a:stretch>
            <a:fillRect/>
          </a:stretch>
        </p:blipFill>
        <p:spPr bwMode="auto">
          <a:xfrm>
            <a:off x="5000628" y="1500174"/>
            <a:ext cx="2857520" cy="1143008"/>
          </a:xfrm>
          <a:prstGeom prst="rect">
            <a:avLst/>
          </a:prstGeom>
          <a:noFill/>
          <a:ln>
            <a:solidFill>
              <a:schemeClr val="bg1"/>
            </a:solidFill>
          </a:ln>
          <a:effectLst/>
          <a:scene3d>
            <a:camera prst="orthographicFront">
              <a:rot lat="0" lon="0" rev="0"/>
            </a:camera>
            <a:lightRig rig="contrasting" dir="t">
              <a:rot lat="0" lon="0" rev="7800000"/>
            </a:lightRig>
          </a:scene3d>
          <a:sp3d>
            <a:bevelT w="139700" h="139700"/>
          </a:sp3d>
          <a:extLst/>
        </p:spPr>
      </p:pic>
      <p:pic>
        <p:nvPicPr>
          <p:cNvPr id="13318" name="Picture 12" descr="C:\Documents and Settings\Administrator\Desktop\5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500188"/>
            <a:ext cx="1357313" cy="1143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3321" name="Picture 12" descr="C:\Documents and Settings\Administrator\Desktop\5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8125" y="1500188"/>
            <a:ext cx="1285875" cy="1143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123111"/>
      </p:ext>
    </p:extLst>
  </p:cSld>
  <p:clrMapOvr>
    <a:masterClrMapping/>
  </p:clrMapOvr>
  <p:transition spd="slow" advClick="0" advTm="0">
    <p:wipe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5"/>
          <p:cNvPicPr/>
          <p:nvPr/>
        </p:nvPicPr>
        <p:blipFill>
          <a:blip r:embed="rId2"/>
          <a:srcRect/>
          <a:stretch>
            <a:fillRect/>
          </a:stretch>
        </p:blipFill>
        <p:spPr bwMode="auto">
          <a:xfrm>
            <a:off x="611560" y="1052736"/>
            <a:ext cx="7642860" cy="4968552"/>
          </a:xfrm>
          <a:prstGeom prst="rect">
            <a:avLst/>
          </a:prstGeom>
          <a:noFill/>
          <a:ln w="9525">
            <a:noFill/>
            <a:miter lim="800000"/>
            <a:headEnd/>
            <a:tailEnd/>
          </a:ln>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91" y="0"/>
            <a:ext cx="1170042" cy="16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360" y="23695"/>
            <a:ext cx="1331640" cy="1605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33722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Documents and Settings\Administrator\Desktop\20906_10577_130317202938_5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138" y="-2403475"/>
            <a:ext cx="15240001" cy="114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ดาว 7 แฉก 7"/>
          <p:cNvSpPr/>
          <p:nvPr/>
        </p:nvSpPr>
        <p:spPr bwMode="auto">
          <a:xfrm>
            <a:off x="-684584" y="2924944"/>
            <a:ext cx="10801200" cy="2880320"/>
          </a:xfrm>
          <a:prstGeom prst="star7">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ctr" fontAlgn="base">
              <a:spcBef>
                <a:spcPct val="0"/>
              </a:spcBef>
              <a:spcAft>
                <a:spcPct val="0"/>
              </a:spcAft>
              <a:defRPr/>
            </a:pPr>
            <a:endParaRPr lang="th-TH" sz="2400">
              <a:solidFill>
                <a:srgbClr val="4D4D4D"/>
              </a:solidFill>
              <a:latin typeface="Arial" charset="0"/>
            </a:endParaRPr>
          </a:p>
        </p:txBody>
      </p:sp>
      <p:sp>
        <p:nvSpPr>
          <p:cNvPr id="18438" name="TextBox 8"/>
          <p:cNvSpPr txBox="1">
            <a:spLocks noChangeArrowheads="1"/>
          </p:cNvSpPr>
          <p:nvPr/>
        </p:nvSpPr>
        <p:spPr bwMode="auto">
          <a:xfrm>
            <a:off x="-252413" y="2276475"/>
            <a:ext cx="104409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eaLnBrk="1" fontAlgn="base" hangingPunct="1">
              <a:spcBef>
                <a:spcPct val="0"/>
              </a:spcBef>
              <a:spcAft>
                <a:spcPct val="0"/>
              </a:spcAft>
            </a:pPr>
            <a:r>
              <a:rPr lang="th-TH">
                <a:solidFill>
                  <a:srgbClr val="CC0000"/>
                </a:solidFill>
              </a:rPr>
              <a:t> </a:t>
            </a:r>
            <a:endParaRPr lang="th-TH">
              <a:solidFill>
                <a:srgbClr val="C00000"/>
              </a:solidFill>
              <a:cs typeface="EucrosiaUPC" pitchFamily="18" charset="-34"/>
            </a:endParaRPr>
          </a:p>
        </p:txBody>
      </p:sp>
      <p:sp>
        <p:nvSpPr>
          <p:cNvPr id="18439" name="TextBox 12"/>
          <p:cNvSpPr txBox="1">
            <a:spLocks noChangeArrowheads="1"/>
          </p:cNvSpPr>
          <p:nvPr/>
        </p:nvSpPr>
        <p:spPr bwMode="auto">
          <a:xfrm>
            <a:off x="900113" y="3500438"/>
            <a:ext cx="8243887"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algn="ctr" eaLnBrk="1" fontAlgn="base" hangingPunct="1">
              <a:spcBef>
                <a:spcPct val="0"/>
              </a:spcBef>
              <a:spcAft>
                <a:spcPct val="0"/>
              </a:spcAft>
            </a:pPr>
            <a:r>
              <a:rPr lang="th-TH" sz="3200">
                <a:solidFill>
                  <a:srgbClr val="C00000"/>
                </a:solidFill>
                <a:latin typeface="Arial Black" pitchFamily="34" charset="0"/>
              </a:rPr>
              <a:t>กรมศุลกากรพร้อมแล้วที่จะเปิดประตูเข้าสู่ความเป็นประชาคมอาเซียนด้วย</a:t>
            </a:r>
            <a:r>
              <a:rPr lang="th-TH" sz="3200" b="1">
                <a:solidFill>
                  <a:srgbClr val="C00000"/>
                </a:solidFill>
                <a:latin typeface="Arial Black" pitchFamily="34" charset="0"/>
                <a:cs typeface="JasmineUPC" pitchFamily="18" charset="-34"/>
              </a:rPr>
              <a:t>การดำเนินการพิธีการ </a:t>
            </a:r>
            <a:r>
              <a:rPr lang="en-US" sz="3200" b="1">
                <a:solidFill>
                  <a:srgbClr val="C00000"/>
                </a:solidFill>
                <a:latin typeface="Arial Black" pitchFamily="34" charset="0"/>
                <a:cs typeface="JasmineUPC" pitchFamily="18" charset="-34"/>
              </a:rPr>
              <a:t>ACTS </a:t>
            </a:r>
            <a:r>
              <a:rPr lang="th-TH" sz="3200" b="1">
                <a:solidFill>
                  <a:srgbClr val="C00000"/>
                </a:solidFill>
                <a:latin typeface="Arial Black" pitchFamily="34" charset="0"/>
                <a:cs typeface="JasmineUPC" pitchFamily="18" charset="-34"/>
              </a:rPr>
              <a:t>ผ่าน </a:t>
            </a:r>
            <a:r>
              <a:rPr lang="en-US" sz="3200" b="1">
                <a:solidFill>
                  <a:srgbClr val="C00000"/>
                </a:solidFill>
                <a:latin typeface="Arial Black" pitchFamily="34" charset="0"/>
                <a:cs typeface="JasmineUPC" pitchFamily="18" charset="-34"/>
              </a:rPr>
              <a:t>National Single Window (NSW </a:t>
            </a:r>
            <a:r>
              <a:rPr lang="th-TH" sz="3200">
                <a:solidFill>
                  <a:srgbClr val="C00000"/>
                </a:solidFill>
                <a:latin typeface="Arial Black" pitchFamily="34" charset="0"/>
              </a:rPr>
              <a:t>)</a:t>
            </a:r>
            <a:r>
              <a:rPr lang="en-US" sz="3200">
                <a:solidFill>
                  <a:srgbClr val="C00000"/>
                </a:solidFill>
                <a:latin typeface="Arial Black" pitchFamily="34" charset="0"/>
              </a:rPr>
              <a:t> </a:t>
            </a:r>
            <a:r>
              <a:rPr lang="th-TH" sz="3200">
                <a:solidFill>
                  <a:srgbClr val="C00000"/>
                </a:solidFill>
                <a:latin typeface="Arial Black" pitchFamily="34" charset="0"/>
              </a:rPr>
              <a:t>สำหรับสินค้าผ่านแดนและปรับปรุงระเบียบพิธีการของกรมฯให้เรียบง่าย</a:t>
            </a:r>
          </a:p>
        </p:txBody>
      </p:sp>
      <p:pic>
        <p:nvPicPr>
          <p:cNvPr id="18441" name="Picture 5" descr="C:\Documents and Settings\Administrator\Desktop\gfdh.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1" y="547688"/>
            <a:ext cx="2017713"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6" descr="C:\Documents and Settings\Administrator\Desktop\eeeeeee.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7787" y="547688"/>
            <a:ext cx="212407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2" descr="C:\Documents and Settings\Administrator\Desktop\กรมศุล\4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7502" y="284162"/>
            <a:ext cx="5140719" cy="3027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6928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dministrator\Desktop\กรมศุล\custom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11247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Documents and Settings\Administrator\Desktop\กรมศุล\581927_446902695387994_621503509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744"/>
            <a:ext cx="1314254" cy="56734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63688" y="1193494"/>
            <a:ext cx="6552728" cy="1323439"/>
          </a:xfrm>
          <a:prstGeom prst="rect">
            <a:avLst/>
          </a:prstGeom>
          <a:solidFill>
            <a:schemeClr val="bg2">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th-TH" sz="4000" b="1" dirty="0" smtClean="0">
                <a:solidFill>
                  <a:srgbClr val="0070C0"/>
                </a:solidFill>
                <a:effectLst>
                  <a:outerShdw blurRad="38100" dist="38100" dir="2700000" algn="tl">
                    <a:srgbClr val="000000">
                      <a:alpha val="43137"/>
                    </a:srgbClr>
                  </a:outerShdw>
                </a:effectLst>
                <a:latin typeface="TH SarabunIT๙" pitchFamily="34" charset="-34"/>
                <a:cs typeface="TH SarabunIT๙" pitchFamily="34" charset="-34"/>
              </a:rPr>
              <a:t>กฎหมายและหรือพิธีการศุลกากรที่เกี่ยวข้องกับการขนส่งต่อเนื่องหลายรูปแบบ</a:t>
            </a:r>
            <a:endParaRPr lang="th-TH" sz="4000" b="1" dirty="0">
              <a:solidFill>
                <a:srgbClr val="0070C0"/>
              </a:solidFill>
              <a:effectLst>
                <a:outerShdw blurRad="38100" dist="38100" dir="2700000" algn="tl">
                  <a:srgbClr val="000000">
                    <a:alpha val="43137"/>
                  </a:srgbClr>
                </a:outerShdw>
              </a:effectLst>
              <a:latin typeface="TH SarabunIT๙" pitchFamily="34" charset="-34"/>
              <a:cs typeface="TH SarabunIT๙" pitchFamily="34" charset="-34"/>
            </a:endParaRPr>
          </a:p>
        </p:txBody>
      </p:sp>
      <p:sp>
        <p:nvSpPr>
          <p:cNvPr id="3" name="TextBox 2"/>
          <p:cNvSpPr txBox="1"/>
          <p:nvPr/>
        </p:nvSpPr>
        <p:spPr>
          <a:xfrm>
            <a:off x="2267744" y="2780928"/>
            <a:ext cx="5679357" cy="1754326"/>
          </a:xfrm>
          <a:prstGeom prst="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th-TH" sz="3600" b="1" dirty="0" smtClean="0">
                <a:solidFill>
                  <a:srgbClr val="FBEEC9">
                    <a:lumMod val="50000"/>
                  </a:srgbClr>
                </a:solidFill>
                <a:latin typeface="Showcard Gothic" pitchFamily="82" charset="0"/>
                <a:cs typeface="TH SarabunIT๙" pitchFamily="34" charset="-34"/>
              </a:rPr>
              <a:t>พระราชบัญญัติศุลกากร พระพุทธศักราช </a:t>
            </a:r>
            <a:r>
              <a:rPr lang="en-US" sz="3600" b="1" dirty="0" smtClean="0">
                <a:solidFill>
                  <a:srgbClr val="FBEEC9">
                    <a:lumMod val="50000"/>
                  </a:srgbClr>
                </a:solidFill>
                <a:latin typeface="Showcard Gothic" pitchFamily="82" charset="0"/>
                <a:cs typeface="TH SarabunIT๙" pitchFamily="34" charset="-34"/>
              </a:rPr>
              <a:t>2469 </a:t>
            </a:r>
            <a:r>
              <a:rPr lang="th-TH" sz="3600" b="1" dirty="0" smtClean="0">
                <a:solidFill>
                  <a:srgbClr val="FBEEC9">
                    <a:lumMod val="50000"/>
                  </a:srgbClr>
                </a:solidFill>
                <a:latin typeface="Showcard Gothic" pitchFamily="82" charset="0"/>
                <a:cs typeface="TH SarabunIT๙" pitchFamily="34" charset="-34"/>
              </a:rPr>
              <a:t>มาตรา </a:t>
            </a:r>
            <a:r>
              <a:rPr lang="en-US" sz="3600" b="1" dirty="0" smtClean="0">
                <a:solidFill>
                  <a:srgbClr val="FBEEC9">
                    <a:lumMod val="50000"/>
                  </a:srgbClr>
                </a:solidFill>
                <a:latin typeface="Showcard Gothic" pitchFamily="82" charset="0"/>
                <a:cs typeface="TH SarabunIT๙" pitchFamily="34" charset="-34"/>
              </a:rPr>
              <a:t>58 +121 </a:t>
            </a:r>
            <a:r>
              <a:rPr lang="th-TH" sz="3600" b="1" dirty="0" smtClean="0">
                <a:solidFill>
                  <a:srgbClr val="FBEEC9">
                    <a:lumMod val="50000"/>
                  </a:srgbClr>
                </a:solidFill>
                <a:latin typeface="Showcard Gothic" pitchFamily="82" charset="0"/>
                <a:cs typeface="TH SarabunIT๙" pitchFamily="34" charset="-34"/>
              </a:rPr>
              <a:t>ว่าด้วยเรื่อง    ผ่านแดน ถ่ายลำ ข้ามแดน</a:t>
            </a:r>
            <a:endParaRPr lang="th-TH" sz="3600" b="1" dirty="0">
              <a:solidFill>
                <a:srgbClr val="FBEEC9">
                  <a:lumMod val="50000"/>
                </a:srgbClr>
              </a:solidFill>
              <a:latin typeface="Showcard Gothic" pitchFamily="82" charset="0"/>
              <a:cs typeface="TH SarabunIT๙" pitchFamily="34" charset="-34"/>
            </a:endParaRPr>
          </a:p>
        </p:txBody>
      </p:sp>
      <p:sp>
        <p:nvSpPr>
          <p:cNvPr id="4" name="TextBox 3"/>
          <p:cNvSpPr txBox="1"/>
          <p:nvPr/>
        </p:nvSpPr>
        <p:spPr>
          <a:xfrm>
            <a:off x="2293283" y="4869160"/>
            <a:ext cx="5653817" cy="1200329"/>
          </a:xfrm>
          <a:prstGeom prst="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th-TH" sz="3600" u="sng" dirty="0" smtClean="0">
                <a:solidFill>
                  <a:srgbClr val="FBEEC9">
                    <a:lumMod val="50000"/>
                  </a:srgbClr>
                </a:solidFill>
                <a:latin typeface="Showcard Gothic" pitchFamily="82" charset="0"/>
                <a:cs typeface="TH SarabunIT๙" pitchFamily="34" charset="-34"/>
              </a:rPr>
              <a:t>ประมวลปฏิบัติข้อ </a:t>
            </a:r>
            <a:r>
              <a:rPr lang="en-US" sz="3600" u="sng" dirty="0" smtClean="0">
                <a:solidFill>
                  <a:srgbClr val="FBEEC9">
                    <a:lumMod val="50000"/>
                  </a:srgbClr>
                </a:solidFill>
                <a:latin typeface="Showcard Gothic" pitchFamily="82" charset="0"/>
                <a:cs typeface="TH SarabunIT๙" pitchFamily="34" charset="-34"/>
              </a:rPr>
              <a:t>13 02 01 -13 02 06 </a:t>
            </a:r>
            <a:r>
              <a:rPr lang="th-TH" sz="3600" u="sng" dirty="0" smtClean="0">
                <a:solidFill>
                  <a:srgbClr val="FBEEC9">
                    <a:lumMod val="50000"/>
                  </a:srgbClr>
                </a:solidFill>
                <a:latin typeface="Showcard Gothic" pitchFamily="82" charset="0"/>
                <a:cs typeface="TH SarabunIT๙" pitchFamily="34" charset="-34"/>
              </a:rPr>
              <a:t>ว่าด้วยเรื่องถ่ายลำ</a:t>
            </a:r>
            <a:r>
              <a:rPr lang="en-US" sz="3600" u="sng" dirty="0" smtClean="0">
                <a:solidFill>
                  <a:srgbClr val="FBEEC9">
                    <a:lumMod val="50000"/>
                  </a:srgbClr>
                </a:solidFill>
                <a:latin typeface="Showcard Gothic" pitchFamily="82" charset="0"/>
                <a:cs typeface="TH SarabunIT๙" pitchFamily="34" charset="-34"/>
              </a:rPr>
              <a:t>  +</a:t>
            </a:r>
            <a:r>
              <a:rPr lang="th-TH" sz="3600" u="sng" dirty="0" smtClean="0">
                <a:solidFill>
                  <a:srgbClr val="FBEEC9">
                    <a:lumMod val="50000"/>
                  </a:srgbClr>
                </a:solidFill>
                <a:latin typeface="Showcard Gothic" pitchFamily="82" charset="0"/>
                <a:cs typeface="TH SarabunIT๙" pitchFamily="34" charset="-34"/>
              </a:rPr>
              <a:t>ใบแนบ </a:t>
            </a:r>
            <a:r>
              <a:rPr lang="en-US" sz="3600" u="sng" dirty="0" smtClean="0">
                <a:solidFill>
                  <a:srgbClr val="FBEEC9">
                    <a:lumMod val="50000"/>
                  </a:srgbClr>
                </a:solidFill>
                <a:latin typeface="Showcard Gothic" pitchFamily="82" charset="0"/>
                <a:cs typeface="TH SarabunIT๙" pitchFamily="34" charset="-34"/>
              </a:rPr>
              <a:t>9</a:t>
            </a:r>
            <a:endParaRPr lang="th-TH" sz="3600" u="sng" dirty="0">
              <a:solidFill>
                <a:srgbClr val="FBEEC9">
                  <a:lumMod val="50000"/>
                </a:srgbClr>
              </a:solidFill>
              <a:latin typeface="Showcard Gothic" pitchFamily="82" charset="0"/>
              <a:cs typeface="TH SarabunIT๙" pitchFamily="34" charset="-34"/>
            </a:endParaRPr>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6417" y="1193494"/>
            <a:ext cx="827584" cy="567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6212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dministrator\Desktop\กรมศุล\customs-paperle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8" y="93281"/>
            <a:ext cx="4641167" cy="60804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Documents and Settings\Administrator\Desktop\กรมศุล\footer_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1786" y="-819472"/>
            <a:ext cx="5332742" cy="1792188"/>
          </a:xfrm>
          <a:prstGeom prst="rect">
            <a:avLst/>
          </a:prstGeom>
          <a:noFill/>
          <a:extLst>
            <a:ext uri="{909E8E84-426E-40DD-AFC4-6F175D3DCCD1}">
              <a14:hiddenFill xmlns:a14="http://schemas.microsoft.com/office/drawing/2010/main">
                <a:solidFill>
                  <a:srgbClr val="FFFFFF"/>
                </a:solidFill>
              </a14:hiddenFill>
            </a:ext>
          </a:extLst>
        </p:spPr>
      </p:pic>
      <p:sp>
        <p:nvSpPr>
          <p:cNvPr id="2" name="ชื่อเรื่อง 1"/>
          <p:cNvSpPr>
            <a:spLocks noGrp="1"/>
          </p:cNvSpPr>
          <p:nvPr>
            <p:ph type="ctrTitle"/>
          </p:nvPr>
        </p:nvSpPr>
        <p:spPr>
          <a:xfrm>
            <a:off x="1028901" y="1286097"/>
            <a:ext cx="7143499" cy="1360089"/>
          </a:xfr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divot"/>
          </a:sp3d>
        </p:spPr>
        <p:txBody>
          <a:bodyPr>
            <a:normAutofit fontScale="90000"/>
          </a:bodyPr>
          <a:lstStyle/>
          <a:p>
            <a:r>
              <a:rPr lang="th-TH" b="1" dirty="0" smtClean="0">
                <a:solidFill>
                  <a:srgbClr val="CC9900"/>
                </a:solidFill>
                <a:latin typeface="TH SarabunIT๙" pitchFamily="34" charset="-34"/>
                <a:cs typeface="TH SarabunIT๙" pitchFamily="34" charset="-34"/>
              </a:rPr>
              <a:t>ประกาศกรมศุลกากรที่ </a:t>
            </a:r>
            <a:r>
              <a:rPr lang="en-US" b="1" dirty="0" smtClean="0">
                <a:solidFill>
                  <a:srgbClr val="CC9900"/>
                </a:solidFill>
                <a:latin typeface="TH SarabunIT๙" pitchFamily="34" charset="-34"/>
                <a:cs typeface="TH SarabunIT๙" pitchFamily="34" charset="-34"/>
              </a:rPr>
              <a:t>22/2556 </a:t>
            </a:r>
            <a:r>
              <a:rPr lang="th-TH" b="1" dirty="0" smtClean="0">
                <a:solidFill>
                  <a:srgbClr val="CC9900"/>
                </a:solidFill>
                <a:latin typeface="TH SarabunIT๙" pitchFamily="34" charset="-34"/>
                <a:cs typeface="TH SarabunIT๙" pitchFamily="34" charset="-34"/>
              </a:rPr>
              <a:t>เรื่องกำหนดการบังคับใช้โครงสร้างใบขนสินค้าในระบบพิธีการศุลกากรทางอิเล็กทรอนิกส์</a:t>
            </a:r>
            <a:endParaRPr lang="th-TH" b="1" dirty="0">
              <a:solidFill>
                <a:srgbClr val="CC9900"/>
              </a:solidFill>
              <a:latin typeface="TH SarabunIT๙" pitchFamily="34" charset="-34"/>
              <a:cs typeface="TH SarabunIT๙" pitchFamily="34" charset="-34"/>
            </a:endParaRPr>
          </a:p>
        </p:txBody>
      </p:sp>
      <p:sp>
        <p:nvSpPr>
          <p:cNvPr id="3" name="ชื่อเรื่องรอง 2"/>
          <p:cNvSpPr>
            <a:spLocks noGrp="1"/>
          </p:cNvSpPr>
          <p:nvPr>
            <p:ph type="subTitle" idx="1"/>
          </p:nvPr>
        </p:nvSpPr>
        <p:spPr>
          <a:xfrm>
            <a:off x="170586" y="4494604"/>
            <a:ext cx="8973414" cy="2003356"/>
          </a:xfrm>
          <a:ln>
            <a:solidFill>
              <a:srgbClr val="CC99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lnSpcReduction="10000"/>
          </a:bodyPr>
          <a:lstStyle/>
          <a:p>
            <a:r>
              <a:rPr lang="th-TH" sz="2800" b="1" dirty="0">
                <a:solidFill>
                  <a:srgbClr val="FF0066"/>
                </a:solidFill>
                <a:latin typeface="TH SarabunIT๙" pitchFamily="34" charset="-34"/>
                <a:cs typeface="TH SarabunIT๙" pitchFamily="34" charset="-34"/>
              </a:rPr>
              <a:t>ประกาศกรมศุลกากรที่๒๔/๒๕๕๖ กำหนดคู่มือระบบพิธี</a:t>
            </a:r>
            <a:r>
              <a:rPr lang="th-TH" sz="2800" b="1" dirty="0" smtClean="0">
                <a:solidFill>
                  <a:srgbClr val="FF0066"/>
                </a:solidFill>
                <a:latin typeface="TH SarabunIT๙" pitchFamily="34" charset="-34"/>
                <a:cs typeface="TH SarabunIT๙" pitchFamily="34" charset="-34"/>
              </a:rPr>
              <a:t>การ</a:t>
            </a:r>
          </a:p>
          <a:p>
            <a:r>
              <a:rPr lang="th-TH" sz="2800" b="1" dirty="0" smtClean="0">
                <a:solidFill>
                  <a:srgbClr val="FF0066"/>
                </a:solidFill>
                <a:latin typeface="TH SarabunIT๙" pitchFamily="34" charset="-34"/>
                <a:cs typeface="TH SarabunIT๙" pitchFamily="34" charset="-34"/>
              </a:rPr>
              <a:t>ศุลกากร</a:t>
            </a:r>
            <a:r>
              <a:rPr lang="th-TH" sz="2800" b="1" dirty="0">
                <a:solidFill>
                  <a:srgbClr val="FF0066"/>
                </a:solidFill>
                <a:latin typeface="TH SarabunIT๙" pitchFamily="34" charset="-34"/>
                <a:cs typeface="TH SarabunIT๙" pitchFamily="34" charset="-34"/>
              </a:rPr>
              <a:t>ส่ง ออกทางอิเล็กทรอนิกส์ (</a:t>
            </a:r>
            <a:r>
              <a:rPr lang="en-US" sz="2800" b="1" dirty="0">
                <a:solidFill>
                  <a:srgbClr val="FF0066"/>
                </a:solidFill>
                <a:latin typeface="TH SarabunIT๙" pitchFamily="34" charset="-34"/>
                <a:cs typeface="TH SarabunIT๙" pitchFamily="34" charset="-34"/>
              </a:rPr>
              <a:t>e-Export) </a:t>
            </a:r>
            <a:r>
              <a:rPr lang="th-TH" sz="2800" b="1" dirty="0">
                <a:solidFill>
                  <a:srgbClr val="FF0066"/>
                </a:solidFill>
                <a:latin typeface="TH SarabunIT๙" pitchFamily="34" charset="-34"/>
                <a:cs typeface="TH SarabunIT๙" pitchFamily="34" charset="-34"/>
              </a:rPr>
              <a:t>เกี่ยวกับ </a:t>
            </a:r>
            <a:endParaRPr lang="th-TH" sz="2800" b="1" dirty="0" smtClean="0">
              <a:solidFill>
                <a:srgbClr val="FF0066"/>
              </a:solidFill>
              <a:latin typeface="TH SarabunIT๙" pitchFamily="34" charset="-34"/>
              <a:cs typeface="TH SarabunIT๙" pitchFamily="34" charset="-34"/>
            </a:endParaRPr>
          </a:p>
          <a:p>
            <a:r>
              <a:rPr lang="th-TH" sz="2800" b="1" dirty="0" smtClean="0">
                <a:solidFill>
                  <a:srgbClr val="FF0066"/>
                </a:solidFill>
                <a:latin typeface="TH SarabunIT๙" pitchFamily="34" charset="-34"/>
                <a:cs typeface="TH SarabunIT๙" pitchFamily="34" charset="-34"/>
              </a:rPr>
              <a:t>ขั้นตอน</a:t>
            </a:r>
            <a:r>
              <a:rPr lang="th-TH" sz="2800" b="1" dirty="0">
                <a:solidFill>
                  <a:srgbClr val="FF0066"/>
                </a:solidFill>
                <a:latin typeface="TH SarabunIT๙" pitchFamily="34" charset="-34"/>
                <a:cs typeface="TH SarabunIT๙" pitchFamily="34" charset="-34"/>
              </a:rPr>
              <a:t>การผ่านพิธีการศุลกากรทางอิเล็กทรอนิกส์ว่า</a:t>
            </a:r>
            <a:r>
              <a:rPr lang="th-TH" sz="2800" b="1" dirty="0" smtClean="0">
                <a:solidFill>
                  <a:srgbClr val="FF0066"/>
                </a:solidFill>
                <a:latin typeface="TH SarabunIT๙" pitchFamily="34" charset="-34"/>
                <a:cs typeface="TH SarabunIT๙" pitchFamily="34" charset="-34"/>
              </a:rPr>
              <a:t>ด้วย</a:t>
            </a:r>
          </a:p>
          <a:p>
            <a:r>
              <a:rPr lang="th-TH" sz="2800" b="1" dirty="0" smtClean="0">
                <a:solidFill>
                  <a:srgbClr val="FF0066"/>
                </a:solidFill>
                <a:latin typeface="TH SarabunIT๙" pitchFamily="34" charset="-34"/>
                <a:cs typeface="TH SarabunIT๙" pitchFamily="34" charset="-34"/>
              </a:rPr>
              <a:t> </a:t>
            </a:r>
            <a:r>
              <a:rPr lang="th-TH" sz="2800" b="1" dirty="0">
                <a:solidFill>
                  <a:srgbClr val="FF0066"/>
                </a:solidFill>
                <a:latin typeface="TH SarabunIT๙" pitchFamily="34" charset="-34"/>
                <a:cs typeface="TH SarabunIT๙" pitchFamily="34" charset="-34"/>
              </a:rPr>
              <a:t>กระบวนการทางศุลกากรสำหรับการส่งออก(</a:t>
            </a:r>
            <a:r>
              <a:rPr lang="en-US" sz="2800" b="1" dirty="0">
                <a:solidFill>
                  <a:srgbClr val="FF0066"/>
                </a:solidFill>
                <a:latin typeface="TH SarabunIT๙" pitchFamily="34" charset="-34"/>
                <a:cs typeface="TH SarabunIT๙" pitchFamily="34" charset="-34"/>
              </a:rPr>
              <a:t>e- Export</a:t>
            </a:r>
            <a:r>
              <a:rPr lang="en-US" sz="3200" b="1" dirty="0" smtClean="0">
                <a:solidFill>
                  <a:srgbClr val="FF0066"/>
                </a:solidFill>
                <a:latin typeface="TH SarabunIT๙" pitchFamily="34" charset="-34"/>
                <a:cs typeface="TH SarabunIT๙" pitchFamily="34" charset="-34"/>
              </a:rPr>
              <a:t>)</a:t>
            </a:r>
            <a:endParaRPr lang="th-TH" sz="3200" b="1" dirty="0">
              <a:solidFill>
                <a:srgbClr val="FF0066"/>
              </a:solidFill>
              <a:latin typeface="TH SarabunIT๙" pitchFamily="34" charset="-34"/>
              <a:cs typeface="TH SarabunIT๙" pitchFamily="34" charset="-34"/>
            </a:endParaRPr>
          </a:p>
        </p:txBody>
      </p:sp>
      <p:sp>
        <p:nvSpPr>
          <p:cNvPr id="4" name="TextBox 3"/>
          <p:cNvSpPr txBox="1"/>
          <p:nvPr/>
        </p:nvSpPr>
        <p:spPr>
          <a:xfrm>
            <a:off x="199187" y="701322"/>
            <a:ext cx="8889639" cy="584775"/>
          </a:xfrm>
          <a:prstGeom prst="rect">
            <a:avLst/>
          </a:prstGeom>
          <a:solidFill>
            <a:srgbClr val="CC99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fontAlgn="base">
              <a:spcBef>
                <a:spcPct val="0"/>
              </a:spcBef>
              <a:spcAft>
                <a:spcPct val="0"/>
              </a:spcAft>
            </a:pPr>
            <a:r>
              <a:rPr lang="th-TH" sz="3200" b="1" dirty="0" smtClean="0">
                <a:solidFill>
                  <a:srgbClr val="002060"/>
                </a:solidFill>
                <a:latin typeface="Arial" charset="0"/>
                <a:cs typeface="PSL-Advert" pitchFamily="2" charset="-34"/>
              </a:rPr>
              <a:t>พิธีการศุลกากรทางอิเล็กทรอนิกส์ </a:t>
            </a:r>
            <a:endParaRPr lang="th-TH" sz="3200" b="1" dirty="0">
              <a:solidFill>
                <a:srgbClr val="002060"/>
              </a:solidFill>
              <a:latin typeface="Arial" charset="0"/>
              <a:cs typeface="PSL-Advert" pitchFamily="2" charset="-34"/>
            </a:endParaRPr>
          </a:p>
        </p:txBody>
      </p:sp>
      <p:sp>
        <p:nvSpPr>
          <p:cNvPr id="6" name="TextBox 5"/>
          <p:cNvSpPr txBox="1"/>
          <p:nvPr/>
        </p:nvSpPr>
        <p:spPr>
          <a:xfrm>
            <a:off x="35091" y="2924944"/>
            <a:ext cx="7137717" cy="1569660"/>
          </a:xfrm>
          <a:prstGeom prst="rect">
            <a:avLst/>
          </a:prstGeom>
          <a:noFill/>
          <a:ln>
            <a:solidFill>
              <a:srgbClr val="CC99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fontAlgn="base">
              <a:spcBef>
                <a:spcPct val="0"/>
              </a:spcBef>
              <a:spcAft>
                <a:spcPct val="0"/>
              </a:spcAft>
            </a:pPr>
            <a:r>
              <a:rPr lang="en-US" sz="2400" dirty="0" smtClean="0">
                <a:solidFill>
                  <a:srgbClr val="002060"/>
                </a:solidFill>
                <a:latin typeface="Arial" charset="0"/>
              </a:rPr>
              <a:t>-^- </a:t>
            </a:r>
            <a:r>
              <a:rPr lang="th-TH" sz="2400" dirty="0" smtClean="0">
                <a:solidFill>
                  <a:srgbClr val="002060"/>
                </a:solidFill>
                <a:latin typeface="Arial" charset="0"/>
              </a:rPr>
              <a:t> </a:t>
            </a:r>
            <a:r>
              <a:rPr lang="th-TH" sz="3200" b="1" dirty="0" smtClean="0">
                <a:solidFill>
                  <a:srgbClr val="002060"/>
                </a:solidFill>
                <a:latin typeface="TH SarabunIT๙" pitchFamily="34" charset="-34"/>
                <a:cs typeface="TH SarabunIT๙" pitchFamily="34" charset="-34"/>
              </a:rPr>
              <a:t>ประกาศกรมศุลกากรที่ </a:t>
            </a:r>
            <a:r>
              <a:rPr lang="en-US" sz="3200" b="1" dirty="0" smtClean="0">
                <a:solidFill>
                  <a:srgbClr val="002060"/>
                </a:solidFill>
                <a:latin typeface="TH SarabunIT๙" pitchFamily="34" charset="-34"/>
                <a:cs typeface="TH SarabunIT๙" pitchFamily="34" charset="-34"/>
              </a:rPr>
              <a:t>23/2556 </a:t>
            </a:r>
            <a:r>
              <a:rPr lang="th-TH" sz="3200" b="1" dirty="0" smtClean="0">
                <a:solidFill>
                  <a:srgbClr val="002060"/>
                </a:solidFill>
                <a:latin typeface="TH SarabunIT๙" pitchFamily="34" charset="-34"/>
                <a:cs typeface="TH SarabunIT๙" pitchFamily="34" charset="-34"/>
              </a:rPr>
              <a:t>เรื่อง คู่มือ</a:t>
            </a:r>
            <a:r>
              <a:rPr lang="th-TH" sz="3200" b="1" dirty="0">
                <a:solidFill>
                  <a:srgbClr val="002060"/>
                </a:solidFill>
                <a:latin typeface="TH SarabunIT๙" pitchFamily="34" charset="-34"/>
                <a:cs typeface="TH SarabunIT๙" pitchFamily="34" charset="-34"/>
              </a:rPr>
              <a:t>การผ่านพิธีการศุลกากรทางอิเล็กทรอนิกส์ว่าด้วยกระบวนการทางศุลกากรสำหรับการนำเข้า(</a:t>
            </a:r>
            <a:r>
              <a:rPr lang="en-US" sz="3200" b="1" dirty="0">
                <a:solidFill>
                  <a:srgbClr val="002060"/>
                </a:solidFill>
                <a:latin typeface="TH SarabunIT๙" pitchFamily="34" charset="-34"/>
                <a:cs typeface="TH SarabunIT๙" pitchFamily="34" charset="-34"/>
              </a:rPr>
              <a:t>e-import) (19/02/2556)</a:t>
            </a:r>
          </a:p>
        </p:txBody>
      </p:sp>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186" y="1286097"/>
            <a:ext cx="968759" cy="136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8425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ppt\581927_446902695387994_621503509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0" y="3864408"/>
            <a:ext cx="9116177" cy="32995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102" y="1477653"/>
            <a:ext cx="9137639" cy="707886"/>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th-TH" sz="4000" b="1" dirty="0" smtClean="0">
                <a:solidFill>
                  <a:srgbClr val="002060"/>
                </a:solidFill>
                <a:latin typeface="TH SarabunIT๙" pitchFamily="34" charset="-34"/>
                <a:cs typeface="TH SarabunIT๙" pitchFamily="34" charset="-34"/>
              </a:rPr>
              <a:t>กฎหมาย กฎระเบียบที่เกี่ยวข้องกับการขนส่งต่อเนื่องฯ (ต่อ)</a:t>
            </a:r>
            <a:endParaRPr lang="th-TH" sz="4000" b="1" dirty="0">
              <a:solidFill>
                <a:srgbClr val="002060"/>
              </a:solidFill>
              <a:latin typeface="TH SarabunIT๙" pitchFamily="34" charset="-34"/>
              <a:cs typeface="TH SarabunIT๙" pitchFamily="34" charset="-34"/>
            </a:endParaRPr>
          </a:p>
        </p:txBody>
      </p:sp>
      <p:pic>
        <p:nvPicPr>
          <p:cNvPr id="14339" name="Picture 3" descr="C:\Documents and Settings\Administrator\Desktop\กรมศุล\3logo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8" y="-1"/>
            <a:ext cx="9157498" cy="14776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51111" y="2185539"/>
            <a:ext cx="7992888" cy="1754326"/>
          </a:xfrm>
          <a:prstGeom prst="rect">
            <a:avLst/>
          </a:prstGeom>
          <a:solidFill>
            <a:srgbClr val="002060"/>
          </a:solidFill>
        </p:spPr>
        <p:txBody>
          <a:bodyPr wrap="square" rtlCol="0">
            <a:spAutoFit/>
          </a:bodyPr>
          <a:lstStyle/>
          <a:p>
            <a:r>
              <a:rPr lang="th-TH" sz="3600" b="1" dirty="0" smtClean="0">
                <a:solidFill>
                  <a:srgbClr val="FFC000"/>
                </a:solidFill>
                <a:latin typeface="TH SarabunIT๙" pitchFamily="34" charset="-34"/>
                <a:cs typeface="TH SarabunIT๙" pitchFamily="34" charset="-34"/>
              </a:rPr>
              <a:t>ประกาศกรมศุลกากรที่ </a:t>
            </a:r>
            <a:r>
              <a:rPr lang="en-US" sz="3600" b="1" dirty="0" smtClean="0">
                <a:solidFill>
                  <a:srgbClr val="FFC000"/>
                </a:solidFill>
                <a:latin typeface="TH SarabunIT๙" pitchFamily="34" charset="-34"/>
                <a:cs typeface="TH SarabunIT๙" pitchFamily="34" charset="-34"/>
              </a:rPr>
              <a:t>42/2556 </a:t>
            </a:r>
            <a:r>
              <a:rPr lang="th-TH" sz="3600" b="1" dirty="0" smtClean="0">
                <a:solidFill>
                  <a:srgbClr val="FFC000"/>
                </a:solidFill>
                <a:latin typeface="TH SarabunIT๙" pitchFamily="34" charset="-34"/>
                <a:cs typeface="TH SarabunIT๙" pitchFamily="34" charset="-34"/>
              </a:rPr>
              <a:t>เรื่องมาตรการควบคุมของที่โอนย้ายระหว่างคลังสินค้าทัณฑ์บนและหรือเขตปลอดอากรตามกฎหมายศุลกากร </a:t>
            </a:r>
            <a:r>
              <a:rPr lang="th-TH" sz="3600" b="1" dirty="0" err="1" smtClean="0">
                <a:solidFill>
                  <a:srgbClr val="FFC000"/>
                </a:solidFill>
                <a:latin typeface="TH SarabunIT๙" pitchFamily="34" charset="-34"/>
                <a:cs typeface="TH SarabunIT๙" pitchFamily="34" charset="-34"/>
              </a:rPr>
              <a:t>ลว</a:t>
            </a:r>
            <a:r>
              <a:rPr lang="th-TH" sz="3600" b="1" dirty="0" smtClean="0">
                <a:solidFill>
                  <a:srgbClr val="FFC000"/>
                </a:solidFill>
                <a:latin typeface="TH SarabunIT๙" pitchFamily="34" charset="-34"/>
                <a:cs typeface="TH SarabunIT๙" pitchFamily="34" charset="-34"/>
              </a:rPr>
              <a:t> </a:t>
            </a:r>
            <a:r>
              <a:rPr lang="en-US" sz="3600" b="1" dirty="0" smtClean="0">
                <a:solidFill>
                  <a:srgbClr val="FFC000"/>
                </a:solidFill>
                <a:latin typeface="TH SarabunIT๙" pitchFamily="34" charset="-34"/>
                <a:cs typeface="TH SarabunIT๙" pitchFamily="34" charset="-34"/>
              </a:rPr>
              <a:t>22 </a:t>
            </a:r>
            <a:r>
              <a:rPr lang="th-TH" sz="3600" b="1" dirty="0" err="1" smtClean="0">
                <a:solidFill>
                  <a:srgbClr val="FFC000"/>
                </a:solidFill>
                <a:latin typeface="TH SarabunIT๙" pitchFamily="34" charset="-34"/>
                <a:cs typeface="TH SarabunIT๙" pitchFamily="34" charset="-34"/>
              </a:rPr>
              <a:t>พค</a:t>
            </a:r>
            <a:r>
              <a:rPr lang="th-TH" sz="3600" b="1" dirty="0" smtClean="0">
                <a:solidFill>
                  <a:srgbClr val="FFC000"/>
                </a:solidFill>
                <a:latin typeface="TH SarabunIT๙" pitchFamily="34" charset="-34"/>
                <a:cs typeface="TH SarabunIT๙" pitchFamily="34" charset="-34"/>
              </a:rPr>
              <a:t> </a:t>
            </a:r>
            <a:r>
              <a:rPr lang="en-US" sz="3600" b="1" dirty="0" smtClean="0">
                <a:solidFill>
                  <a:srgbClr val="FFC000"/>
                </a:solidFill>
                <a:latin typeface="TH SarabunIT๙" pitchFamily="34" charset="-34"/>
                <a:cs typeface="TH SarabunIT๙" pitchFamily="34" charset="-34"/>
              </a:rPr>
              <a:t>56</a:t>
            </a:r>
            <a:endParaRPr lang="th-TH" sz="3600" b="1" dirty="0">
              <a:solidFill>
                <a:srgbClr val="FFC000"/>
              </a:solidFill>
              <a:latin typeface="TH SarabunIT๙" pitchFamily="34" charset="-34"/>
              <a:cs typeface="TH SarabunIT๙" pitchFamily="34" charset="-34"/>
            </a:endParaRPr>
          </a:p>
        </p:txBody>
      </p:sp>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581" y="2185538"/>
            <a:ext cx="1118530" cy="1678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7534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75" y="0"/>
            <a:ext cx="9156700" cy="1279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34835" y="1836891"/>
            <a:ext cx="4578350" cy="3600986"/>
          </a:xfrm>
          <a:prstGeom prst="rect">
            <a:avLst/>
          </a:prstGeom>
          <a:solidFill>
            <a:srgbClr val="002060"/>
          </a:solidFill>
        </p:spPr>
        <p:txBody>
          <a:bodyPr wrap="square" rtlCol="0">
            <a:spAutoFit/>
          </a:bodyPr>
          <a:lstStyle/>
          <a:p>
            <a:pPr algn="ctr"/>
            <a:r>
              <a:rPr lang="th-TH" sz="3200" b="1" dirty="0">
                <a:solidFill>
                  <a:srgbClr val="002060"/>
                </a:solidFill>
                <a:latin typeface="TH SarabunIT๙" pitchFamily="34" charset="-34"/>
                <a:cs typeface="TH SarabunIT๙" pitchFamily="34" charset="-34"/>
              </a:rPr>
              <a:t>การ</a:t>
            </a:r>
            <a:r>
              <a:rPr lang="th-TH" b="1" dirty="0" err="1">
                <a:solidFill>
                  <a:srgbClr val="FFC000"/>
                </a:solidFill>
                <a:latin typeface="TH SarabunIT๙" pitchFamily="34" charset="-34"/>
                <a:cs typeface="TH SarabunIT๙" pitchFamily="34" charset="-34"/>
              </a:rPr>
              <a:t>ลําเลียงถ</a:t>
            </a:r>
            <a:r>
              <a:rPr lang="th-TH" b="1" dirty="0">
                <a:solidFill>
                  <a:srgbClr val="FFC000"/>
                </a:solidFill>
                <a:latin typeface="TH SarabunIT๙" pitchFamily="34" charset="-34"/>
                <a:cs typeface="TH SarabunIT๙" pitchFamily="34" charset="-34"/>
              </a:rPr>
              <a:t>า</a:t>
            </a:r>
            <a:r>
              <a:rPr lang="th-TH" b="1" dirty="0" err="1">
                <a:solidFill>
                  <a:srgbClr val="FFC000"/>
                </a:solidFill>
                <a:latin typeface="TH SarabunIT๙" pitchFamily="34" charset="-34"/>
                <a:cs typeface="TH SarabunIT๙" pitchFamily="34" charset="-34"/>
              </a:rPr>
              <a:t>ยของ</a:t>
            </a:r>
            <a:r>
              <a:rPr lang="th-TH" b="1" dirty="0">
                <a:solidFill>
                  <a:srgbClr val="FFC000"/>
                </a:solidFill>
                <a:latin typeface="TH SarabunIT๙" pitchFamily="34" charset="-34"/>
                <a:cs typeface="TH SarabunIT๙" pitchFamily="34" charset="-34"/>
              </a:rPr>
              <a:t>จากเรือ</a:t>
            </a:r>
            <a:r>
              <a:rPr lang="th-TH" b="1" dirty="0" err="1">
                <a:solidFill>
                  <a:srgbClr val="FFC000"/>
                </a:solidFill>
                <a:latin typeface="TH SarabunIT๙" pitchFamily="34" charset="-34"/>
                <a:cs typeface="TH SarabunIT๙" pitchFamily="34" charset="-34"/>
              </a:rPr>
              <a:t>ลํา</a:t>
            </a:r>
            <a:r>
              <a:rPr lang="th-TH" b="1" dirty="0">
                <a:solidFill>
                  <a:srgbClr val="FFC000"/>
                </a:solidFill>
                <a:latin typeface="TH SarabunIT๙" pitchFamily="34" charset="-34"/>
                <a:cs typeface="TH SarabunIT๙" pitchFamily="34" charset="-34"/>
              </a:rPr>
              <a:t>หนึ่งลงเรืออีก</a:t>
            </a:r>
            <a:r>
              <a:rPr lang="th-TH" b="1" dirty="0" err="1">
                <a:solidFill>
                  <a:srgbClr val="FFC000"/>
                </a:solidFill>
                <a:latin typeface="TH SarabunIT๙" pitchFamily="34" charset="-34"/>
                <a:cs typeface="TH SarabunIT๙" pitchFamily="34" charset="-34"/>
              </a:rPr>
              <a:t>ลํา</a:t>
            </a:r>
            <a:r>
              <a:rPr lang="th-TH" b="1" dirty="0">
                <a:solidFill>
                  <a:srgbClr val="FFC000"/>
                </a:solidFill>
                <a:latin typeface="TH SarabunIT๙" pitchFamily="34" charset="-34"/>
                <a:cs typeface="TH SarabunIT๙" pitchFamily="34" charset="-34"/>
              </a:rPr>
              <a:t>หนึ่งนั้น จะพึงอนุญาต</a:t>
            </a:r>
            <a:r>
              <a:rPr lang="th-TH" b="1" dirty="0" err="1">
                <a:solidFill>
                  <a:srgbClr val="FFC000"/>
                </a:solidFill>
                <a:latin typeface="TH SarabunIT๙" pitchFamily="34" charset="-34"/>
                <a:cs typeface="TH SarabunIT๙" pitchFamily="34" charset="-34"/>
              </a:rPr>
              <a:t>ให</a:t>
            </a:r>
            <a:r>
              <a:rPr lang="th-TH" b="1" dirty="0">
                <a:solidFill>
                  <a:srgbClr val="FFC000"/>
                </a:solidFill>
                <a:latin typeface="TH SarabunIT๙" pitchFamily="34" charset="-34"/>
                <a:cs typeface="TH SarabunIT๙" pitchFamily="34" charset="-34"/>
              </a:rPr>
              <a:t></a:t>
            </a:r>
            <a:r>
              <a:rPr lang="th-TH" b="1" dirty="0" err="1">
                <a:solidFill>
                  <a:srgbClr val="FFC000"/>
                </a:solidFill>
                <a:latin typeface="TH SarabunIT๙" pitchFamily="34" charset="-34"/>
                <a:cs typeface="TH SarabunIT๙" pitchFamily="34" charset="-34"/>
              </a:rPr>
              <a:t>ทํา</a:t>
            </a:r>
            <a:r>
              <a:rPr lang="th-TH" b="1" dirty="0">
                <a:solidFill>
                  <a:srgbClr val="FFC000"/>
                </a:solidFill>
                <a:latin typeface="TH SarabunIT๙" pitchFamily="34" charset="-34"/>
                <a:cs typeface="TH SarabunIT๙" pitchFamily="34" charset="-34"/>
              </a:rPr>
              <a:t>ไดต</a:t>
            </a:r>
            <a:r>
              <a:rPr lang="th-TH" b="1" dirty="0" err="1">
                <a:solidFill>
                  <a:srgbClr val="FFC000"/>
                </a:solidFill>
                <a:latin typeface="TH SarabunIT๙" pitchFamily="34" charset="-34"/>
                <a:cs typeface="TH SarabunIT๙" pitchFamily="34" charset="-34"/>
              </a:rPr>
              <a:t>อเมื่อ</a:t>
            </a:r>
            <a:r>
              <a:rPr lang="th-TH" b="1" dirty="0">
                <a:solidFill>
                  <a:srgbClr val="FFC000"/>
                </a:solidFill>
                <a:latin typeface="TH SarabunIT๙" pitchFamily="34" charset="-34"/>
                <a:cs typeface="TH SarabunIT๙" pitchFamily="34" charset="-34"/>
              </a:rPr>
              <a:t>บุคคล</a:t>
            </a:r>
            <a:r>
              <a:rPr lang="th-TH" b="1" dirty="0" err="1">
                <a:solidFill>
                  <a:srgbClr val="FFC000"/>
                </a:solidFill>
                <a:latin typeface="TH SarabunIT๙" pitchFamily="34" charset="-34"/>
                <a:cs typeface="TH SarabunIT๙" pitchFamily="34" charset="-34"/>
              </a:rPr>
              <a:t>ผู</a:t>
            </a:r>
            <a:r>
              <a:rPr lang="th-TH" b="1" dirty="0">
                <a:solidFill>
                  <a:srgbClr val="FFC000"/>
                </a:solidFill>
                <a:latin typeface="TH SarabunIT๙" pitchFamily="34" charset="-34"/>
                <a:cs typeface="TH SarabunIT๙" pitchFamily="34" charset="-34"/>
              </a:rPr>
              <a:t>ไดรับ</a:t>
            </a:r>
            <a:r>
              <a:rPr lang="th-TH" b="1" dirty="0" err="1">
                <a:solidFill>
                  <a:srgbClr val="FFC000"/>
                </a:solidFill>
                <a:latin typeface="TH SarabunIT๙" pitchFamily="34" charset="-34"/>
                <a:cs typeface="TH SarabunIT๙" pitchFamily="34" charset="-34"/>
              </a:rPr>
              <a:t>อํานาจทํา</a:t>
            </a:r>
            <a:r>
              <a:rPr lang="th-TH" b="1" dirty="0">
                <a:solidFill>
                  <a:srgbClr val="FFC000"/>
                </a:solidFill>
                <a:latin typeface="TH SarabunIT๙" pitchFamily="34" charset="-34"/>
                <a:cs typeface="TH SarabunIT๙" pitchFamily="34" charset="-34"/>
              </a:rPr>
              <a:t>การถ</a:t>
            </a:r>
            <a:r>
              <a:rPr lang="th-TH" b="1" dirty="0" err="1">
                <a:solidFill>
                  <a:srgbClr val="FFC000"/>
                </a:solidFill>
                <a:latin typeface="TH SarabunIT๙" pitchFamily="34" charset="-34"/>
                <a:cs typeface="TH SarabunIT๙" pitchFamily="34" charset="-34"/>
              </a:rPr>
              <a:t>าย</a:t>
            </a:r>
            <a:r>
              <a:rPr lang="th-TH" b="1" dirty="0">
                <a:solidFill>
                  <a:srgbClr val="FFC000"/>
                </a:solidFill>
                <a:latin typeface="TH SarabunIT๙" pitchFamily="34" charset="-34"/>
                <a:cs typeface="TH SarabunIT๙" pitchFamily="34" charset="-34"/>
              </a:rPr>
              <a:t>ของ</a:t>
            </a:r>
            <a:r>
              <a:rPr lang="th-TH" b="1" dirty="0" err="1">
                <a:solidFill>
                  <a:srgbClr val="FFC000"/>
                </a:solidFill>
                <a:latin typeface="TH SarabunIT๙" pitchFamily="34" charset="-34"/>
                <a:cs typeface="TH SarabunIT๙" pitchFamily="34" charset="-34"/>
              </a:rPr>
              <a:t>เช</a:t>
            </a:r>
            <a:r>
              <a:rPr lang="th-TH" b="1" dirty="0">
                <a:solidFill>
                  <a:srgbClr val="FFC000"/>
                </a:solidFill>
                <a:latin typeface="TH SarabunIT๙" pitchFamily="34" charset="-34"/>
                <a:cs typeface="TH SarabunIT๙" pitchFamily="34" charset="-34"/>
              </a:rPr>
              <a:t></a:t>
            </a:r>
            <a:r>
              <a:rPr lang="th-TH" b="1" dirty="0" err="1">
                <a:solidFill>
                  <a:srgbClr val="FFC000"/>
                </a:solidFill>
                <a:latin typeface="TH SarabunIT๙" pitchFamily="34" charset="-34"/>
                <a:cs typeface="TH SarabunIT๙" pitchFamily="34" charset="-34"/>
              </a:rPr>
              <a:t>นว</a:t>
            </a:r>
            <a:r>
              <a:rPr lang="th-TH" b="1" dirty="0">
                <a:solidFill>
                  <a:srgbClr val="FFC000"/>
                </a:solidFill>
                <a:latin typeface="TH SarabunIT๙" pitchFamily="34" charset="-34"/>
                <a:cs typeface="TH SarabunIT๙" pitchFamily="34" charset="-34"/>
              </a:rPr>
              <a:t></a:t>
            </a:r>
            <a:r>
              <a:rPr lang="th-TH" b="1" dirty="0" err="1">
                <a:solidFill>
                  <a:srgbClr val="FFC000"/>
                </a:solidFill>
                <a:latin typeface="TH SarabunIT๙" pitchFamily="34" charset="-34"/>
                <a:cs typeface="TH SarabunIT๙" pitchFamily="34" charset="-34"/>
              </a:rPr>
              <a:t>านี้</a:t>
            </a:r>
            <a:r>
              <a:rPr lang="th-TH" b="1" dirty="0">
                <a:solidFill>
                  <a:srgbClr val="FFC000"/>
                </a:solidFill>
                <a:latin typeface="TH SarabunIT๙" pitchFamily="34" charset="-34"/>
                <a:cs typeface="TH SarabunIT๙" pitchFamily="34" charset="-34"/>
              </a:rPr>
              <a:t> ได ยื่นใบขนสินค</a:t>
            </a:r>
            <a:r>
              <a:rPr lang="th-TH" b="1" dirty="0" err="1">
                <a:solidFill>
                  <a:srgbClr val="FFC000"/>
                </a:solidFill>
                <a:latin typeface="TH SarabunIT๙" pitchFamily="34" charset="-34"/>
                <a:cs typeface="TH SarabunIT๙" pitchFamily="34" charset="-34"/>
              </a:rPr>
              <a:t>าทําเป</a:t>
            </a:r>
            <a:r>
              <a:rPr lang="th-TH" b="1" dirty="0">
                <a:solidFill>
                  <a:srgbClr val="FFC000"/>
                </a:solidFill>
                <a:latin typeface="TH SarabunIT๙" pitchFamily="34" charset="-34"/>
                <a:cs typeface="TH SarabunIT๙" pitchFamily="34" charset="-34"/>
              </a:rPr>
              <a:t></a:t>
            </a:r>
            <a:r>
              <a:rPr lang="th-TH" b="1" dirty="0" err="1">
                <a:solidFill>
                  <a:srgbClr val="FFC000"/>
                </a:solidFill>
                <a:latin typeface="TH SarabunIT๙" pitchFamily="34" charset="-34"/>
                <a:cs typeface="TH SarabunIT๙" pitchFamily="34" charset="-34"/>
              </a:rPr>
              <a:t>นสอง</a:t>
            </a:r>
            <a:r>
              <a:rPr lang="th-TH" b="1" dirty="0">
                <a:solidFill>
                  <a:srgbClr val="FFC000"/>
                </a:solidFill>
                <a:latin typeface="TH SarabunIT๙" pitchFamily="34" charset="-34"/>
                <a:cs typeface="TH SarabunIT๙" pitchFamily="34" charset="-34"/>
              </a:rPr>
              <a:t>ฉบับ</a:t>
            </a:r>
            <a:r>
              <a:rPr lang="th-TH" b="1" dirty="0" err="1">
                <a:solidFill>
                  <a:srgbClr val="FFC000"/>
                </a:solidFill>
                <a:latin typeface="TH SarabunIT๙" pitchFamily="34" charset="-34"/>
                <a:cs typeface="TH SarabunIT๙" pitchFamily="34" charset="-34"/>
              </a:rPr>
              <a:t>มีข</a:t>
            </a:r>
            <a:r>
              <a:rPr lang="th-TH" b="1" dirty="0">
                <a:solidFill>
                  <a:srgbClr val="FFC000"/>
                </a:solidFill>
                <a:latin typeface="TH SarabunIT๙" pitchFamily="34" charset="-34"/>
                <a:cs typeface="TH SarabunIT๙" pitchFamily="34" charset="-34"/>
              </a:rPr>
              <a:t></a:t>
            </a:r>
            <a:r>
              <a:rPr lang="th-TH" b="1" dirty="0" err="1">
                <a:solidFill>
                  <a:srgbClr val="FFC000"/>
                </a:solidFill>
                <a:latin typeface="TH SarabunIT๙" pitchFamily="34" charset="-34"/>
                <a:cs typeface="TH SarabunIT๙" pitchFamily="34" charset="-34"/>
              </a:rPr>
              <a:t>อความต</a:t>
            </a:r>
            <a:r>
              <a:rPr lang="th-TH" b="1" dirty="0">
                <a:solidFill>
                  <a:srgbClr val="FFC000"/>
                </a:solidFill>
                <a:latin typeface="TH SarabunIT๙" pitchFamily="34" charset="-34"/>
                <a:cs typeface="TH SarabunIT๙" pitchFamily="34" charset="-34"/>
              </a:rPr>
              <a:t>องกันตามแบบที่</a:t>
            </a:r>
            <a:r>
              <a:rPr lang="th-TH" b="1" dirty="0" err="1">
                <a:solidFill>
                  <a:srgbClr val="FFC000"/>
                </a:solidFill>
                <a:latin typeface="TH SarabunIT๙" pitchFamily="34" charset="-34"/>
                <a:cs typeface="TH SarabunIT๙" pitchFamily="34" charset="-34"/>
              </a:rPr>
              <a:t>กําหนด</a:t>
            </a:r>
            <a:r>
              <a:rPr lang="th-TH" b="1" dirty="0">
                <a:solidFill>
                  <a:srgbClr val="FFC000"/>
                </a:solidFill>
                <a:latin typeface="TH SarabunIT๙" pitchFamily="34" charset="-34"/>
                <a:cs typeface="TH SarabunIT๙" pitchFamily="34" charset="-34"/>
              </a:rPr>
              <a:t>ไว (ใบแนบ ๙) </a:t>
            </a:r>
            <a:r>
              <a:rPr lang="th-TH" b="1" dirty="0" err="1">
                <a:solidFill>
                  <a:srgbClr val="FFC000"/>
                </a:solidFill>
                <a:latin typeface="TH SarabunIT๙" pitchFamily="34" charset="-34"/>
                <a:cs typeface="TH SarabunIT๙" pitchFamily="34" charset="-34"/>
              </a:rPr>
              <a:t>แต</a:t>
            </a:r>
            <a:r>
              <a:rPr lang="th-TH" b="1" dirty="0">
                <a:solidFill>
                  <a:srgbClr val="FFC000"/>
                </a:solidFill>
                <a:latin typeface="TH SarabunIT๙" pitchFamily="34" charset="-34"/>
                <a:cs typeface="TH SarabunIT๙" pitchFamily="34" charset="-34"/>
              </a:rPr>
              <a:t>ห</a:t>
            </a:r>
            <a:r>
              <a:rPr lang="th-TH" b="1" dirty="0" err="1">
                <a:solidFill>
                  <a:srgbClr val="FFC000"/>
                </a:solidFill>
                <a:latin typeface="TH SarabunIT๙" pitchFamily="34" charset="-34"/>
                <a:cs typeface="TH SarabunIT๙" pitchFamily="34" charset="-34"/>
              </a:rPr>
              <a:t>ามมิให</a:t>
            </a:r>
            <a:r>
              <a:rPr lang="th-TH" b="1" dirty="0">
                <a:solidFill>
                  <a:srgbClr val="FFC000"/>
                </a:solidFill>
                <a:latin typeface="TH SarabunIT๙" pitchFamily="34" charset="-34"/>
                <a:cs typeface="TH SarabunIT๙" pitchFamily="34" charset="-34"/>
              </a:rPr>
              <a:t></a:t>
            </a:r>
            <a:r>
              <a:rPr lang="th-TH" b="1" dirty="0" err="1">
                <a:solidFill>
                  <a:srgbClr val="FFC000"/>
                </a:solidFill>
                <a:latin typeface="TH SarabunIT๙" pitchFamily="34" charset="-34"/>
                <a:cs typeface="TH SarabunIT๙" pitchFamily="34" charset="-34"/>
              </a:rPr>
              <a:t>ทํา</a:t>
            </a:r>
            <a:r>
              <a:rPr lang="th-TH" b="1" dirty="0">
                <a:solidFill>
                  <a:srgbClr val="FFC000"/>
                </a:solidFill>
                <a:latin typeface="TH SarabunIT๙" pitchFamily="34" charset="-34"/>
                <a:cs typeface="TH SarabunIT๙" pitchFamily="34" charset="-34"/>
              </a:rPr>
              <a:t>การ</a:t>
            </a:r>
            <a:r>
              <a:rPr lang="th-TH" b="1" dirty="0" err="1">
                <a:solidFill>
                  <a:srgbClr val="FFC000"/>
                </a:solidFill>
                <a:latin typeface="TH SarabunIT๙" pitchFamily="34" charset="-34"/>
                <a:cs typeface="TH SarabunIT๙" pitchFamily="34" charset="-34"/>
              </a:rPr>
              <a:t>ลําเลียงถ</a:t>
            </a:r>
            <a:r>
              <a:rPr lang="th-TH" b="1" dirty="0">
                <a:solidFill>
                  <a:srgbClr val="FFC000"/>
                </a:solidFill>
                <a:latin typeface="TH SarabunIT๙" pitchFamily="34" charset="-34"/>
                <a:cs typeface="TH SarabunIT๙" pitchFamily="34" charset="-34"/>
              </a:rPr>
              <a:t></a:t>
            </a:r>
            <a:r>
              <a:rPr lang="th-TH" b="1" dirty="0" err="1">
                <a:solidFill>
                  <a:srgbClr val="FFC000"/>
                </a:solidFill>
                <a:latin typeface="TH SarabunIT๙" pitchFamily="34" charset="-34"/>
                <a:cs typeface="TH SarabunIT๙" pitchFamily="34" charset="-34"/>
              </a:rPr>
              <a:t>าย</a:t>
            </a:r>
            <a:r>
              <a:rPr lang="th-TH" b="1" dirty="0">
                <a:solidFill>
                  <a:srgbClr val="FFC000"/>
                </a:solidFill>
                <a:latin typeface="TH SarabunIT๙" pitchFamily="34" charset="-34"/>
                <a:cs typeface="TH SarabunIT๙" pitchFamily="34" charset="-34"/>
              </a:rPr>
              <a:t>ของ</a:t>
            </a:r>
            <a:r>
              <a:rPr lang="th-TH" b="1" dirty="0" err="1">
                <a:solidFill>
                  <a:srgbClr val="FFC000"/>
                </a:solidFill>
                <a:latin typeface="TH SarabunIT๙" pitchFamily="34" charset="-34"/>
                <a:cs typeface="TH SarabunIT๙" pitchFamily="34" charset="-34"/>
              </a:rPr>
              <a:t>เช</a:t>
            </a:r>
            <a:r>
              <a:rPr lang="th-TH" b="1" dirty="0">
                <a:solidFill>
                  <a:srgbClr val="FFC000"/>
                </a:solidFill>
                <a:latin typeface="TH SarabunIT๙" pitchFamily="34" charset="-34"/>
                <a:cs typeface="TH SarabunIT๙" pitchFamily="34" charset="-34"/>
              </a:rPr>
              <a:t></a:t>
            </a:r>
            <a:r>
              <a:rPr lang="th-TH" b="1" dirty="0" err="1">
                <a:solidFill>
                  <a:srgbClr val="FFC000"/>
                </a:solidFill>
                <a:latin typeface="TH SarabunIT๙" pitchFamily="34" charset="-34"/>
                <a:cs typeface="TH SarabunIT๙" pitchFamily="34" charset="-34"/>
              </a:rPr>
              <a:t>นนี้</a:t>
            </a:r>
            <a:r>
              <a:rPr lang="th-TH" b="1" dirty="0">
                <a:solidFill>
                  <a:srgbClr val="FFC000"/>
                </a:solidFill>
                <a:latin typeface="TH SarabunIT๙" pitchFamily="34" charset="-34"/>
                <a:cs typeface="TH SarabunIT๙" pitchFamily="34" charset="-34"/>
              </a:rPr>
              <a:t> </a:t>
            </a:r>
            <a:r>
              <a:rPr lang="th-TH" b="1" dirty="0" err="1">
                <a:solidFill>
                  <a:srgbClr val="FFC000"/>
                </a:solidFill>
                <a:latin typeface="TH SarabunIT๙" pitchFamily="34" charset="-34"/>
                <a:cs typeface="TH SarabunIT๙" pitchFamily="34" charset="-34"/>
              </a:rPr>
              <a:t>เว</a:t>
            </a:r>
            <a:r>
              <a:rPr lang="th-TH" b="1" dirty="0">
                <a:solidFill>
                  <a:srgbClr val="FFC000"/>
                </a:solidFill>
                <a:latin typeface="TH SarabunIT๙" pitchFamily="34" charset="-34"/>
                <a:cs typeface="TH SarabunIT๙" pitchFamily="34" charset="-34"/>
              </a:rPr>
              <a:t></a:t>
            </a:r>
            <a:r>
              <a:rPr lang="th-TH" b="1" dirty="0" err="1">
                <a:solidFill>
                  <a:srgbClr val="FFC000"/>
                </a:solidFill>
                <a:latin typeface="TH SarabunIT๙" pitchFamily="34" charset="-34"/>
                <a:cs typeface="TH SarabunIT๙" pitchFamily="34" charset="-34"/>
              </a:rPr>
              <a:t>นแต</a:t>
            </a:r>
            <a:r>
              <a:rPr lang="th-TH" b="1" dirty="0">
                <a:solidFill>
                  <a:srgbClr val="FFC000"/>
                </a:solidFill>
                <a:latin typeface="TH SarabunIT๙" pitchFamily="34" charset="-34"/>
                <a:cs typeface="TH SarabunIT๙" pitchFamily="34" charset="-34"/>
              </a:rPr>
              <a:t>จะไดรับอนุญาตและมีพนักงาน เจ</a:t>
            </a:r>
            <a:r>
              <a:rPr lang="th-TH" b="1" dirty="0" err="1">
                <a:solidFill>
                  <a:srgbClr val="FFC000"/>
                </a:solidFill>
                <a:latin typeface="TH SarabunIT๙" pitchFamily="34" charset="-34"/>
                <a:cs typeface="TH SarabunIT๙" pitchFamily="34" charset="-34"/>
              </a:rPr>
              <a:t>าหน</a:t>
            </a:r>
            <a:r>
              <a:rPr lang="th-TH" b="1" dirty="0">
                <a:solidFill>
                  <a:srgbClr val="FFC000"/>
                </a:solidFill>
                <a:latin typeface="TH SarabunIT๙" pitchFamily="34" charset="-34"/>
                <a:cs typeface="TH SarabunIT๙" pitchFamily="34" charset="-34"/>
              </a:rPr>
              <a:t></a:t>
            </a:r>
            <a:r>
              <a:rPr lang="th-TH" b="1" dirty="0" err="1">
                <a:solidFill>
                  <a:srgbClr val="FFC000"/>
                </a:solidFill>
                <a:latin typeface="TH SarabunIT๙" pitchFamily="34" charset="-34"/>
                <a:cs typeface="TH SarabunIT๙" pitchFamily="34" charset="-34"/>
              </a:rPr>
              <a:t>าที่</a:t>
            </a:r>
            <a:r>
              <a:rPr lang="th-TH" b="1" dirty="0">
                <a:solidFill>
                  <a:srgbClr val="FFC000"/>
                </a:solidFill>
                <a:latin typeface="TH SarabunIT๙" pitchFamily="34" charset="-34"/>
                <a:cs typeface="TH SarabunIT๙" pitchFamily="34" charset="-34"/>
              </a:rPr>
              <a:t>ศุลกากร</a:t>
            </a:r>
            <a:r>
              <a:rPr lang="th-TH" b="1" dirty="0" err="1">
                <a:solidFill>
                  <a:srgbClr val="FFC000"/>
                </a:solidFill>
                <a:latin typeface="TH SarabunIT๙" pitchFamily="34" charset="-34"/>
                <a:cs typeface="TH SarabunIT๙" pitchFamily="34" charset="-34"/>
              </a:rPr>
              <a:t>กํากับ</a:t>
            </a:r>
            <a:r>
              <a:rPr lang="th-TH" b="1" dirty="0">
                <a:solidFill>
                  <a:srgbClr val="FFC000"/>
                </a:solidFill>
                <a:latin typeface="TH SarabunIT๙" pitchFamily="34" charset="-34"/>
                <a:cs typeface="TH SarabunIT๙" pitchFamily="34" charset="-34"/>
              </a:rPr>
              <a:t>อยู่</a:t>
            </a:r>
          </a:p>
        </p:txBody>
      </p:sp>
      <p:sp>
        <p:nvSpPr>
          <p:cNvPr id="7" name="TextBox 6"/>
          <p:cNvSpPr txBox="1"/>
          <p:nvPr/>
        </p:nvSpPr>
        <p:spPr>
          <a:xfrm>
            <a:off x="37875" y="1085967"/>
            <a:ext cx="9106125" cy="769441"/>
          </a:xfrm>
          <a:prstGeom prst="rect">
            <a:avLst/>
          </a:prstGeom>
          <a:solidFill>
            <a:srgbClr val="FFC000"/>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th-TH" sz="4400" b="1" dirty="0" smtClean="0">
                <a:solidFill>
                  <a:srgbClr val="002060"/>
                </a:solidFill>
                <a:effectLst>
                  <a:outerShdw blurRad="38100" dist="38100" dir="2700000" algn="tl">
                    <a:srgbClr val="000000">
                      <a:alpha val="43137"/>
                    </a:srgbClr>
                  </a:outerShdw>
                </a:effectLst>
                <a:latin typeface="TH SarabunIT๙" pitchFamily="34" charset="-34"/>
                <a:cs typeface="TH SarabunIT๙" pitchFamily="34" charset="-34"/>
              </a:rPr>
              <a:t>มาตรา๕๘</a:t>
            </a:r>
            <a:endParaRPr lang="th-TH" sz="4400" b="1" dirty="0">
              <a:solidFill>
                <a:srgbClr val="002060"/>
              </a:solidFill>
              <a:effectLst>
                <a:outerShdw blurRad="38100" dist="38100" dir="2700000" algn="tl">
                  <a:srgbClr val="000000">
                    <a:alpha val="43137"/>
                  </a:srgbClr>
                </a:outerShdw>
              </a:effectLst>
              <a:latin typeface="TH SarabunIT๙" pitchFamily="34" charset="-34"/>
              <a:cs typeface="TH SarabunIT๙" pitchFamily="34" charset="-34"/>
            </a:endParaRPr>
          </a:p>
        </p:txBody>
      </p:sp>
      <p:sp>
        <p:nvSpPr>
          <p:cNvPr id="8" name="TextBox 7"/>
          <p:cNvSpPr txBox="1"/>
          <p:nvPr/>
        </p:nvSpPr>
        <p:spPr>
          <a:xfrm>
            <a:off x="4813185" y="1889782"/>
            <a:ext cx="4204247" cy="4401205"/>
          </a:xfrm>
          <a:prstGeom prst="rect">
            <a:avLst/>
          </a:prstGeom>
          <a:solidFill>
            <a:srgbClr val="002060"/>
          </a:solidFill>
        </p:spPr>
        <p:txBody>
          <a:bodyPr wrap="square" rtlCol="0">
            <a:spAutoFit/>
          </a:bodyPr>
          <a:lstStyle/>
          <a:p>
            <a:pPr algn="ctr"/>
            <a:r>
              <a:rPr lang="en-US" dirty="0">
                <a:solidFill>
                  <a:srgbClr val="FFC000"/>
                </a:solidFill>
                <a:latin typeface="TH SarabunIT๙" pitchFamily="34" charset="-34"/>
                <a:cs typeface="TH SarabunIT๙" pitchFamily="34" charset="-34"/>
              </a:rPr>
              <a:t>The transshipment of goods may be permitted once the person authorized to conduct the transshipment has submitted a shipment entry in duplicate in the prescribed form (Schedule 9) provided that no such transshipment shall take place except with the permission and in the presence of a competent customs official.</a:t>
            </a:r>
            <a:endParaRPr lang="th-TH" dirty="0">
              <a:solidFill>
                <a:srgbClr val="FFC000"/>
              </a:solidFill>
              <a:latin typeface="TH SarabunIT๙" pitchFamily="34" charset="-34"/>
              <a:cs typeface="TH SarabunIT๙" pitchFamily="34" charset="-34"/>
            </a:endParaRPr>
          </a:p>
        </p:txBody>
      </p:sp>
      <p:pic>
        <p:nvPicPr>
          <p:cNvPr id="14340" name="Picture 4" descr="C:\Documents and Settings\Administrator\Desktop\กรมศุล\1356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835" y="5437878"/>
            <a:ext cx="4676317" cy="1420122"/>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Documents and Settings\Administrator\Desktop\กรมศุล\1356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1152" y="6157518"/>
            <a:ext cx="4232848" cy="658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637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Documents and Settings\Administrator\Desktop\กรมศุล\custom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15" y="0"/>
            <a:ext cx="9144000" cy="176293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Documents and Settings\Administrator\Desktop\กรมศุล\1356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15" y="5733256"/>
            <a:ext cx="9144000" cy="112474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ไดอะแกรม 4"/>
          <p:cNvGraphicFramePr/>
          <p:nvPr>
            <p:extLst>
              <p:ext uri="{D42A27DB-BD31-4B8C-83A1-F6EECF244321}">
                <p14:modId xmlns:p14="http://schemas.microsoft.com/office/powerpoint/2010/main" val="2197534542"/>
              </p:ext>
            </p:extLst>
          </p:nvPr>
        </p:nvGraphicFramePr>
        <p:xfrm>
          <a:off x="755576" y="1484784"/>
          <a:ext cx="8041913" cy="40482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5362" name="Picture 2" descr="C:\Documents and Settings\Administrator\Desktop\กรมศุล\กรมศุลกากร(4).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1920" y="5013176"/>
            <a:ext cx="3256012" cy="18448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Documents and Settings\Administrator\Desktop\กรมศุล\logo(1).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933684" cy="1628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0018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49"/>
            <a:ext cx="9144000" cy="1223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5" y="-3579"/>
            <a:ext cx="1929261" cy="1502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6609" y="1498845"/>
            <a:ext cx="3131840" cy="5078313"/>
          </a:xfrm>
          <a:prstGeom prst="rect">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angle"/>
          </a:sp3d>
        </p:spPr>
        <p:txBody>
          <a:bodyPr wrap="square" rtlCol="0">
            <a:spAutoFit/>
          </a:bodyPr>
          <a:lstStyle/>
          <a:p>
            <a:pPr algn="ctr"/>
            <a:r>
              <a:rPr lang="th-TH" sz="5400" b="1" dirty="0" smtClean="0">
                <a:solidFill>
                  <a:prstClr val="white"/>
                </a:solidFill>
                <a:cs typeface="JasmineUPC" pitchFamily="18" charset="-34"/>
              </a:rPr>
              <a:t>ระเบียบปฏิบัติที่กรมศุลกากรจะยอมให้</a:t>
            </a:r>
          </a:p>
          <a:p>
            <a:pPr algn="ctr"/>
            <a:r>
              <a:rPr lang="th-TH" sz="5400" b="1" dirty="0" smtClean="0">
                <a:solidFill>
                  <a:prstClr val="white"/>
                </a:solidFill>
                <a:cs typeface="JasmineUPC" pitchFamily="18" charset="-34"/>
              </a:rPr>
              <a:t>ถ่ายลำได้ต้อง</a:t>
            </a:r>
          </a:p>
        </p:txBody>
      </p:sp>
      <p:sp>
        <p:nvSpPr>
          <p:cNvPr id="4" name="TextBox 3"/>
          <p:cNvSpPr txBox="1"/>
          <p:nvPr/>
        </p:nvSpPr>
        <p:spPr>
          <a:xfrm>
            <a:off x="3200018" y="1714289"/>
            <a:ext cx="4340754" cy="1754326"/>
          </a:xfrm>
          <a:prstGeom prst="rect">
            <a:avLst/>
          </a:prstGeom>
          <a:solidFill>
            <a:schemeClr val="accent6">
              <a:lumMod val="20000"/>
              <a:lumOff val="80000"/>
            </a:schemeClr>
          </a:solid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th-TH" dirty="0" smtClean="0">
                <a:solidFill>
                  <a:prstClr val="black"/>
                </a:solidFill>
              </a:rPr>
              <a:t> </a:t>
            </a:r>
            <a:r>
              <a:rPr lang="th-TH" sz="5400" b="1" dirty="0" smtClean="0">
                <a:solidFill>
                  <a:prstClr val="black"/>
                </a:solidFill>
                <a:cs typeface="JasmineUPC" pitchFamily="18" charset="-34"/>
              </a:rPr>
              <a:t>มี </a:t>
            </a:r>
            <a:r>
              <a:rPr lang="en-US" sz="5400" b="1" dirty="0" smtClean="0">
                <a:solidFill>
                  <a:prstClr val="black"/>
                </a:solidFill>
                <a:cs typeface="JasmineUPC" pitchFamily="18" charset="-34"/>
              </a:rPr>
              <a:t>Through</a:t>
            </a:r>
          </a:p>
          <a:p>
            <a:r>
              <a:rPr lang="en-US" sz="5400" b="1" dirty="0" smtClean="0">
                <a:solidFill>
                  <a:prstClr val="black"/>
                </a:solidFill>
                <a:cs typeface="JasmineUPC" pitchFamily="18" charset="-34"/>
              </a:rPr>
              <a:t> </a:t>
            </a:r>
            <a:r>
              <a:rPr lang="en-US" sz="5400" b="1" spc="-300" dirty="0" smtClean="0">
                <a:solidFill>
                  <a:prstClr val="black"/>
                </a:solidFill>
                <a:cs typeface="JasmineUPC" pitchFamily="18" charset="-34"/>
              </a:rPr>
              <a:t>Bill of Landing</a:t>
            </a:r>
            <a:endParaRPr lang="th-TH" sz="5400" b="1" spc="-300" dirty="0" smtClean="0">
              <a:solidFill>
                <a:prstClr val="black"/>
              </a:solidFill>
              <a:cs typeface="JasmineUPC" pitchFamily="18" charset="-34"/>
            </a:endParaRPr>
          </a:p>
        </p:txBody>
      </p:sp>
      <p:sp>
        <p:nvSpPr>
          <p:cNvPr id="5" name="TextBox 4"/>
          <p:cNvSpPr txBox="1"/>
          <p:nvPr/>
        </p:nvSpPr>
        <p:spPr>
          <a:xfrm>
            <a:off x="6847362" y="1360346"/>
            <a:ext cx="1872208" cy="707886"/>
          </a:xfrm>
          <a:prstGeom prst="rect">
            <a:avLst/>
          </a:prstGeom>
          <a:solidFill>
            <a:schemeClr val="accent6">
              <a:lumMod val="20000"/>
              <a:lumOff val="80000"/>
            </a:schemeClr>
          </a:solidFill>
          <a:ln>
            <a:solidFill>
              <a:srgbClr val="00B050"/>
            </a:solidFill>
          </a:ln>
        </p:spPr>
        <p:txBody>
          <a:bodyPr wrap="square" rtlCol="0">
            <a:spAutoFit/>
          </a:bodyPr>
          <a:lstStyle/>
          <a:p>
            <a:r>
              <a:rPr lang="th-TH" sz="4000" b="1" dirty="0" smtClean="0">
                <a:solidFill>
                  <a:prstClr val="black"/>
                </a:solidFill>
                <a:cs typeface="EucrosiaUPC" pitchFamily="18" charset="-34"/>
              </a:rPr>
              <a:t>ต้นทาง</a:t>
            </a:r>
          </a:p>
        </p:txBody>
      </p:sp>
      <p:sp>
        <p:nvSpPr>
          <p:cNvPr id="6" name="TextBox 5"/>
          <p:cNvSpPr txBox="1"/>
          <p:nvPr/>
        </p:nvSpPr>
        <p:spPr>
          <a:xfrm>
            <a:off x="6845130" y="2096451"/>
            <a:ext cx="1872208" cy="707886"/>
          </a:xfrm>
          <a:prstGeom prst="rect">
            <a:avLst/>
          </a:prstGeom>
          <a:solidFill>
            <a:schemeClr val="accent6">
              <a:lumMod val="40000"/>
              <a:lumOff val="60000"/>
            </a:schemeClr>
          </a:solidFill>
          <a:ln>
            <a:solidFill>
              <a:srgbClr val="92D050"/>
            </a:solidFill>
          </a:ln>
        </p:spPr>
        <p:txBody>
          <a:bodyPr wrap="square" rtlCol="0">
            <a:spAutoFit/>
          </a:bodyPr>
          <a:lstStyle/>
          <a:p>
            <a:r>
              <a:rPr lang="th-TH" sz="4000" b="1" dirty="0" smtClean="0">
                <a:solidFill>
                  <a:prstClr val="black"/>
                </a:solidFill>
                <a:cs typeface="EucrosiaUPC" pitchFamily="18" charset="-34"/>
              </a:rPr>
              <a:t>ที่ถ่าย</a:t>
            </a:r>
          </a:p>
        </p:txBody>
      </p:sp>
      <p:sp>
        <p:nvSpPr>
          <p:cNvPr id="7" name="TextBox 6"/>
          <p:cNvSpPr txBox="1"/>
          <p:nvPr/>
        </p:nvSpPr>
        <p:spPr>
          <a:xfrm>
            <a:off x="6881134" y="2804337"/>
            <a:ext cx="1800200" cy="707886"/>
          </a:xfrm>
          <a:prstGeom prst="rect">
            <a:avLst/>
          </a:prstGeom>
          <a:solidFill>
            <a:schemeClr val="accent6">
              <a:lumMod val="60000"/>
              <a:lumOff val="40000"/>
            </a:schemeClr>
          </a:solidFill>
          <a:ln>
            <a:solidFill>
              <a:srgbClr val="92D050"/>
            </a:solidFill>
          </a:ln>
        </p:spPr>
        <p:txBody>
          <a:bodyPr wrap="square" rtlCol="0">
            <a:spAutoFit/>
          </a:bodyPr>
          <a:lstStyle/>
          <a:p>
            <a:r>
              <a:rPr lang="th-TH" sz="4000" b="1" dirty="0" smtClean="0">
                <a:solidFill>
                  <a:prstClr val="black"/>
                </a:solidFill>
                <a:cs typeface="EucrosiaUPC" pitchFamily="18" charset="-34"/>
              </a:rPr>
              <a:t>ปลายทาง</a:t>
            </a:r>
          </a:p>
        </p:txBody>
      </p:sp>
      <p:sp>
        <p:nvSpPr>
          <p:cNvPr id="9" name="TextBox 8"/>
          <p:cNvSpPr txBox="1"/>
          <p:nvPr/>
        </p:nvSpPr>
        <p:spPr>
          <a:xfrm>
            <a:off x="3305352" y="3499393"/>
            <a:ext cx="4809073" cy="1077218"/>
          </a:xfrm>
          <a:prstGeom prst="rect">
            <a:avLst/>
          </a:prstGeom>
          <a:solidFill>
            <a:schemeClr val="accent1">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r>
              <a:rPr lang="th-TH" sz="3200" b="1" dirty="0" smtClean="0">
                <a:solidFill>
                  <a:prstClr val="black"/>
                </a:solidFill>
                <a:cs typeface="JasmineUPC" pitchFamily="18" charset="-34"/>
              </a:rPr>
              <a:t>มี </a:t>
            </a:r>
            <a:r>
              <a:rPr lang="en-US" sz="3200" b="1" dirty="0" smtClean="0">
                <a:solidFill>
                  <a:prstClr val="black"/>
                </a:solidFill>
                <a:cs typeface="JasmineUPC" pitchFamily="18" charset="-34"/>
              </a:rPr>
              <a:t>Invoice &amp; Mark </a:t>
            </a:r>
            <a:r>
              <a:rPr lang="th-TH" sz="3200" b="1" dirty="0" smtClean="0">
                <a:solidFill>
                  <a:prstClr val="black"/>
                </a:solidFill>
                <a:cs typeface="JasmineUPC" pitchFamily="18" charset="-34"/>
              </a:rPr>
              <a:t>แสดงท่าต่างประเทศ</a:t>
            </a:r>
          </a:p>
        </p:txBody>
      </p:sp>
      <p:sp>
        <p:nvSpPr>
          <p:cNvPr id="11" name="TextBox 10"/>
          <p:cNvSpPr txBox="1"/>
          <p:nvPr/>
        </p:nvSpPr>
        <p:spPr>
          <a:xfrm>
            <a:off x="3228974" y="4582664"/>
            <a:ext cx="4885452" cy="1200329"/>
          </a:xfrm>
          <a:prstGeom prst="rect">
            <a:avLst/>
          </a:prstGeom>
          <a:solidFill>
            <a:schemeClr val="accent4">
              <a:lumMod val="20000"/>
              <a:lumOff val="80000"/>
            </a:schemeClr>
          </a:solid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r>
              <a:rPr lang="th-TH" sz="3600" b="1" dirty="0" smtClean="0">
                <a:solidFill>
                  <a:prstClr val="black"/>
                </a:solidFill>
                <a:cs typeface="JasmineUPC" pitchFamily="18" charset="-34"/>
              </a:rPr>
              <a:t>มีบัญชีสินค้าสำหรับเรือตรงกับ </a:t>
            </a:r>
            <a:r>
              <a:rPr lang="en-US" sz="3600" b="1" dirty="0" smtClean="0">
                <a:solidFill>
                  <a:prstClr val="black"/>
                </a:solidFill>
                <a:cs typeface="JasmineUPC" pitchFamily="18" charset="-34"/>
              </a:rPr>
              <a:t>Through Bill of Landing</a:t>
            </a:r>
            <a:endParaRPr lang="th-TH" sz="3600" b="1" dirty="0" smtClean="0">
              <a:solidFill>
                <a:prstClr val="black"/>
              </a:solidFill>
              <a:cs typeface="JasmineUPC" pitchFamily="18" charset="-34"/>
            </a:endParaRPr>
          </a:p>
        </p:txBody>
      </p:sp>
      <p:sp>
        <p:nvSpPr>
          <p:cNvPr id="12" name="TextBox 11"/>
          <p:cNvSpPr txBox="1"/>
          <p:nvPr/>
        </p:nvSpPr>
        <p:spPr>
          <a:xfrm>
            <a:off x="3288407" y="5779417"/>
            <a:ext cx="4826020" cy="646331"/>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th-TH" sz="3600" b="1" dirty="0" smtClean="0">
                <a:solidFill>
                  <a:prstClr val="black"/>
                </a:solidFill>
                <a:cs typeface="JasmineUPC" pitchFamily="18" charset="-34"/>
              </a:rPr>
              <a:t>ไม่มีการชำระราคา ณ ที่ขนถ่าย</a:t>
            </a:r>
          </a:p>
        </p:txBody>
      </p:sp>
      <p:cxnSp>
        <p:nvCxnSpPr>
          <p:cNvPr id="14" name="ลูกศรเชื่อมต่อแบบตรง 13"/>
          <p:cNvCxnSpPr>
            <a:endCxn id="5" idx="1"/>
          </p:cNvCxnSpPr>
          <p:nvPr/>
        </p:nvCxnSpPr>
        <p:spPr>
          <a:xfrm flipV="1">
            <a:off x="5937893" y="1714289"/>
            <a:ext cx="909469" cy="7361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ลูกศรเชื่อมต่อแบบตรง 15"/>
          <p:cNvCxnSpPr>
            <a:endCxn id="6" idx="1"/>
          </p:cNvCxnSpPr>
          <p:nvPr/>
        </p:nvCxnSpPr>
        <p:spPr>
          <a:xfrm>
            <a:off x="5937893" y="2450394"/>
            <a:ext cx="90723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ลูกศรเชื่อมต่อแบบตรง 17"/>
          <p:cNvCxnSpPr/>
          <p:nvPr/>
        </p:nvCxnSpPr>
        <p:spPr>
          <a:xfrm>
            <a:off x="5937893" y="2450394"/>
            <a:ext cx="907237" cy="7848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5" name="Picture 5" descr="C:\Documents and Settings\Administrator\Desktop\กรมศุล\13563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09" y="6404034"/>
            <a:ext cx="9144000" cy="453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5240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596"/>
            <a:ext cx="9144000"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 y="6294437"/>
            <a:ext cx="91440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05805" y="1046145"/>
            <a:ext cx="8136904" cy="646331"/>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th-TH" sz="3600" b="1" dirty="0" smtClean="0">
                <a:solidFill>
                  <a:srgbClr val="002060"/>
                </a:solidFill>
                <a:latin typeface="TH SarabunIT๙" pitchFamily="34" charset="-34"/>
                <a:cs typeface="TH SarabunIT๙" pitchFamily="34" charset="-34"/>
              </a:rPr>
              <a:t>การขนส่งสินค้าขึ้นถ่ายลำไว้พักบนบก ประมวล ข้อ </a:t>
            </a:r>
            <a:r>
              <a:rPr lang="en-US" sz="3600" b="1" dirty="0" smtClean="0">
                <a:solidFill>
                  <a:srgbClr val="002060"/>
                </a:solidFill>
                <a:latin typeface="TH SarabunIT๙" pitchFamily="34" charset="-34"/>
                <a:cs typeface="TH SarabunIT๙" pitchFamily="34" charset="-34"/>
              </a:rPr>
              <a:t>13 02 05</a:t>
            </a:r>
            <a:endParaRPr lang="th-TH" sz="3600" b="1" dirty="0" smtClean="0">
              <a:solidFill>
                <a:srgbClr val="002060"/>
              </a:solidFill>
              <a:latin typeface="TH SarabunIT๙" pitchFamily="34" charset="-34"/>
              <a:cs typeface="TH SarabunIT๙" pitchFamily="34" charset="-34"/>
            </a:endParaRPr>
          </a:p>
        </p:txBody>
      </p:sp>
      <p:sp>
        <p:nvSpPr>
          <p:cNvPr id="6" name="แผนผังลำดับงาน: เทปเจาะรู 5"/>
          <p:cNvSpPr/>
          <p:nvPr/>
        </p:nvSpPr>
        <p:spPr>
          <a:xfrm>
            <a:off x="161496" y="1559091"/>
            <a:ext cx="8821007" cy="5035419"/>
          </a:xfrm>
          <a:prstGeom prst="flowChartPunchedTap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00" b="1" dirty="0" smtClean="0">
              <a:solidFill>
                <a:prstClr val="white"/>
              </a:solidFill>
              <a:latin typeface="TH SarabunIT๙" pitchFamily="34" charset="-34"/>
              <a:cs typeface="TH SarabunIT๙" pitchFamily="34" charset="-34"/>
            </a:endParaRPr>
          </a:p>
          <a:p>
            <a:pPr algn="ctr"/>
            <a:r>
              <a:rPr lang="th-TH" sz="3200" b="1" dirty="0" smtClean="0">
                <a:solidFill>
                  <a:prstClr val="white"/>
                </a:solidFill>
                <a:latin typeface="TH SarabunIT๙" pitchFamily="34" charset="-34"/>
                <a:cs typeface="TH SarabunIT๙" pitchFamily="34" charset="-34"/>
              </a:rPr>
              <a:t>ต้องถ่ายลำเลียงของออกจากเรือลำหนึ่ง ลงเรืออีกลำหนึ่ง แล้วส่งออกไปต่างประเทศโดยไม่ต้องขึ้นบก เพราะ</a:t>
            </a:r>
            <a:r>
              <a:rPr lang="th-TH" sz="3200" b="1" dirty="0" err="1" smtClean="0">
                <a:solidFill>
                  <a:prstClr val="white"/>
                </a:solidFill>
                <a:latin typeface="TH SarabunIT๙" pitchFamily="34" charset="-34"/>
                <a:cs typeface="TH SarabunIT๙" pitchFamily="34" charset="-34"/>
              </a:rPr>
              <a:t>หากขึ้</a:t>
            </a:r>
            <a:r>
              <a:rPr lang="th-TH" sz="3200" b="1" dirty="0" smtClean="0">
                <a:solidFill>
                  <a:prstClr val="white"/>
                </a:solidFill>
                <a:latin typeface="TH SarabunIT๙" pitchFamily="34" charset="-34"/>
                <a:cs typeface="TH SarabunIT๙" pitchFamily="34" charset="-34"/>
              </a:rPr>
              <a:t>บกแล้ว</a:t>
            </a:r>
            <a:r>
              <a:rPr lang="th-TH" sz="3200" b="1" dirty="0" err="1" smtClean="0">
                <a:solidFill>
                  <a:prstClr val="white"/>
                </a:solidFill>
                <a:latin typeface="TH SarabunIT๙" pitchFamily="34" charset="-34"/>
                <a:cs typeface="TH SarabunIT๙" pitchFamily="34" charset="-34"/>
              </a:rPr>
              <a:t>ส่งออกจ</a:t>
            </a:r>
            <a:r>
              <a:rPr lang="th-TH" sz="3200" b="1" dirty="0" smtClean="0">
                <a:solidFill>
                  <a:prstClr val="white"/>
                </a:solidFill>
                <a:latin typeface="TH SarabunIT๙" pitchFamily="34" charset="-34"/>
                <a:cs typeface="TH SarabunIT๙" pitchFamily="34" charset="-34"/>
              </a:rPr>
              <a:t>ต้องเสียภาษีอากรขาเข้าแล้วปฏิบัติพิธีการขอคืนอากร ตาม มาตรา </a:t>
            </a:r>
            <a:r>
              <a:rPr lang="en-US" sz="3200" b="1" dirty="0" smtClean="0">
                <a:solidFill>
                  <a:prstClr val="white"/>
                </a:solidFill>
                <a:latin typeface="TH SarabunIT๙" pitchFamily="34" charset="-34"/>
                <a:cs typeface="TH SarabunIT๙" pitchFamily="34" charset="-34"/>
              </a:rPr>
              <a:t>19 </a:t>
            </a:r>
            <a:r>
              <a:rPr lang="th-TH" sz="3200" b="1" dirty="0" smtClean="0">
                <a:solidFill>
                  <a:prstClr val="white"/>
                </a:solidFill>
                <a:latin typeface="TH SarabunIT๙" pitchFamily="34" charset="-34"/>
                <a:cs typeface="TH SarabunIT๙" pitchFamily="34" charset="-34"/>
              </a:rPr>
              <a:t>ที่ต้อง</a:t>
            </a:r>
            <a:r>
              <a:rPr lang="th-TH" sz="3200" b="1" dirty="0" err="1" smtClean="0">
                <a:solidFill>
                  <a:prstClr val="white"/>
                </a:solidFill>
                <a:latin typeface="TH SarabunIT๙" pitchFamily="34" charset="-34"/>
                <a:cs typeface="TH SarabunIT๙" pitchFamily="34" charset="-34"/>
              </a:rPr>
              <a:t>สีย</a:t>
            </a:r>
            <a:r>
              <a:rPr lang="th-TH" sz="3200" b="1" dirty="0" smtClean="0">
                <a:solidFill>
                  <a:prstClr val="white"/>
                </a:solidFill>
                <a:latin typeface="TH SarabunIT๙" pitchFamily="34" charset="-34"/>
                <a:cs typeface="TH SarabunIT๙" pitchFamily="34" charset="-34"/>
              </a:rPr>
              <a:t>ภาษี เพราะ มาตรา </a:t>
            </a:r>
            <a:r>
              <a:rPr lang="en-US" sz="3200" b="1" dirty="0" smtClean="0">
                <a:solidFill>
                  <a:prstClr val="white"/>
                </a:solidFill>
                <a:latin typeface="TH SarabunIT๙" pitchFamily="34" charset="-34"/>
                <a:cs typeface="TH SarabunIT๙" pitchFamily="34" charset="-34"/>
              </a:rPr>
              <a:t>10 </a:t>
            </a:r>
            <a:r>
              <a:rPr lang="th-TH" sz="3200" b="1" dirty="0" smtClean="0">
                <a:solidFill>
                  <a:prstClr val="white"/>
                </a:solidFill>
                <a:latin typeface="TH SarabunIT๙" pitchFamily="34" charset="-34"/>
                <a:cs typeface="TH SarabunIT๙" pitchFamily="34" charset="-34"/>
              </a:rPr>
              <a:t>ทวิ ของนำเข้าสำเร็จ ประกอบมาตรา </a:t>
            </a:r>
            <a:r>
              <a:rPr lang="en-US" sz="3200" b="1" dirty="0" smtClean="0">
                <a:solidFill>
                  <a:prstClr val="white"/>
                </a:solidFill>
                <a:latin typeface="TH SarabunIT๙" pitchFamily="34" charset="-34"/>
                <a:cs typeface="TH SarabunIT๙" pitchFamily="34" charset="-34"/>
              </a:rPr>
              <a:t>41 </a:t>
            </a:r>
            <a:r>
              <a:rPr lang="th-TH" sz="3200" b="1" dirty="0" smtClean="0">
                <a:solidFill>
                  <a:prstClr val="white"/>
                </a:solidFill>
                <a:latin typeface="TH SarabunIT๙" pitchFamily="34" charset="-34"/>
                <a:cs typeface="TH SarabunIT๙" pitchFamily="34" charset="-34"/>
              </a:rPr>
              <a:t>ของขนถ่ายขึ้นบก ณ หน้าเทียบท่าเรือตามกฎหมาย ต้องยื่นใบขนสิค้าเพื่อเสียอากรตามมาตรา </a:t>
            </a:r>
            <a:r>
              <a:rPr lang="en-US" sz="3200" b="1" dirty="0" smtClean="0">
                <a:solidFill>
                  <a:prstClr val="white"/>
                </a:solidFill>
                <a:latin typeface="TH SarabunIT๙" pitchFamily="34" charset="-34"/>
                <a:cs typeface="TH SarabunIT๙" pitchFamily="34" charset="-34"/>
              </a:rPr>
              <a:t>11 </a:t>
            </a:r>
          </a:p>
          <a:p>
            <a:r>
              <a:rPr lang="en-US" b="1" dirty="0" smtClean="0">
                <a:solidFill>
                  <a:prstClr val="white"/>
                </a:solidFill>
                <a:latin typeface="TH SarabunIT๙" pitchFamily="34" charset="-34"/>
                <a:cs typeface="TH SarabunIT๙" pitchFamily="34" charset="-34"/>
              </a:rPr>
              <a:t>	</a:t>
            </a:r>
            <a:r>
              <a:rPr lang="th-TH" b="1" i="1" u="sng" dirty="0" smtClean="0">
                <a:solidFill>
                  <a:srgbClr val="C00000"/>
                </a:solidFill>
                <a:latin typeface="TH SarabunIT๙" pitchFamily="34" charset="-34"/>
                <a:cs typeface="JasmineUPC" pitchFamily="18" charset="-34"/>
              </a:rPr>
              <a:t>นี้คือสาเหตุปัจจุบันที่โหมดการขนส่งต่อเนื่องหลายรูปแบบในลักษณะการถ่ายลำในการเปลี่ยนโหมดทางบกจึงต้องยังเสียภาษีอยู่ </a:t>
            </a:r>
          </a:p>
          <a:p>
            <a:r>
              <a:rPr lang="th-TH" b="1" i="1" u="sng" dirty="0" smtClean="0">
                <a:solidFill>
                  <a:srgbClr val="7030A0"/>
                </a:solidFill>
                <a:latin typeface="TH SarabunIT๙" pitchFamily="34" charset="-34"/>
                <a:cs typeface="JasmineUPC" pitchFamily="18" charset="-34"/>
              </a:rPr>
              <a:t>แต่อย่างไรก็ตามกฎหมายก็มีหลักผ่อนผันให้ขนสินค้าถ่ายลำขึ้นพักไว้บนบกได้</a:t>
            </a:r>
          </a:p>
        </p:txBody>
      </p:sp>
      <p:sp>
        <p:nvSpPr>
          <p:cNvPr id="8" name="TextBox 7"/>
          <p:cNvSpPr txBox="1"/>
          <p:nvPr/>
        </p:nvSpPr>
        <p:spPr>
          <a:xfrm>
            <a:off x="683568" y="1763965"/>
            <a:ext cx="4080372" cy="769441"/>
          </a:xfrm>
          <a:prstGeom prst="rect">
            <a:avLst/>
          </a:prstGeom>
          <a:solidFill>
            <a:schemeClr val="accent6">
              <a:lumMod val="60000"/>
              <a:lumOff val="40000"/>
            </a:schemeClr>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th-TH" sz="4400" b="1" dirty="0" smtClean="0">
                <a:solidFill>
                  <a:prstClr val="black"/>
                </a:solidFill>
              </a:rPr>
              <a:t>หลักทั่วไป</a:t>
            </a:r>
          </a:p>
        </p:txBody>
      </p:sp>
    </p:spTree>
    <p:extLst>
      <p:ext uri="{BB962C8B-B14F-4D97-AF65-F5344CB8AC3E}">
        <p14:creationId xmlns:p14="http://schemas.microsoft.com/office/powerpoint/2010/main" val="38967274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9144000" cy="1423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5" descr="C:\Documents and Settings\Administrator\Desktop\กรมศุล\1356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15" y="5589240"/>
            <a:ext cx="9144000" cy="1268760"/>
          </a:xfrm>
          <a:prstGeom prst="rect">
            <a:avLst/>
          </a:prstGeom>
          <a:noFill/>
          <a:extLst>
            <a:ext uri="{909E8E84-426E-40DD-AFC4-6F175D3DCCD1}">
              <a14:hiddenFill xmlns:a14="http://schemas.microsoft.com/office/drawing/2010/main">
                <a:solidFill>
                  <a:srgbClr val="FFFFFF"/>
                </a:solidFill>
              </a14:hiddenFill>
            </a:ext>
          </a:extLst>
        </p:spPr>
      </p:pic>
      <p:sp>
        <p:nvSpPr>
          <p:cNvPr id="6" name="สี่เหลี่ยมผืนผ้า 5"/>
          <p:cNvSpPr/>
          <p:nvPr/>
        </p:nvSpPr>
        <p:spPr>
          <a:xfrm>
            <a:off x="346112" y="1558182"/>
            <a:ext cx="8712968" cy="707886"/>
          </a:xfrm>
          <a:prstGeom prst="rect">
            <a:avLst/>
          </a:prstGeom>
          <a:solidFill>
            <a:srgbClr val="EC5E8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r>
              <a:rPr lang="th-TH" sz="4000" dirty="0"/>
              <a:t>หลักยกเว้นผ่อนผันให้ถ่ายลำขึ้นพักบน</a:t>
            </a:r>
            <a:r>
              <a:rPr lang="th-TH" sz="4000" dirty="0" smtClean="0"/>
              <a:t>บกให้ปฏิบัติดังนี้</a:t>
            </a:r>
            <a:endParaRPr lang="th-TH" sz="4000" dirty="0"/>
          </a:p>
        </p:txBody>
      </p:sp>
      <p:sp>
        <p:nvSpPr>
          <p:cNvPr id="7" name="TextBox 6"/>
          <p:cNvSpPr txBox="1"/>
          <p:nvPr/>
        </p:nvSpPr>
        <p:spPr>
          <a:xfrm>
            <a:off x="705812" y="2132856"/>
            <a:ext cx="7993569" cy="3046988"/>
          </a:xfrm>
          <a:prstGeom prst="rect">
            <a:avLst/>
          </a:prstGeom>
          <a:noFill/>
          <a:ln>
            <a:noFill/>
          </a:ln>
          <a:effectLst/>
        </p:spPr>
        <p:txBody>
          <a:bodyPr wrap="square" rtlCol="0">
            <a:spAutoFit/>
          </a:bodyPr>
          <a:lstStyle/>
          <a:p>
            <a:r>
              <a:rPr lang="th-TH" sz="3200" b="1" dirty="0"/>
              <a:t>เจ้าของไม่อาจรอเก็บเรือฉลอมเพราะเป็นที่เปิดเผยอาจเกิดการเสียหายแก่สินค้าได้ก็ให้ยื่นคำร้องขอต่อผู้อำนวยการกองพิธีการและการประเมินอากรหรือผู้ที่ได้รับมอบหมายเพื่อพิจารณาอนุญาตเป็นราย ๆ ไปโดย</a:t>
            </a:r>
            <a:r>
              <a:rPr lang="th-TH" sz="3200" b="1" dirty="0" err="1"/>
              <a:t>กำหนดเงื่อ</a:t>
            </a:r>
            <a:r>
              <a:rPr lang="th-TH" sz="3200" b="1" dirty="0"/>
              <a:t>ไขการควบคุมให้ปฏิบัติเป็นพิเศษเพิ่มเติม และให้ทำสัญญาทัณฑ์บนตามแนบท้ายประมวลบังคับข้อ 03 03 02 โดยอนุโลม</a:t>
            </a:r>
          </a:p>
        </p:txBody>
      </p:sp>
    </p:spTree>
    <p:extLst>
      <p:ext uri="{BB962C8B-B14F-4D97-AF65-F5344CB8AC3E}">
        <p14:creationId xmlns:p14="http://schemas.microsoft.com/office/powerpoint/2010/main" val="2608319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l="-5000" t="7000" b="-6000"/>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00034" y="0"/>
            <a:ext cx="6072230" cy="8215346"/>
          </a:xfrm>
          <a:ln w="34925">
            <a:solidFill>
              <a:srgbClr val="FFFFFF"/>
            </a:solidFill>
            <a:miter lim="800000"/>
            <a:headEnd/>
            <a:tailEn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a:lstStyle/>
          <a:p>
            <a:pPr algn="l" eaLnBrk="1" hangingPunct="1">
              <a:defRPr/>
            </a:pPr>
            <a:r>
              <a:rPr lang="th-TH" sz="5200" b="1" dirty="0" smtClean="0">
                <a:solidFill>
                  <a:schemeClr val="accent1">
                    <a:lumMod val="75000"/>
                  </a:schemeClr>
                </a:solidFill>
                <a:cs typeface="JasmineUPC" pitchFamily="18" charset="-34"/>
              </a:rPr>
              <a:t>                    </a:t>
            </a:r>
            <a:endParaRPr lang="en-US" sz="5200" b="1" dirty="0">
              <a:solidFill>
                <a:srgbClr val="C31F8C"/>
              </a:solidFill>
              <a:cs typeface="Andalus" pitchFamily="2" charset="-78"/>
            </a:endParaRPr>
          </a:p>
        </p:txBody>
      </p:sp>
      <p:sp>
        <p:nvSpPr>
          <p:cNvPr id="2051" name="Rectangle 3"/>
          <p:cNvSpPr>
            <a:spLocks noGrp="1" noChangeArrowheads="1"/>
          </p:cNvSpPr>
          <p:nvPr>
            <p:ph type="subTitle" idx="1"/>
          </p:nvPr>
        </p:nvSpPr>
        <p:spPr>
          <a:xfrm>
            <a:off x="1107281" y="4725144"/>
            <a:ext cx="4392487" cy="1378421"/>
          </a:xfrm>
        </p:spPr>
        <p:txBody>
          <a:bodyPr/>
          <a:lstStyle/>
          <a:p>
            <a:pPr algn="l" eaLnBrk="1" hangingPunct="1">
              <a:defRPr/>
            </a:pPr>
            <a:r>
              <a:rPr lang="th-TH" sz="3200" b="1" dirty="0" smtClean="0">
                <a:solidFill>
                  <a:srgbClr val="FFFF00"/>
                </a:solidFill>
                <a:effectLst>
                  <a:outerShdw blurRad="38100" dist="38100" dir="2700000" algn="tl">
                    <a:srgbClr val="000000">
                      <a:alpha val="43137"/>
                    </a:srgbClr>
                  </a:outerShdw>
                </a:effectLst>
                <a:cs typeface="JasmineUPC" pitchFamily="18" charset="-34"/>
              </a:rPr>
              <a:t>          สำนักกฎหมาย </a:t>
            </a:r>
          </a:p>
          <a:p>
            <a:pPr algn="ctr" eaLnBrk="1" hangingPunct="1">
              <a:defRPr/>
            </a:pPr>
            <a:r>
              <a:rPr lang="th-TH" sz="3600" b="1" dirty="0" smtClean="0">
                <a:solidFill>
                  <a:srgbClr val="FFFF00"/>
                </a:solidFill>
                <a:effectLst>
                  <a:outerShdw blurRad="38100" dist="38100" dir="2700000" algn="tl">
                    <a:srgbClr val="000000">
                      <a:alpha val="43137"/>
                    </a:srgbClr>
                  </a:outerShdw>
                </a:effectLst>
                <a:cs typeface="JasmineUPC" pitchFamily="18" charset="-34"/>
              </a:rPr>
              <a:t>  </a:t>
            </a:r>
            <a:r>
              <a:rPr lang="th-TH" sz="3200" b="1" dirty="0" smtClean="0">
                <a:solidFill>
                  <a:srgbClr val="FFFF00"/>
                </a:solidFill>
                <a:effectLst>
                  <a:outerShdw blurRad="38100" dist="38100" dir="2700000" algn="tl">
                    <a:srgbClr val="000000">
                      <a:alpha val="43137"/>
                    </a:srgbClr>
                  </a:outerShdw>
                </a:effectLst>
                <a:cs typeface="JasmineUPC" pitchFamily="18" charset="-34"/>
              </a:rPr>
              <a:t>ส่วนกฎหมายต่างประเทศ</a:t>
            </a:r>
          </a:p>
          <a:p>
            <a:pPr algn="ctr" eaLnBrk="1" hangingPunct="1">
              <a:defRPr/>
            </a:pPr>
            <a:r>
              <a:rPr lang="th-TH" sz="4000" b="1" dirty="0" smtClean="0">
                <a:solidFill>
                  <a:srgbClr val="CC0066"/>
                </a:solidFill>
                <a:cs typeface="JasmineUPC" pitchFamily="18" charset="-34"/>
              </a:rPr>
              <a:t> </a:t>
            </a:r>
          </a:p>
          <a:p>
            <a:pPr algn="ctr" eaLnBrk="1" hangingPunct="1">
              <a:defRPr/>
            </a:pPr>
            <a:r>
              <a:rPr lang="th-TH" sz="4000" b="1" dirty="0" smtClean="0">
                <a:solidFill>
                  <a:srgbClr val="800A3F"/>
                </a:solidFill>
                <a:cs typeface="KodchiangUPC" pitchFamily="18" charset="-34"/>
              </a:rPr>
              <a:t>          </a:t>
            </a:r>
            <a:endParaRPr lang="en-US" sz="4000" b="1" dirty="0">
              <a:solidFill>
                <a:srgbClr val="800A3F"/>
              </a:solidFill>
              <a:cs typeface="KodchiangUPC" pitchFamily="18" charset="-34"/>
            </a:endParaRPr>
          </a:p>
        </p:txBody>
      </p:sp>
      <p:pic>
        <p:nvPicPr>
          <p:cNvPr id="1434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9413" y="0"/>
            <a:ext cx="2414587" cy="71437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170" name="Picture 2"/>
          <p:cNvPicPr>
            <a:picLocks noChangeAspect="1" noChangeArrowheads="1"/>
          </p:cNvPicPr>
          <p:nvPr/>
        </p:nvPicPr>
        <p:blipFill>
          <a:blip r:embed="rId5"/>
          <a:srcRect/>
          <a:stretch>
            <a:fillRect/>
          </a:stretch>
        </p:blipFill>
        <p:spPr bwMode="auto">
          <a:xfrm>
            <a:off x="2214563" y="0"/>
            <a:ext cx="4546600" cy="714375"/>
          </a:xfrm>
          <a:prstGeom prst="rect">
            <a:avLst/>
          </a:prstGeom>
          <a:solidFill>
            <a:srgbClr val="00B050"/>
          </a:solidFill>
          <a:ln/>
        </p:spPr>
        <p:style>
          <a:lnRef idx="2">
            <a:schemeClr val="accent6"/>
          </a:lnRef>
          <a:fillRef idx="1">
            <a:schemeClr val="lt1"/>
          </a:fillRef>
          <a:effectRef idx="0">
            <a:schemeClr val="accent6"/>
          </a:effectRef>
          <a:fontRef idx="minor">
            <a:schemeClr val="dk1"/>
          </a:fontRef>
        </p:style>
      </p:pic>
      <p:pic>
        <p:nvPicPr>
          <p:cNvPr id="143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214563" cy="71437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428860" y="1857364"/>
            <a:ext cx="2503180" cy="584775"/>
          </a:xfrm>
          <a:prstGeom prst="rect">
            <a:avLst/>
          </a:prstGeom>
          <a:ln>
            <a:noFill/>
          </a:ln>
          <a:effectLst/>
          <a:scene3d>
            <a:camera prst="orthographicFront">
              <a:rot lat="0" lon="0" rev="0"/>
            </a:camera>
            <a:lightRig rig="chilly" dir="t">
              <a:rot lat="0" lon="0" rev="18480000"/>
            </a:lightRig>
          </a:scene3d>
          <a:sp3d prstMaterial="clear">
            <a:bevelT h="63500"/>
          </a:sp3d>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th-TH" sz="3200" b="1" dirty="0">
                <a:solidFill>
                  <a:srgbClr val="FF0000"/>
                </a:solidFill>
                <a:effectLst>
                  <a:outerShdw blurRad="38100" dist="38100" dir="2700000" algn="tl">
                    <a:srgbClr val="000000">
                      <a:alpha val="43137"/>
                    </a:srgbClr>
                  </a:outerShdw>
                </a:effectLst>
                <a:cs typeface="JasmineUPC" pitchFamily="18" charset="-34"/>
              </a:rPr>
              <a:t>บรรยาย โดย </a:t>
            </a:r>
          </a:p>
        </p:txBody>
      </p:sp>
      <p:sp>
        <p:nvSpPr>
          <p:cNvPr id="8" name="TextBox 7"/>
          <p:cNvSpPr txBox="1"/>
          <p:nvPr/>
        </p:nvSpPr>
        <p:spPr>
          <a:xfrm>
            <a:off x="6572264" y="2857496"/>
            <a:ext cx="857256" cy="523220"/>
          </a:xfrm>
          <a:prstGeom prst="rect">
            <a:avLst/>
          </a:prstGeom>
          <a:ln>
            <a:noFill/>
          </a:ln>
          <a:effectLst>
            <a:glow rad="63500">
              <a:schemeClr val="accent5">
                <a:satMod val="175000"/>
                <a:alpha val="40000"/>
              </a:schemeClr>
            </a:glow>
          </a:effectLst>
          <a:scene3d>
            <a:camera prst="orthographicFront">
              <a:rot lat="0" lon="0" rev="0"/>
            </a:camera>
            <a:lightRig rig="chilly" dir="t">
              <a:rot lat="0" lon="0" rev="18480000"/>
            </a:lightRig>
          </a:scene3d>
          <a:sp3d prstMaterial="clear">
            <a:bevelT h="63500"/>
          </a:sp3d>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th-TH" b="1" dirty="0">
                <a:solidFill>
                  <a:srgbClr val="CC0066"/>
                </a:solidFill>
                <a:cs typeface="JasmineUPC" pitchFamily="18" charset="-34"/>
              </a:rPr>
              <a:t>และ</a:t>
            </a:r>
          </a:p>
        </p:txBody>
      </p:sp>
      <p:sp>
        <p:nvSpPr>
          <p:cNvPr id="14345" name="TextBox 8"/>
          <p:cNvSpPr txBox="1">
            <a:spLocks noChangeArrowheads="1"/>
          </p:cNvSpPr>
          <p:nvPr/>
        </p:nvSpPr>
        <p:spPr bwMode="auto">
          <a:xfrm>
            <a:off x="4929188" y="1484313"/>
            <a:ext cx="4214812" cy="1323975"/>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algn="ctr" eaLnBrk="1" fontAlgn="base" hangingPunct="1">
              <a:spcBef>
                <a:spcPct val="0"/>
              </a:spcBef>
              <a:spcAft>
                <a:spcPct val="0"/>
              </a:spcAft>
            </a:pPr>
            <a:r>
              <a:rPr lang="th-TH" sz="4000" b="1">
                <a:solidFill>
                  <a:srgbClr val="FFFF00"/>
                </a:solidFill>
                <a:latin typeface="Microsoft Sans Serif" pitchFamily="34" charset="0"/>
                <a:cs typeface="KodchiangUPC" pitchFamily="18" charset="-34"/>
              </a:rPr>
              <a:t>   </a:t>
            </a:r>
            <a:r>
              <a:rPr lang="th-TH" sz="4000" b="1">
                <a:solidFill>
                  <a:srgbClr val="FFFF00"/>
                </a:solidFill>
                <a:latin typeface="TH Niramit AS" pitchFamily="2" charset="-34"/>
                <a:ea typeface="TH Niramit AS" pitchFamily="2" charset="-34"/>
                <a:cs typeface="KodchiangUPC" pitchFamily="18" charset="-34"/>
              </a:rPr>
              <a:t>ผอ. ชัยวิทย์ วรคุณพินิจ</a:t>
            </a:r>
          </a:p>
          <a:p>
            <a:pPr algn="ctr" eaLnBrk="1" fontAlgn="base" hangingPunct="1">
              <a:spcBef>
                <a:spcPct val="0"/>
              </a:spcBef>
              <a:spcAft>
                <a:spcPct val="0"/>
              </a:spcAft>
            </a:pPr>
            <a:r>
              <a:rPr lang="th-TH" sz="4000" b="1">
                <a:solidFill>
                  <a:srgbClr val="FFFF00"/>
                </a:solidFill>
                <a:latin typeface="TH Niramit AS" pitchFamily="2" charset="-34"/>
                <a:ea typeface="TH Niramit AS" pitchFamily="2" charset="-34"/>
                <a:cs typeface="KodchiangUPC" pitchFamily="18" charset="-34"/>
              </a:rPr>
              <a:t>  นิติกร</a:t>
            </a:r>
            <a:r>
              <a:rPr lang="th-TH" sz="4000" b="1">
                <a:solidFill>
                  <a:srgbClr val="FFFF00"/>
                </a:solidFill>
                <a:latin typeface="TH Niramit AS" pitchFamily="2" charset="-34"/>
                <a:ea typeface="TH Niramit AS" pitchFamily="2" charset="-34"/>
                <a:cs typeface="JasmineUPC" pitchFamily="18" charset="-34"/>
              </a:rPr>
              <a:t>ชำนาญ</a:t>
            </a:r>
            <a:r>
              <a:rPr lang="th-TH" sz="4000" b="1">
                <a:solidFill>
                  <a:srgbClr val="FFFF00"/>
                </a:solidFill>
                <a:latin typeface="TH Niramit AS" pitchFamily="2" charset="-34"/>
                <a:ea typeface="TH Niramit AS" pitchFamily="2" charset="-34"/>
                <a:cs typeface="KodchiangUPC" pitchFamily="18" charset="-34"/>
              </a:rPr>
              <a:t>การพิเศษ</a:t>
            </a:r>
          </a:p>
        </p:txBody>
      </p:sp>
      <p:sp>
        <p:nvSpPr>
          <p:cNvPr id="10" name="TextBox 9"/>
          <p:cNvSpPr txBox="1"/>
          <p:nvPr/>
        </p:nvSpPr>
        <p:spPr>
          <a:xfrm>
            <a:off x="4499992" y="3357562"/>
            <a:ext cx="4644008" cy="707886"/>
          </a:xfrm>
          <a:prstGeom prst="rect">
            <a:avLst/>
          </a:prstGeom>
          <a:solidFill>
            <a:srgbClr val="00B050"/>
          </a:solidFill>
          <a:ln>
            <a:noFill/>
          </a:ln>
          <a:effectLst/>
          <a:scene3d>
            <a:camera prst="orthographicFront">
              <a:rot lat="0" lon="0" rev="0"/>
            </a:camera>
            <a:lightRig rig="chilly" dir="t">
              <a:rot lat="0" lon="0" rev="18480000"/>
            </a:lightRig>
          </a:scene3d>
          <a:sp3d prstMaterial="clear">
            <a:bevelT h="63500"/>
          </a:sp3d>
        </p:spPr>
        <p:txBody>
          <a:bodyPr>
            <a:spAutoFit/>
          </a:bodyPr>
          <a:lstStyle/>
          <a:p>
            <a:pPr algn="ctr">
              <a:defRPr/>
            </a:pPr>
            <a:r>
              <a:rPr lang="th-TH" sz="2000" b="1" dirty="0">
                <a:solidFill>
                  <a:srgbClr val="FFFF00"/>
                </a:solidFill>
                <a:latin typeface="TH Niramit AS" pitchFamily="2" charset="-34"/>
                <a:cs typeface="TH Niramit AS" pitchFamily="2" charset="-34"/>
              </a:rPr>
              <a:t>นางสาวอรอนงค์ กมล</a:t>
            </a:r>
            <a:r>
              <a:rPr lang="th-TH" sz="2000" b="1" dirty="0" err="1">
                <a:solidFill>
                  <a:srgbClr val="FFFF00"/>
                </a:solidFill>
                <a:latin typeface="TH Niramit AS" pitchFamily="2" charset="-34"/>
                <a:cs typeface="TH Niramit AS" pitchFamily="2" charset="-34"/>
              </a:rPr>
              <a:t>เวชช</a:t>
            </a:r>
            <a:r>
              <a:rPr lang="th-TH" sz="2000" b="1" dirty="0">
                <a:solidFill>
                  <a:srgbClr val="FFFF00"/>
                </a:solidFill>
                <a:latin typeface="TH Niramit AS" pitchFamily="2" charset="-34"/>
                <a:cs typeface="TH Niramit AS" pitchFamily="2" charset="-34"/>
              </a:rPr>
              <a:t> </a:t>
            </a:r>
            <a:r>
              <a:rPr lang="th-TH" sz="2000" b="1" dirty="0" err="1">
                <a:solidFill>
                  <a:srgbClr val="FFFF00"/>
                </a:solidFill>
                <a:latin typeface="TH Niramit AS" pitchFamily="2" charset="-34"/>
                <a:cs typeface="TH Niramit AS" pitchFamily="2" charset="-34"/>
              </a:rPr>
              <a:t>นิลธ</a:t>
            </a:r>
            <a:r>
              <a:rPr lang="th-TH" sz="2000" b="1" dirty="0">
                <a:solidFill>
                  <a:srgbClr val="FFFF00"/>
                </a:solidFill>
                <a:latin typeface="TH Niramit AS" pitchFamily="2" charset="-34"/>
                <a:cs typeface="TH Niramit AS" pitchFamily="2" charset="-34"/>
              </a:rPr>
              <a:t>จิตรัตน์   </a:t>
            </a:r>
          </a:p>
          <a:p>
            <a:pPr algn="ctr">
              <a:defRPr/>
            </a:pPr>
            <a:r>
              <a:rPr lang="th-TH" sz="2000" b="1" dirty="0">
                <a:solidFill>
                  <a:srgbClr val="FFFF00"/>
                </a:solidFill>
                <a:latin typeface="TH Niramit AS" pitchFamily="2" charset="-34"/>
                <a:cs typeface="TH Niramit AS" pitchFamily="2" charset="-34"/>
              </a:rPr>
              <a:t> นิติกรชำนาญการ</a:t>
            </a:r>
          </a:p>
        </p:txBody>
      </p:sp>
      <p:sp>
        <p:nvSpPr>
          <p:cNvPr id="11" name="TextBox 10"/>
          <p:cNvSpPr txBox="1"/>
          <p:nvPr/>
        </p:nvSpPr>
        <p:spPr>
          <a:xfrm>
            <a:off x="6300192" y="4077072"/>
            <a:ext cx="1571636" cy="461665"/>
          </a:xfrm>
          <a:prstGeom prst="rect">
            <a:avLst/>
          </a:prstGeom>
          <a:ln>
            <a:noFill/>
          </a:ln>
          <a:effectLst>
            <a:glow rad="63500">
              <a:schemeClr val="accent5">
                <a:satMod val="175000"/>
                <a:alpha val="40000"/>
              </a:schemeClr>
            </a:glow>
          </a:effectLst>
          <a:scene3d>
            <a:camera prst="orthographicFront">
              <a:rot lat="0" lon="0" rev="0"/>
            </a:camera>
            <a:lightRig rig="chilly" dir="t">
              <a:rot lat="0" lon="0" rev="18480000"/>
            </a:lightRig>
          </a:scene3d>
          <a:sp3d prstMaterial="clear">
            <a:bevelT h="63500"/>
          </a:sp3d>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th-TH" sz="2400" b="1" dirty="0">
                <a:solidFill>
                  <a:srgbClr val="0960AF">
                    <a:lumMod val="60000"/>
                    <a:lumOff val="40000"/>
                  </a:srgbClr>
                </a:solidFill>
                <a:effectLst>
                  <a:outerShdw blurRad="38100" dist="38100" dir="2700000" algn="tl">
                    <a:srgbClr val="000000">
                      <a:alpha val="43137"/>
                    </a:srgbClr>
                  </a:outerShdw>
                </a:effectLst>
                <a:cs typeface="JasmineUPC" pitchFamily="18" charset="-34"/>
              </a:rPr>
              <a:t>ผู้ร่วมบรรยาย</a:t>
            </a:r>
          </a:p>
        </p:txBody>
      </p:sp>
    </p:spTree>
    <p:extLst>
      <p:ext uri="{BB962C8B-B14F-4D97-AF65-F5344CB8AC3E}">
        <p14:creationId xmlns:p14="http://schemas.microsoft.com/office/powerpoint/2010/main" val="2835504468"/>
      </p:ext>
    </p:extLst>
  </p:cSld>
  <p:clrMapOvr>
    <a:masterClrMapping/>
  </p:clrMapOvr>
  <p:transition spd="slow" advTm="0">
    <p:dissolv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49"/>
            <a:ext cx="9144000" cy="1223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descr="C:\Documents and Settings\Administrator\Desktop\กรมศุล\1356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15" y="4767493"/>
            <a:ext cx="9144000" cy="209050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กลุ่ม 4"/>
          <p:cNvGrpSpPr/>
          <p:nvPr/>
        </p:nvGrpSpPr>
        <p:grpSpPr>
          <a:xfrm>
            <a:off x="259938" y="1700808"/>
            <a:ext cx="8560534" cy="1158357"/>
            <a:chOff x="390084" y="167604"/>
            <a:chExt cx="8554495" cy="2088508"/>
          </a:xfrm>
          <a:scene3d>
            <a:camera prst="orthographicFront">
              <a:rot lat="0" lon="0" rev="0"/>
            </a:camera>
            <a:lightRig rig="glow" dir="t">
              <a:rot lat="0" lon="0" rev="4800000"/>
            </a:lightRig>
          </a:scene3d>
        </p:grpSpPr>
        <p:sp>
          <p:nvSpPr>
            <p:cNvPr id="6" name="สี่เหลี่ยมผืนผ้ามุมมน 5"/>
            <p:cNvSpPr/>
            <p:nvPr/>
          </p:nvSpPr>
          <p:spPr>
            <a:xfrm>
              <a:off x="390084" y="167604"/>
              <a:ext cx="8554495" cy="2088508"/>
            </a:xfrm>
            <a:prstGeom prst="roundRect">
              <a:avLst/>
            </a:prstGeom>
            <a:solidFill>
              <a:srgbClr val="7030A0"/>
            </a:solidFill>
            <a:ln>
              <a:noFill/>
            </a:ln>
            <a:effectLst>
              <a:outerShdw blurRad="190500" dist="228600" dir="2700000" algn="ctr">
                <a:srgbClr val="000000">
                  <a:alpha val="30000"/>
                </a:srgbClr>
              </a:outerShdw>
            </a:effectLst>
            <a:sp3d prstMaterial="matte">
              <a:bevelT w="127000" h="63500"/>
            </a:sp3d>
          </p:spPr>
          <p:style>
            <a:lnRef idx="2">
              <a:scrgbClr r="0" g="0" b="0"/>
            </a:lnRef>
            <a:fillRef idx="1">
              <a:scrgbClr r="0" g="0" b="0"/>
            </a:fillRef>
            <a:effectRef idx="0">
              <a:scrgbClr r="0" g="0" b="0"/>
            </a:effectRef>
            <a:fontRef idx="minor">
              <a:schemeClr val="lt1"/>
            </a:fontRef>
          </p:style>
        </p:sp>
        <p:sp>
          <p:nvSpPr>
            <p:cNvPr id="7" name="สี่เหลี่ยมผืนผ้ามุมมน 4"/>
            <p:cNvSpPr/>
            <p:nvPr/>
          </p:nvSpPr>
          <p:spPr>
            <a:xfrm>
              <a:off x="432256" y="167604"/>
              <a:ext cx="8512323" cy="134387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8580" tIns="0" rIns="228580" bIns="0" numCol="1" spcCol="1270" anchor="ctr" anchorCtr="0">
              <a:noAutofit/>
            </a:bodyPr>
            <a:lstStyle/>
            <a:p>
              <a:pPr defTabSz="1778000">
                <a:lnSpc>
                  <a:spcPct val="90000"/>
                </a:lnSpc>
                <a:spcBef>
                  <a:spcPct val="0"/>
                </a:spcBef>
                <a:spcAft>
                  <a:spcPct val="35000"/>
                </a:spcAft>
              </a:pPr>
              <a:r>
                <a:rPr lang="th-TH" sz="4000" b="1" dirty="0" smtClean="0">
                  <a:solidFill>
                    <a:prstClr val="white"/>
                  </a:solidFill>
                  <a:latin typeface="TH SarabunIT๙" pitchFamily="34" charset="-34"/>
                  <a:cs typeface="JasmineUPC" pitchFamily="18" charset="-34"/>
                </a:rPr>
                <a:t>หลักยกเว้นผ่อนผันให้ถ่ายลำขึ้นพักบนบกได้ (ต่อ)</a:t>
              </a:r>
              <a:endParaRPr lang="th-TH" sz="4000" b="1" dirty="0">
                <a:solidFill>
                  <a:prstClr val="white"/>
                </a:solidFill>
                <a:latin typeface="TH SarabunIT๙" pitchFamily="34" charset="-34"/>
                <a:cs typeface="JasmineUPC" pitchFamily="18" charset="-34"/>
              </a:endParaRPr>
            </a:p>
          </p:txBody>
        </p:sp>
      </p:grpSp>
      <p:sp>
        <p:nvSpPr>
          <p:cNvPr id="9" name="TextBox 8"/>
          <p:cNvSpPr txBox="1"/>
          <p:nvPr/>
        </p:nvSpPr>
        <p:spPr>
          <a:xfrm>
            <a:off x="2339752" y="2946593"/>
            <a:ext cx="6480720" cy="1754326"/>
          </a:xfrm>
          <a:prstGeom prst="rect">
            <a:avLst/>
          </a:pr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th-TH" sz="3600" dirty="0" smtClean="0">
                <a:solidFill>
                  <a:prstClr val="black"/>
                </a:solidFill>
                <a:cs typeface="JasmineUPC" pitchFamily="18" charset="-34"/>
              </a:rPr>
              <a:t>ในกรณีที่มีปัญหาให้เสอกรม พิจารณาสั่งการ ส่วนพิธีการอย่างอื่นอันเกี่ยวกับการถ่ายลำเรือให้</a:t>
            </a:r>
            <a:r>
              <a:rPr lang="th-TH" sz="3600" dirty="0" err="1" smtClean="0">
                <a:solidFill>
                  <a:prstClr val="black"/>
                </a:solidFill>
                <a:cs typeface="JasmineUPC" pitchFamily="18" charset="-34"/>
              </a:rPr>
              <a:t>เป็ไป</a:t>
            </a:r>
            <a:r>
              <a:rPr lang="th-TH" sz="3600" dirty="0" smtClean="0">
                <a:solidFill>
                  <a:prstClr val="black"/>
                </a:solidFill>
                <a:cs typeface="JasmineUPC" pitchFamily="18" charset="-34"/>
              </a:rPr>
              <a:t>ตามปกติ</a:t>
            </a:r>
          </a:p>
        </p:txBody>
      </p:sp>
      <p:pic>
        <p:nvPicPr>
          <p:cNvPr id="8" name="Picture 2" descr="C:\Documents and Settings\Administrator\Desktop\กรมศุล\กรมศุลกากร(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86" y="2922669"/>
            <a:ext cx="2240066" cy="18448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5" y="-3579"/>
            <a:ext cx="1929261" cy="1502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60955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49"/>
            <a:ext cx="9144000" cy="1223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descr="C:\Documents and Settings\Administrator\Desktop\กรมศุล\1356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15" y="5949280"/>
            <a:ext cx="9144000" cy="9087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4815" y="1336010"/>
            <a:ext cx="9143999" cy="830997"/>
          </a:xfrm>
          <a:prstGeom prst="rect">
            <a:avLst/>
          </a:prstGeom>
          <a:solidFill>
            <a:srgbClr val="BB962D"/>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th-TH" sz="4800" b="1" dirty="0" smtClean="0">
                <a:solidFill>
                  <a:srgbClr val="002060"/>
                </a:solidFill>
                <a:cs typeface="JasmineUPC" pitchFamily="18" charset="-34"/>
              </a:rPr>
              <a:t>สรุป </a:t>
            </a:r>
          </a:p>
        </p:txBody>
      </p:sp>
      <p:sp>
        <p:nvSpPr>
          <p:cNvPr id="7" name="TextBox 6"/>
          <p:cNvSpPr txBox="1"/>
          <p:nvPr/>
        </p:nvSpPr>
        <p:spPr>
          <a:xfrm>
            <a:off x="149081" y="2152060"/>
            <a:ext cx="5287015" cy="2308324"/>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th-TH" sz="3600" b="1" dirty="0" smtClean="0">
                <a:solidFill>
                  <a:prstClr val="black"/>
                </a:solidFill>
                <a:latin typeface="TH SarabunIT๙" pitchFamily="34" charset="-34"/>
                <a:cs typeface="TH SarabunIT๙" pitchFamily="34" charset="-34"/>
              </a:rPr>
              <a:t>ปัจจุบันปัญหาพิธีการศุลกากรกับการถ่ายลำในลักษณะต่อเนื่องหลายรูปแบบ ทำได้ </a:t>
            </a:r>
            <a:r>
              <a:rPr lang="en-US" sz="3600" b="1" dirty="0" smtClean="0">
                <a:solidFill>
                  <a:prstClr val="black"/>
                </a:solidFill>
                <a:latin typeface="TH SarabunIT๙" pitchFamily="34" charset="-34"/>
                <a:cs typeface="TH SarabunIT๙" pitchFamily="34" charset="-34"/>
              </a:rPr>
              <a:t>2 </a:t>
            </a:r>
            <a:r>
              <a:rPr lang="th-TH" sz="3600" b="1" dirty="0" smtClean="0">
                <a:solidFill>
                  <a:prstClr val="black"/>
                </a:solidFill>
                <a:latin typeface="TH SarabunIT๙" pitchFamily="34" charset="-34"/>
                <a:cs typeface="TH SarabunIT๙" pitchFamily="34" charset="-34"/>
              </a:rPr>
              <a:t>โหมด คือ</a:t>
            </a:r>
          </a:p>
          <a:p>
            <a:pPr algn="ctr"/>
            <a:endParaRPr lang="th-TH" sz="3600" dirty="0" smtClean="0">
              <a:solidFill>
                <a:prstClr val="black"/>
              </a:solidFill>
              <a:latin typeface="TH SarabunIT๙" pitchFamily="34" charset="-34"/>
              <a:cs typeface="TH SarabunIT๙" pitchFamily="34" charset="-34"/>
            </a:endParaRPr>
          </a:p>
        </p:txBody>
      </p:sp>
      <p:sp>
        <p:nvSpPr>
          <p:cNvPr id="8" name="TextBox 7"/>
          <p:cNvSpPr txBox="1"/>
          <p:nvPr/>
        </p:nvSpPr>
        <p:spPr>
          <a:xfrm>
            <a:off x="11921" y="3906386"/>
            <a:ext cx="2434700" cy="830997"/>
          </a:xfrm>
          <a:prstGeom prst="rect">
            <a:avLst/>
          </a:prstGeom>
          <a:solidFill>
            <a:schemeClr val="accent6">
              <a:lumMod val="60000"/>
              <a:lumOff val="40000"/>
            </a:schemeClr>
          </a:solidFill>
        </p:spPr>
        <p:txBody>
          <a:bodyPr wrap="square" rtlCol="0">
            <a:spAutoFit/>
          </a:bodyPr>
          <a:lstStyle/>
          <a:p>
            <a:r>
              <a:rPr lang="th-TH" sz="4800" dirty="0" smtClean="0">
                <a:solidFill>
                  <a:prstClr val="black"/>
                </a:solidFill>
                <a:cs typeface="JasmineUPC" pitchFamily="18" charset="-34"/>
              </a:rPr>
              <a:t>เรือต่อเรือ </a:t>
            </a:r>
          </a:p>
        </p:txBody>
      </p:sp>
      <p:sp>
        <p:nvSpPr>
          <p:cNvPr id="9" name="TextBox 8"/>
          <p:cNvSpPr txBox="1"/>
          <p:nvPr/>
        </p:nvSpPr>
        <p:spPr>
          <a:xfrm>
            <a:off x="2446621" y="3964975"/>
            <a:ext cx="3037787" cy="707886"/>
          </a:xfrm>
          <a:prstGeom prst="rect">
            <a:avLst/>
          </a:prstGeom>
          <a:solidFill>
            <a:schemeClr val="accent5">
              <a:lumMod val="20000"/>
              <a:lumOff val="80000"/>
            </a:schemeClr>
          </a:solidFill>
        </p:spPr>
        <p:txBody>
          <a:bodyPr wrap="square" rtlCol="0">
            <a:spAutoFit/>
          </a:bodyPr>
          <a:lstStyle/>
          <a:p>
            <a:r>
              <a:rPr lang="th-TH" sz="4000" b="1" dirty="0" smtClean="0">
                <a:solidFill>
                  <a:prstClr val="black"/>
                </a:solidFill>
              </a:rPr>
              <a:t>เรือต่ออากาศยาน</a:t>
            </a:r>
          </a:p>
        </p:txBody>
      </p:sp>
      <p:sp>
        <p:nvSpPr>
          <p:cNvPr id="10" name="TextBox 9"/>
          <p:cNvSpPr txBox="1"/>
          <p:nvPr/>
        </p:nvSpPr>
        <p:spPr>
          <a:xfrm>
            <a:off x="149082" y="4788839"/>
            <a:ext cx="5287014" cy="1200329"/>
          </a:xfrm>
          <a:prstGeom prst="rect">
            <a:avLst/>
          </a:prstGeom>
          <a:solidFill>
            <a:srgbClr val="92D050"/>
          </a:solidFill>
        </p:spPr>
        <p:txBody>
          <a:bodyPr wrap="square" rtlCol="0">
            <a:spAutoFit/>
          </a:bodyPr>
          <a:lstStyle/>
          <a:p>
            <a:pPr algn="ctr"/>
            <a:r>
              <a:rPr lang="th-TH" sz="3600" dirty="0" smtClean="0">
                <a:solidFill>
                  <a:prstClr val="black"/>
                </a:solidFill>
                <a:cs typeface="JasmineUPC" pitchFamily="18" charset="-34"/>
              </a:rPr>
              <a:t>สำหรับทางบกยังไม่รองรับ </a:t>
            </a:r>
          </a:p>
          <a:p>
            <a:pPr algn="ctr"/>
            <a:r>
              <a:rPr lang="th-TH" sz="3600" dirty="0" smtClean="0">
                <a:solidFill>
                  <a:prstClr val="black"/>
                </a:solidFill>
                <a:cs typeface="JasmineUPC" pitchFamily="18" charset="-34"/>
              </a:rPr>
              <a:t>แต่กฎหมายผ่อนผันให้ได้ </a:t>
            </a:r>
          </a:p>
        </p:txBody>
      </p:sp>
      <p:sp>
        <p:nvSpPr>
          <p:cNvPr id="11" name="TextBox 10"/>
          <p:cNvSpPr txBox="1"/>
          <p:nvPr/>
        </p:nvSpPr>
        <p:spPr>
          <a:xfrm>
            <a:off x="5484409" y="2226037"/>
            <a:ext cx="3624776" cy="4154984"/>
          </a:xfrm>
          <a:prstGeom prst="rect">
            <a:avLst/>
          </a:prstGeom>
          <a:solidFill>
            <a:srgbClr val="0070C0"/>
          </a:solidFill>
        </p:spPr>
        <p:txBody>
          <a:bodyPr wrap="square" rtlCol="0">
            <a:spAutoFit/>
          </a:bodyPr>
          <a:lstStyle/>
          <a:p>
            <a:pPr algn="ctr"/>
            <a:r>
              <a:rPr lang="th-TH" sz="4400" i="1" dirty="0" smtClean="0">
                <a:solidFill>
                  <a:srgbClr val="FFC000"/>
                </a:solidFill>
                <a:latin typeface="TH SarabunIT๙" pitchFamily="34" charset="-34"/>
                <a:cs typeface="TH SarabunIT๙" pitchFamily="34" charset="-34"/>
              </a:rPr>
              <a:t>ปัจจุบันการเคลื่อนย้ายสินค้าในลักษณะการผ่อนผัน </a:t>
            </a:r>
            <a:r>
              <a:rPr lang="th-TH" sz="4400" b="1" i="1" dirty="0" smtClean="0">
                <a:solidFill>
                  <a:srgbClr val="FFC000"/>
                </a:solidFill>
                <a:latin typeface="TH SarabunIT๙" pitchFamily="34" charset="-34"/>
                <a:cs typeface="TH SarabunIT๙" pitchFamily="34" charset="-34"/>
              </a:rPr>
              <a:t>ประกาศกรมศุลกากรที่ </a:t>
            </a:r>
            <a:r>
              <a:rPr lang="en-US" sz="4400" b="1" i="1" dirty="0" smtClean="0">
                <a:solidFill>
                  <a:srgbClr val="FFC000"/>
                </a:solidFill>
                <a:latin typeface="TH SarabunIT๙" pitchFamily="34" charset="-34"/>
                <a:cs typeface="TH SarabunIT๙" pitchFamily="34" charset="-34"/>
              </a:rPr>
              <a:t>42/2556 </a:t>
            </a:r>
            <a:r>
              <a:rPr lang="th-TH" sz="4400" b="1" i="1" dirty="0" smtClean="0">
                <a:solidFill>
                  <a:srgbClr val="FFC000"/>
                </a:solidFill>
                <a:latin typeface="TH SarabunIT๙" pitchFamily="34" charset="-34"/>
                <a:cs typeface="TH SarabunIT๙" pitchFamily="34" charset="-34"/>
              </a:rPr>
              <a:t>พอจะบรรเทาผู้ประกอบการได้บ้าง </a:t>
            </a:r>
          </a:p>
        </p:txBody>
      </p:sp>
    </p:spTree>
    <p:extLst>
      <p:ext uri="{BB962C8B-B14F-4D97-AF65-F5344CB8AC3E}">
        <p14:creationId xmlns:p14="http://schemas.microsoft.com/office/powerpoint/2010/main" val="3564737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167686" y="1293858"/>
            <a:ext cx="5166319" cy="1343054"/>
          </a:xfrm>
          <a:solidFill>
            <a:schemeClr val="accent2">
              <a:lumMod val="60000"/>
              <a:lumOff val="40000"/>
            </a:schemeClr>
          </a:solidFill>
          <a:ln>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style>
          <a:lnRef idx="1">
            <a:schemeClr val="accent3"/>
          </a:lnRef>
          <a:fillRef idx="2">
            <a:schemeClr val="accent3"/>
          </a:fillRef>
          <a:effectRef idx="1">
            <a:schemeClr val="accent3"/>
          </a:effectRef>
          <a:fontRef idx="minor">
            <a:schemeClr val="dk1"/>
          </a:fontRef>
        </p:style>
        <p:txBody>
          <a:bodyPr/>
          <a:lstStyle/>
          <a:p>
            <a:pPr algn="ctr" eaLnBrk="1" hangingPunct="1">
              <a:defRPr/>
            </a:pPr>
            <a:r>
              <a:rPr lang="en-US" sz="2400" i="1" dirty="0" smtClean="0">
                <a:solidFill>
                  <a:srgbClr val="FF0000"/>
                </a:solidFill>
                <a:latin typeface="Algerian" pitchFamily="82" charset="0"/>
              </a:rPr>
              <a:t>  </a:t>
            </a:r>
            <a:r>
              <a:rPr lang="en-US" sz="2000" i="1" dirty="0" smtClean="0">
                <a:latin typeface="Berlin Sans FB Demi" pitchFamily="34" charset="0"/>
              </a:rPr>
              <a:t>ASEAN Framework Agreement on the Facilitation of Goods in Transit</a:t>
            </a:r>
            <a:endParaRPr lang="en-US" sz="2000" i="1" dirty="0">
              <a:latin typeface="Berlin Sans FB Demi" pitchFamily="34" charset="0"/>
            </a:endParaRPr>
          </a:p>
        </p:txBody>
      </p:sp>
      <p:sp>
        <p:nvSpPr>
          <p:cNvPr id="3" name="Text Placeholder 2"/>
          <p:cNvSpPr>
            <a:spLocks noGrp="1"/>
          </p:cNvSpPr>
          <p:nvPr>
            <p:ph type="body" idx="1"/>
          </p:nvPr>
        </p:nvSpPr>
        <p:spPr>
          <a:xfrm>
            <a:off x="2439694" y="476672"/>
            <a:ext cx="4608512" cy="815758"/>
          </a:xfrm>
          <a:solidFill>
            <a:schemeClr val="accent3">
              <a:lumMod val="20000"/>
              <a:lumOff val="80000"/>
            </a:schemeClr>
          </a:solidFill>
          <a:ln>
            <a:noFill/>
            <a:miter lim="800000"/>
            <a:headEnd/>
            <a:tailEnd/>
          </a:ln>
          <a:effectLst/>
          <a:scene3d>
            <a:camera prst="orthographicFront"/>
            <a:lightRig rig="threePt" dir="t"/>
          </a:scene3d>
          <a:sp3d>
            <a:bevelT prst="angle"/>
          </a:sp3d>
          <a:extLst>
            <a:ext uri="{91240B29-F687-4F45-9708-019B960494DF}">
              <a14:hiddenLine xmlns:a14="http://schemas.microsoft.com/office/drawing/2010/main" w="9525">
                <a:solidFill>
                  <a:srgbClr val="000000"/>
                </a:solidFill>
                <a:miter lim="800000"/>
                <a:headEnd/>
                <a:tailEnd/>
              </a14:hiddenLine>
            </a:ext>
          </a:extLst>
        </p:spPr>
        <p:style>
          <a:lnRef idx="1">
            <a:schemeClr val="accent3"/>
          </a:lnRef>
          <a:fillRef idx="2">
            <a:schemeClr val="accent3"/>
          </a:fillRef>
          <a:effectRef idx="1">
            <a:schemeClr val="accent3"/>
          </a:effectRef>
          <a:fontRef idx="minor">
            <a:schemeClr val="dk1"/>
          </a:fontRef>
        </p:style>
        <p:txBody>
          <a:bodyPr/>
          <a:lstStyle/>
          <a:p>
            <a:pPr eaLnBrk="1" hangingPunct="1">
              <a:defRPr/>
            </a:pPr>
            <a:r>
              <a:rPr lang="th-TH" sz="5400" b="1" dirty="0" smtClean="0">
                <a:solidFill>
                  <a:schemeClr val="accent3"/>
                </a:solidFill>
                <a:latin typeface="Tahoma" pitchFamily="34" charset="0"/>
                <a:cs typeface="DilleniaUPC" pitchFamily="18" charset="-34"/>
              </a:rPr>
              <a:t>    ภูมิหลัง ความเป็นมา</a:t>
            </a:r>
            <a:endParaRPr lang="en-US" sz="5400" b="1" dirty="0">
              <a:solidFill>
                <a:schemeClr val="accent3"/>
              </a:solidFill>
              <a:latin typeface="Tahoma" pitchFamily="34" charset="0"/>
              <a:cs typeface="DilleniaUPC" pitchFamily="18" charset="-34"/>
            </a:endParaRPr>
          </a:p>
        </p:txBody>
      </p:sp>
      <p:sp>
        <p:nvSpPr>
          <p:cNvPr id="11" name="ม้วนกระดาษแนวนอน 10"/>
          <p:cNvSpPr/>
          <p:nvPr/>
        </p:nvSpPr>
        <p:spPr>
          <a:xfrm>
            <a:off x="4743950" y="3902583"/>
            <a:ext cx="4400050" cy="2808287"/>
          </a:xfrm>
          <a:prstGeom prst="horizontalScroll">
            <a:avLst/>
          </a:prstGeom>
          <a:solidFill>
            <a:schemeClr val="accent2">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th-TH" sz="1800" dirty="0">
              <a:solidFill>
                <a:prstClr val="white"/>
              </a:solidFill>
            </a:endParaRPr>
          </a:p>
        </p:txBody>
      </p:sp>
      <p:sp>
        <p:nvSpPr>
          <p:cNvPr id="12" name="สี่เหลี่ยมผืนผ้า 11"/>
          <p:cNvSpPr/>
          <p:nvPr/>
        </p:nvSpPr>
        <p:spPr>
          <a:xfrm>
            <a:off x="4743950" y="4336938"/>
            <a:ext cx="4400050" cy="2000548"/>
          </a:xfrm>
          <a:prstGeom prst="rect">
            <a:avLst/>
          </a:prstGeom>
          <a:ln w="38100">
            <a:solidFill>
              <a:srgbClr val="0070C0"/>
            </a:solidFill>
          </a:ln>
        </p:spPr>
        <p:txBody>
          <a:bodyPr wrap="square">
            <a:spAutoFit/>
          </a:bodyPr>
          <a:lstStyle/>
          <a:p>
            <a:pPr algn="ctr" fontAlgn="base">
              <a:spcBef>
                <a:spcPct val="0"/>
              </a:spcBef>
              <a:spcAft>
                <a:spcPct val="0"/>
              </a:spcAft>
              <a:defRPr/>
            </a:pPr>
            <a:r>
              <a:rPr lang="en-US" sz="4000" b="1" i="1" dirty="0">
                <a:solidFill>
                  <a:prstClr val="black"/>
                </a:solidFill>
                <a:effectLst>
                  <a:outerShdw blurRad="38100" dist="38100" dir="2700000" algn="tl">
                    <a:srgbClr val="000000">
                      <a:alpha val="43137"/>
                    </a:srgbClr>
                  </a:outerShdw>
                </a:effectLst>
                <a:latin typeface="Arial" charset="0"/>
                <a:cs typeface="Angsana New" pitchFamily="18" charset="-34"/>
              </a:rPr>
              <a:t>    </a:t>
            </a:r>
            <a:r>
              <a:rPr lang="en-US" sz="3200" b="1" i="1" dirty="0">
                <a:ln w="18000">
                  <a:solidFill>
                    <a:srgbClr val="DA1F28">
                      <a:satMod val="140000"/>
                    </a:srgbClr>
                  </a:solidFill>
                  <a:prstDash val="solid"/>
                  <a:miter lim="800000"/>
                </a:ln>
                <a:noFill/>
                <a:effectLst>
                  <a:outerShdw blurRad="38100" dist="38100" dir="2700000" algn="tl">
                    <a:srgbClr val="000000">
                      <a:alpha val="43137"/>
                    </a:srgbClr>
                  </a:outerShdw>
                </a:effectLst>
                <a:latin typeface="Arial" charset="0"/>
                <a:cs typeface="Angsana New" pitchFamily="18" charset="-34"/>
              </a:rPr>
              <a:t>Protocol</a:t>
            </a:r>
            <a:r>
              <a:rPr lang="en-US" sz="3200" b="1" i="1" dirty="0">
                <a:ln w="18000">
                  <a:solidFill>
                    <a:srgbClr val="DA1F28">
                      <a:satMod val="140000"/>
                    </a:srgbClr>
                  </a:solidFill>
                  <a:prstDash val="solid"/>
                  <a:miter lim="800000"/>
                </a:ln>
                <a:noFill/>
                <a:effectLst>
                  <a:outerShdw blurRad="38100" dist="38100" dir="2700000" algn="tl">
                    <a:srgbClr val="000000">
                      <a:alpha val="43137"/>
                    </a:srgbClr>
                  </a:outerShdw>
                </a:effectLst>
                <a:latin typeface="Consolas" pitchFamily="49" charset="0"/>
                <a:cs typeface="Arabic Transparent" pitchFamily="2" charset="-78"/>
              </a:rPr>
              <a:t> 7</a:t>
            </a:r>
            <a:r>
              <a:rPr lang="en-US" sz="4000" b="1" i="1" dirty="0">
                <a:ln w="18000">
                  <a:solidFill>
                    <a:srgbClr val="DA1F28">
                      <a:satMod val="140000"/>
                    </a:srgbClr>
                  </a:solidFill>
                  <a:prstDash val="solid"/>
                  <a:miter lim="800000"/>
                </a:ln>
                <a:noFill/>
                <a:effectLst>
                  <a:outerShdw blurRad="38100" dist="38100" dir="2700000" algn="tl">
                    <a:srgbClr val="000000">
                      <a:alpha val="43137"/>
                    </a:srgbClr>
                  </a:outerShdw>
                </a:effectLst>
                <a:latin typeface="Consolas" pitchFamily="49" charset="0"/>
                <a:cs typeface="Arabic Transparent" pitchFamily="2" charset="-78"/>
              </a:rPr>
              <a:t> </a:t>
            </a:r>
            <a:endParaRPr lang="en-US" sz="4000" b="1" i="1" dirty="0">
              <a:solidFill>
                <a:srgbClr val="DA1F28">
                  <a:lumMod val="75000"/>
                </a:srgbClr>
              </a:solidFill>
              <a:effectLst>
                <a:outerShdw blurRad="38100" dist="38100" dir="2700000" algn="tl">
                  <a:srgbClr val="000000">
                    <a:alpha val="43137"/>
                  </a:srgbClr>
                </a:outerShdw>
              </a:effectLst>
              <a:latin typeface="Consolas" pitchFamily="49" charset="0"/>
              <a:cs typeface="Arabic Transparent" pitchFamily="2" charset="-78"/>
            </a:endParaRPr>
          </a:p>
          <a:p>
            <a:pPr algn="ctr" fontAlgn="base">
              <a:spcBef>
                <a:spcPct val="0"/>
              </a:spcBef>
              <a:spcAft>
                <a:spcPct val="0"/>
              </a:spcAft>
              <a:defRPr/>
            </a:pPr>
            <a:r>
              <a:rPr lang="en-US" b="1" dirty="0">
                <a:solidFill>
                  <a:srgbClr val="7D3C4A">
                    <a:lumMod val="75000"/>
                  </a:srgbClr>
                </a:solidFill>
                <a:effectLst>
                  <a:outerShdw blurRad="38100" dist="38100" dir="2700000" algn="tl">
                    <a:srgbClr val="000000">
                      <a:alpha val="43137"/>
                    </a:srgbClr>
                  </a:outerShdw>
                </a:effectLst>
                <a:latin typeface="Berlin Sans FB Demi" pitchFamily="34" charset="0"/>
                <a:cs typeface="Angsana New" pitchFamily="18" charset="-34"/>
              </a:rPr>
              <a:t>Customs Transit </a:t>
            </a:r>
          </a:p>
          <a:p>
            <a:pPr algn="ctr" fontAlgn="base">
              <a:spcBef>
                <a:spcPct val="0"/>
              </a:spcBef>
              <a:spcAft>
                <a:spcPct val="0"/>
              </a:spcAft>
              <a:defRPr/>
            </a:pPr>
            <a:r>
              <a:rPr lang="en-US" b="1" dirty="0">
                <a:solidFill>
                  <a:srgbClr val="7D3C4A">
                    <a:lumMod val="75000"/>
                  </a:srgbClr>
                </a:solidFill>
                <a:effectLst>
                  <a:outerShdw blurRad="38100" dist="38100" dir="2700000" algn="tl">
                    <a:srgbClr val="000000">
                      <a:alpha val="43137"/>
                    </a:srgbClr>
                  </a:outerShdw>
                </a:effectLst>
                <a:latin typeface="Berlin Sans FB Demi" pitchFamily="34" charset="0"/>
                <a:cs typeface="Angsana New" pitchFamily="18" charset="-34"/>
              </a:rPr>
              <a:t>  System and Technical Append</a:t>
            </a:r>
            <a:r>
              <a:rPr lang="en-US" b="1" dirty="0">
                <a:solidFill>
                  <a:srgbClr val="7D3C4A">
                    <a:lumMod val="75000"/>
                  </a:srgbClr>
                </a:solidFill>
                <a:latin typeface="Berlin Sans FB Demi" pitchFamily="34" charset="0"/>
                <a:cs typeface="Angsana New" pitchFamily="18" charset="-34"/>
              </a:rPr>
              <a:t>i</a:t>
            </a:r>
            <a:r>
              <a:rPr lang="en-US" b="1" dirty="0">
                <a:solidFill>
                  <a:srgbClr val="7D3C4A">
                    <a:lumMod val="75000"/>
                  </a:srgbClr>
                </a:solidFill>
                <a:effectLst>
                  <a:outerShdw blurRad="38100" dist="38100" dir="2700000" algn="tl">
                    <a:srgbClr val="000000">
                      <a:alpha val="43137"/>
                    </a:srgbClr>
                  </a:outerShdw>
                </a:effectLst>
                <a:latin typeface="Berlin Sans FB Demi" pitchFamily="34" charset="0"/>
                <a:cs typeface="Angsana New" pitchFamily="18" charset="-34"/>
              </a:rPr>
              <a:t>x </a:t>
            </a:r>
            <a:endParaRPr lang="th-TH" b="1" dirty="0">
              <a:solidFill>
                <a:srgbClr val="7D3C4A">
                  <a:lumMod val="75000"/>
                </a:srgbClr>
              </a:solidFill>
              <a:effectLst>
                <a:outerShdw blurRad="38100" dist="38100" dir="2700000" algn="tl">
                  <a:srgbClr val="000000">
                    <a:alpha val="43137"/>
                  </a:srgbClr>
                </a:outerShdw>
              </a:effectLst>
              <a:latin typeface="Berlin Sans FB Demi" pitchFamily="34" charset="0"/>
              <a:cs typeface="LilyUPC"/>
            </a:endParaRPr>
          </a:p>
        </p:txBody>
      </p:sp>
      <p:sp>
        <p:nvSpPr>
          <p:cNvPr id="13" name="ม้วนกระดาษแนวนอน 12"/>
          <p:cNvSpPr/>
          <p:nvPr/>
        </p:nvSpPr>
        <p:spPr>
          <a:xfrm>
            <a:off x="1371720" y="4049688"/>
            <a:ext cx="3412310" cy="2808312"/>
          </a:xfrm>
          <a:prstGeom prst="horizontalScroll">
            <a:avLst/>
          </a:prstGeom>
          <a:solidFill>
            <a:schemeClr val="accent2">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4000" b="1" i="1" dirty="0">
                <a:solidFill>
                  <a:prstClr val="white"/>
                </a:solidFill>
              </a:rPr>
              <a:t> </a:t>
            </a:r>
            <a:r>
              <a:rPr lang="en-US" sz="4000" b="1" i="1" dirty="0">
                <a:ln w="18000">
                  <a:solidFill>
                    <a:srgbClr val="DA1F28">
                      <a:satMod val="140000"/>
                    </a:srgbClr>
                  </a:solidFill>
                  <a:prstDash val="solid"/>
                  <a:miter lim="800000"/>
                </a:ln>
                <a:noFill/>
                <a:effectLst>
                  <a:outerShdw blurRad="25500" dist="23000" dir="7020000" algn="tl">
                    <a:srgbClr val="000000">
                      <a:alpha val="50000"/>
                    </a:srgbClr>
                  </a:outerShdw>
                </a:effectLst>
              </a:rPr>
              <a:t>Protocol</a:t>
            </a:r>
            <a:r>
              <a:rPr lang="en-US" sz="4000" b="1" i="1" dirty="0">
                <a:ln w="18000">
                  <a:solidFill>
                    <a:srgbClr val="DA1F28">
                      <a:satMod val="140000"/>
                    </a:srgbClr>
                  </a:solidFill>
                  <a:prstDash val="solid"/>
                  <a:miter lim="800000"/>
                </a:ln>
                <a:noFill/>
                <a:effectLst>
                  <a:outerShdw blurRad="25500" dist="23000" dir="7020000" algn="tl">
                    <a:srgbClr val="000000">
                      <a:alpha val="50000"/>
                    </a:srgbClr>
                  </a:outerShdw>
                </a:effectLst>
                <a:latin typeface="Consolas" pitchFamily="49" charset="0"/>
              </a:rPr>
              <a:t> 2</a:t>
            </a:r>
            <a:endParaRPr lang="en-US" sz="4000" b="1" i="1" dirty="0">
              <a:solidFill>
                <a:srgbClr val="DA1F28">
                  <a:lumMod val="75000"/>
                </a:srgbClr>
              </a:solidFill>
              <a:effectLst>
                <a:outerShdw blurRad="38100" dist="38100" dir="2700000" algn="tl">
                  <a:srgbClr val="000000">
                    <a:alpha val="43137"/>
                  </a:srgbClr>
                </a:outerShdw>
              </a:effectLst>
              <a:latin typeface="Consolas" pitchFamily="49" charset="0"/>
            </a:endParaRPr>
          </a:p>
          <a:p>
            <a:pPr algn="ctr" fontAlgn="base">
              <a:spcBef>
                <a:spcPct val="0"/>
              </a:spcBef>
              <a:spcAft>
                <a:spcPct val="0"/>
              </a:spcAft>
              <a:defRPr/>
            </a:pPr>
            <a:r>
              <a:rPr lang="en-US" sz="2400" dirty="0">
                <a:solidFill>
                  <a:srgbClr val="DA1F28">
                    <a:lumMod val="50000"/>
                  </a:srgbClr>
                </a:solidFill>
                <a:latin typeface="Arial Black" pitchFamily="34" charset="0"/>
              </a:rPr>
              <a:t>Designation of Frontier Posts</a:t>
            </a:r>
            <a:endParaRPr lang="th-TH" sz="2400" dirty="0">
              <a:solidFill>
                <a:srgbClr val="DA1F28">
                  <a:lumMod val="50000"/>
                </a:srgbClr>
              </a:solidFill>
              <a:latin typeface="Arial Black" pitchFamily="34" charset="0"/>
              <a:cs typeface="LilyUPC"/>
            </a:endParaRPr>
          </a:p>
        </p:txBody>
      </p:sp>
      <p:pic>
        <p:nvPicPr>
          <p:cNvPr id="1537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8957" y="1998217"/>
            <a:ext cx="805734" cy="526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C:\Documents and Settings\Administrator\Desktop\กรมศุล\logo(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581056" y="64988"/>
            <a:ext cx="1513705" cy="13889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625056" y="2819221"/>
            <a:ext cx="4536504" cy="584775"/>
          </a:xfrm>
          <a:prstGeom prst="rect">
            <a:avLst/>
          </a:prstGeom>
          <a:solidFill>
            <a:srgbClr val="7030A0"/>
          </a:solidFill>
          <a:ln>
            <a:solidFill>
              <a:srgbClr val="C00000"/>
            </a:solidFill>
          </a:ln>
          <a:effectLst/>
          <a:scene3d>
            <a:camera prst="orthographicFront">
              <a:rot lat="0" lon="0" rev="0"/>
            </a:camera>
            <a:lightRig rig="chilly" dir="t">
              <a:rot lat="0" lon="0" rev="18480000"/>
            </a:lightRig>
          </a:scene3d>
          <a:sp3d prstMaterial="clear">
            <a:bevelT h="63500"/>
          </a:sp3d>
        </p:spPr>
        <p:txBody>
          <a:bodyPr wrap="square" rtlCol="0">
            <a:spAutoFit/>
          </a:bodyPr>
          <a:lstStyle/>
          <a:p>
            <a:r>
              <a:rPr lang="th-TH" sz="3200" b="1" dirty="0" smtClean="0">
                <a:latin typeface="Bookman Old Style" pitchFamily="18" charset="0"/>
              </a:rPr>
              <a:t>พิธีสารแนบท้ายความตกลง ๙ ฉบับ</a:t>
            </a:r>
            <a:endParaRPr lang="th-TH" sz="3200" b="1" dirty="0">
              <a:latin typeface="Bookman Old Style" pitchFamily="18" charset="0"/>
            </a:endParaRPr>
          </a:p>
        </p:txBody>
      </p:sp>
      <p:sp>
        <p:nvSpPr>
          <p:cNvPr id="5" name="TextBox 4"/>
          <p:cNvSpPr txBox="1"/>
          <p:nvPr/>
        </p:nvSpPr>
        <p:spPr>
          <a:xfrm>
            <a:off x="2238957" y="3555050"/>
            <a:ext cx="5514372" cy="646331"/>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th-TH" sz="3600" dirty="0" smtClean="0">
                <a:latin typeface="JS Amphanas" pitchFamily="2" charset="2"/>
                <a:cs typeface="LilyUPC" pitchFamily="34" charset="-34"/>
              </a:rPr>
              <a:t>ภายใต้ความรับผิดชอบของกรมศุลกากร ๒ ฉบับ</a:t>
            </a:r>
            <a:endParaRPr lang="th-TH" sz="3600" dirty="0">
              <a:latin typeface="JS Amphanas" pitchFamily="2" charset="2"/>
              <a:cs typeface="LilyUPC" pitchFamily="34" charset="-34"/>
            </a:endParaRPr>
          </a:p>
        </p:txBody>
      </p:sp>
      <p:pic>
        <p:nvPicPr>
          <p:cNvPr id="1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6217" y="1998217"/>
            <a:ext cx="792088" cy="526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ลูกศรเชื่อมต่อแบบตรง 6"/>
          <p:cNvCxnSpPr/>
          <p:nvPr/>
        </p:nvCxnSpPr>
        <p:spPr>
          <a:xfrm>
            <a:off x="4893308" y="1998217"/>
            <a:ext cx="0" cy="998735"/>
          </a:xfrm>
          <a:prstGeom prst="straightConnector1">
            <a:avLst/>
          </a:prstGeom>
          <a:ln w="57150">
            <a:tailEnd type="arrow"/>
          </a:ln>
        </p:spPr>
        <p:style>
          <a:lnRef idx="3">
            <a:schemeClr val="accent4"/>
          </a:lnRef>
          <a:fillRef idx="0">
            <a:schemeClr val="accent4"/>
          </a:fillRef>
          <a:effectRef idx="2">
            <a:schemeClr val="accent4"/>
          </a:effectRef>
          <a:fontRef idx="minor">
            <a:schemeClr val="tx1"/>
          </a:fontRef>
        </p:style>
      </p:cxnSp>
      <p:cxnSp>
        <p:nvCxnSpPr>
          <p:cNvPr id="9" name="ลูกศรเชื่อมต่อแบบตรง 8"/>
          <p:cNvCxnSpPr/>
          <p:nvPr/>
        </p:nvCxnSpPr>
        <p:spPr>
          <a:xfrm>
            <a:off x="4893308" y="3212976"/>
            <a:ext cx="0" cy="342074"/>
          </a:xfrm>
          <a:prstGeom prst="straightConnector1">
            <a:avLst/>
          </a:prstGeom>
          <a:ln w="57150">
            <a:prstDash val="dash"/>
            <a:tailEnd type="arrow"/>
          </a:ln>
        </p:spPr>
        <p:style>
          <a:lnRef idx="3">
            <a:schemeClr val="accent5"/>
          </a:lnRef>
          <a:fillRef idx="0">
            <a:schemeClr val="accent5"/>
          </a:fillRef>
          <a:effectRef idx="2">
            <a:schemeClr val="accent5"/>
          </a:effectRef>
          <a:fontRef idx="minor">
            <a:schemeClr val="tx1"/>
          </a:fontRef>
        </p:style>
      </p:cxnSp>
      <p:cxnSp>
        <p:nvCxnSpPr>
          <p:cNvPr id="15" name="ลูกศรเชื่อมต่อแบบตรง 14"/>
          <p:cNvCxnSpPr/>
          <p:nvPr/>
        </p:nvCxnSpPr>
        <p:spPr>
          <a:xfrm flipH="1">
            <a:off x="4283968" y="4185415"/>
            <a:ext cx="712175" cy="755753"/>
          </a:xfrm>
          <a:prstGeom prst="straightConnector1">
            <a:avLst/>
          </a:prstGeom>
          <a:ln w="38100">
            <a:headEnd type="triangle" w="med" len="med"/>
            <a:tailEnd type="triangle" w="med" len="med"/>
          </a:ln>
        </p:spPr>
        <p:style>
          <a:lnRef idx="3">
            <a:schemeClr val="accent1"/>
          </a:lnRef>
          <a:fillRef idx="0">
            <a:schemeClr val="accent1"/>
          </a:fillRef>
          <a:effectRef idx="2">
            <a:schemeClr val="accent1"/>
          </a:effectRef>
          <a:fontRef idx="minor">
            <a:schemeClr val="tx1"/>
          </a:fontRef>
        </p:style>
      </p:cxnSp>
      <p:cxnSp>
        <p:nvCxnSpPr>
          <p:cNvPr id="20" name="ลูกศรเชื่อมต่อแบบตรง 19"/>
          <p:cNvCxnSpPr>
            <a:stCxn id="5" idx="2"/>
          </p:cNvCxnSpPr>
          <p:nvPr/>
        </p:nvCxnSpPr>
        <p:spPr>
          <a:xfrm>
            <a:off x="4996143" y="4201381"/>
            <a:ext cx="1232041" cy="739787"/>
          </a:xfrm>
          <a:prstGeom prst="straightConnector1">
            <a:avLst/>
          </a:prstGeom>
          <a:ln w="38100">
            <a:headEnd type="triangle" w="med" len="med"/>
            <a:tailEnd type="triangle" w="med" len="med"/>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67688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8794" y="357166"/>
            <a:ext cx="4786346" cy="1000132"/>
          </a:xfrm>
          <a:solidFill>
            <a:schemeClr val="accent3">
              <a:lumMod val="20000"/>
              <a:lumOff val="80000"/>
            </a:schemeClr>
          </a:solidFill>
          <a:ln>
            <a:noFill/>
            <a:miter lim="800000"/>
            <a:headEnd/>
            <a:tailEnd/>
          </a:ln>
          <a:effectLst/>
          <a:scene3d>
            <a:camera prst="orthographicFront"/>
            <a:lightRig rig="threePt" dir="t"/>
          </a:scene3d>
          <a:sp3d>
            <a:bevelT prst="angle"/>
          </a:sp3d>
          <a:extLst>
            <a:ext uri="{91240B29-F687-4F45-9708-019B960494DF}">
              <a14:hiddenLine xmlns:a14="http://schemas.microsoft.com/office/drawing/2010/main" w="9525">
                <a:solidFill>
                  <a:srgbClr val="000000"/>
                </a:solidFill>
                <a:miter lim="800000"/>
                <a:headEnd/>
                <a:tailEnd/>
              </a14:hiddenLine>
            </a:ext>
          </a:extLst>
        </p:spPr>
        <p:style>
          <a:lnRef idx="1">
            <a:schemeClr val="accent3"/>
          </a:lnRef>
          <a:fillRef idx="2">
            <a:schemeClr val="accent3"/>
          </a:fillRef>
          <a:effectRef idx="1">
            <a:schemeClr val="accent3"/>
          </a:effectRef>
          <a:fontRef idx="minor">
            <a:schemeClr val="dk1"/>
          </a:fontRef>
        </p:style>
        <p:txBody>
          <a:bodyPr/>
          <a:lstStyle/>
          <a:p>
            <a:pPr algn="ctr" eaLnBrk="1" hangingPunct="1">
              <a:defRPr/>
            </a:pPr>
            <a:r>
              <a:rPr lang="th-TH" sz="5400" b="1" dirty="0" smtClean="0">
                <a:solidFill>
                  <a:schemeClr val="accent3"/>
                </a:solidFill>
                <a:latin typeface="Tahoma" pitchFamily="34" charset="0"/>
                <a:cs typeface="DilleniaUPC" pitchFamily="18" charset="-34"/>
              </a:rPr>
              <a:t>    </a:t>
            </a:r>
          </a:p>
          <a:p>
            <a:pPr algn="ctr" eaLnBrk="1" hangingPunct="1">
              <a:defRPr/>
            </a:pPr>
            <a:endParaRPr lang="th-TH" sz="5400" b="1" dirty="0" smtClean="0">
              <a:solidFill>
                <a:schemeClr val="accent3"/>
              </a:solidFill>
              <a:latin typeface="Tahoma" pitchFamily="34" charset="0"/>
              <a:cs typeface="DilleniaUPC" pitchFamily="18" charset="-34"/>
            </a:endParaRPr>
          </a:p>
          <a:p>
            <a:pPr algn="ctr" eaLnBrk="1" hangingPunct="1">
              <a:defRPr/>
            </a:pPr>
            <a:r>
              <a:rPr lang="th-TH" sz="5400" b="1" dirty="0" smtClean="0">
                <a:solidFill>
                  <a:schemeClr val="accent3"/>
                </a:solidFill>
                <a:latin typeface="Tahoma" pitchFamily="34" charset="0"/>
                <a:cs typeface="DilleniaUPC" pitchFamily="18" charset="-34"/>
              </a:rPr>
              <a:t>ภูมิหลังความเป็นมา(ต่อ)</a:t>
            </a:r>
            <a:endParaRPr lang="en-US" sz="5400" b="1" dirty="0">
              <a:solidFill>
                <a:schemeClr val="accent3"/>
              </a:solidFill>
              <a:latin typeface="Tahoma" pitchFamily="34" charset="0"/>
              <a:cs typeface="DilleniaUPC" pitchFamily="18" charset="-34"/>
            </a:endParaRPr>
          </a:p>
        </p:txBody>
      </p:sp>
      <p:sp>
        <p:nvSpPr>
          <p:cNvPr id="28" name="TextBox 27"/>
          <p:cNvSpPr txBox="1"/>
          <p:nvPr/>
        </p:nvSpPr>
        <p:spPr>
          <a:xfrm>
            <a:off x="5796136" y="1984796"/>
            <a:ext cx="4788024" cy="369332"/>
          </a:xfrm>
          <a:prstGeom prst="rect">
            <a:avLst/>
          </a:prstGeom>
          <a:noFill/>
        </p:spPr>
        <p:txBody>
          <a:bodyPr>
            <a:spAutoFit/>
          </a:bodyPr>
          <a:lstStyle/>
          <a:p>
            <a:pPr fontAlgn="base">
              <a:spcBef>
                <a:spcPct val="0"/>
              </a:spcBef>
              <a:spcAft>
                <a:spcPct val="0"/>
              </a:spcAft>
              <a:defRPr/>
            </a:pP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cs typeface="Angsana New" pitchFamily="18" charset="-34"/>
              </a:rPr>
              <a:t>              World –Class Customs</a:t>
            </a:r>
            <a:endParaRPr lang="th-TH"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endParaRPr>
          </a:p>
        </p:txBody>
      </p:sp>
      <p:pic>
        <p:nvPicPr>
          <p:cNvPr id="16398"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0688" y="1357313"/>
            <a:ext cx="128587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9"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57813"/>
            <a:ext cx="1928813"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0313" y="1628799"/>
            <a:ext cx="703535" cy="7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C:\Documents and Settings\Administrator\Desktop\กรมศุล\logo(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285087" y="1"/>
            <a:ext cx="1810121" cy="20608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38183" y="4966126"/>
            <a:ext cx="5400016" cy="830997"/>
          </a:xfrm>
          <a:prstGeom prst="rect">
            <a:avLst/>
          </a:prstGeom>
          <a:solidFill>
            <a:schemeClr val="bg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2400" b="1" dirty="0">
                <a:solidFill>
                  <a:srgbClr val="002060"/>
                </a:solidFill>
              </a:rPr>
              <a:t>The special Meeting of the CPTFWG on the Customs Transit System (ACTS</a:t>
            </a:r>
            <a:r>
              <a:rPr lang="en-US" sz="2400" dirty="0">
                <a:solidFill>
                  <a:srgbClr val="002060"/>
                </a:solidFill>
              </a:rPr>
              <a:t>)</a:t>
            </a:r>
            <a:endParaRPr lang="th-TH" sz="2400" dirty="0">
              <a:solidFill>
                <a:srgbClr val="002060"/>
              </a:solidFill>
            </a:endParaRPr>
          </a:p>
        </p:txBody>
      </p:sp>
      <p:sp>
        <p:nvSpPr>
          <p:cNvPr id="6" name="TextBox 5"/>
          <p:cNvSpPr txBox="1"/>
          <p:nvPr/>
        </p:nvSpPr>
        <p:spPr>
          <a:xfrm>
            <a:off x="6835355" y="3020008"/>
            <a:ext cx="2308645" cy="58477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r>
              <a:rPr lang="th-TH" sz="3200" b="1" dirty="0" smtClean="0"/>
              <a:t>ประชุมปีละ ๒ครั้ง</a:t>
            </a:r>
            <a:endParaRPr lang="th-TH" sz="3200" b="1" dirty="0"/>
          </a:p>
        </p:txBody>
      </p:sp>
      <p:sp>
        <p:nvSpPr>
          <p:cNvPr id="10" name="ปุ่มปฏิบัติการ: เสียง 9">
            <a:hlinkClick r:id="" action="ppaction://noaction" highlightClick="1">
              <a:snd r:embed="rId6" name="applause.wav"/>
            </a:hlinkClick>
          </p:cNvPr>
          <p:cNvSpPr/>
          <p:nvPr/>
        </p:nvSpPr>
        <p:spPr>
          <a:xfrm>
            <a:off x="3435410" y="4119801"/>
            <a:ext cx="4083533" cy="846325"/>
          </a:xfrm>
          <a:prstGeom prst="actionButtonSound">
            <a:avLst/>
          </a:prstGeom>
          <a:blipFill>
            <a:blip r:embed="rId7"/>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FF0066"/>
                </a:solidFill>
              </a:rPr>
              <a:t> Support </a:t>
            </a:r>
            <a:r>
              <a:rPr lang="en-US" sz="2400" dirty="0">
                <a:solidFill>
                  <a:srgbClr val="FF0066"/>
                </a:solidFill>
              </a:rPr>
              <a:t>by the </a:t>
            </a:r>
            <a:r>
              <a:rPr lang="en-US" sz="2400" dirty="0" smtClean="0">
                <a:solidFill>
                  <a:srgbClr val="FF0066"/>
                </a:solidFill>
              </a:rPr>
              <a:t>EU</a:t>
            </a:r>
            <a:endParaRPr lang="th-TH" sz="2400" dirty="0">
              <a:solidFill>
                <a:srgbClr val="FF0066"/>
              </a:solidFill>
            </a:endParaRPr>
          </a:p>
        </p:txBody>
      </p:sp>
      <p:sp>
        <p:nvSpPr>
          <p:cNvPr id="14" name="TextBox 13"/>
          <p:cNvSpPr txBox="1"/>
          <p:nvPr/>
        </p:nvSpPr>
        <p:spPr>
          <a:xfrm>
            <a:off x="4005831" y="5198238"/>
            <a:ext cx="5544616" cy="523220"/>
          </a:xfrm>
          <a:prstGeom prst="rect">
            <a:avLst/>
          </a:prstGeom>
          <a:noFill/>
        </p:spPr>
        <p:txBody>
          <a:bodyPr wrap="square" rtlCol="0">
            <a:spAutoFit/>
          </a:bodyPr>
          <a:lstStyle/>
          <a:p>
            <a:endParaRPr lang="th-TH" dirty="0"/>
          </a:p>
        </p:txBody>
      </p:sp>
      <p:sp>
        <p:nvSpPr>
          <p:cNvPr id="18" name="TextBox 17"/>
          <p:cNvSpPr txBox="1"/>
          <p:nvPr/>
        </p:nvSpPr>
        <p:spPr>
          <a:xfrm>
            <a:off x="2289821" y="2873166"/>
            <a:ext cx="4496742" cy="1200329"/>
          </a:xfrm>
          <a:prstGeom prst="rect">
            <a:avLst/>
          </a:prstGeom>
          <a:solidFill>
            <a:schemeClr val="accent4">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sz="2400" b="1" dirty="0" smtClean="0"/>
              <a:t>The Customs </a:t>
            </a:r>
            <a:r>
              <a:rPr lang="en-US" sz="2400" b="1" dirty="0"/>
              <a:t>Procedures </a:t>
            </a:r>
            <a:r>
              <a:rPr lang="en-US" sz="2400" b="1" dirty="0" err="1"/>
              <a:t>andTrade</a:t>
            </a:r>
            <a:r>
              <a:rPr lang="en-US" sz="2400" b="1" dirty="0"/>
              <a:t> Facilitation Working Group: CPTFWG) </a:t>
            </a:r>
            <a:endParaRPr lang="th-TH" sz="2400" b="1" dirty="0"/>
          </a:p>
        </p:txBody>
      </p:sp>
      <p:sp>
        <p:nvSpPr>
          <p:cNvPr id="19" name="TextBox 18"/>
          <p:cNvSpPr txBox="1"/>
          <p:nvPr/>
        </p:nvSpPr>
        <p:spPr>
          <a:xfrm>
            <a:off x="5888257" y="4552219"/>
            <a:ext cx="1894196" cy="400110"/>
          </a:xfrm>
          <a:prstGeom prst="rect">
            <a:avLst/>
          </a:prstGeom>
          <a:noFill/>
        </p:spPr>
        <p:txBody>
          <a:bodyPr wrap="square" rtlCol="0">
            <a:spAutoFit/>
          </a:bodyPr>
          <a:lstStyle/>
          <a:p>
            <a:r>
              <a:rPr lang="en-US" sz="2000" dirty="0">
                <a:solidFill>
                  <a:srgbClr val="FF0066"/>
                </a:solidFill>
              </a:rPr>
              <a:t>(APRIS I and II).</a:t>
            </a:r>
            <a:endParaRPr lang="th-TH" sz="2000" dirty="0">
              <a:solidFill>
                <a:srgbClr val="FF0066"/>
              </a:solidFill>
            </a:endParaRPr>
          </a:p>
        </p:txBody>
      </p:sp>
      <p:sp>
        <p:nvSpPr>
          <p:cNvPr id="20" name="TextBox 19"/>
          <p:cNvSpPr txBox="1"/>
          <p:nvPr/>
        </p:nvSpPr>
        <p:spPr>
          <a:xfrm>
            <a:off x="7261423" y="5212348"/>
            <a:ext cx="1882577" cy="584775"/>
          </a:xfrm>
          <a:prstGeom prst="rect">
            <a:avLst/>
          </a:prstGeom>
          <a:no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r>
              <a:rPr lang="th-TH" sz="3200" b="1" dirty="0" smtClean="0">
                <a:effectLst>
                  <a:outerShdw blurRad="38100" dist="38100" dir="2700000" algn="tl">
                    <a:srgbClr val="000000">
                      <a:alpha val="43137"/>
                    </a:srgbClr>
                  </a:outerShdw>
                </a:effectLst>
              </a:rPr>
              <a:t>ประชุม๔</a:t>
            </a:r>
            <a:r>
              <a:rPr lang="en-US" sz="3200" b="1" dirty="0" smtClean="0">
                <a:effectLst>
                  <a:outerShdw blurRad="38100" dist="38100" dir="2700000" algn="tl">
                    <a:srgbClr val="000000">
                      <a:alpha val="43137"/>
                    </a:srgbClr>
                  </a:outerShdw>
                </a:effectLst>
              </a:rPr>
              <a:t> </a:t>
            </a:r>
            <a:r>
              <a:rPr lang="th-TH" sz="3200" b="1" dirty="0" smtClean="0">
                <a:effectLst>
                  <a:outerShdw blurRad="38100" dist="38100" dir="2700000" algn="tl">
                    <a:srgbClr val="000000">
                      <a:alpha val="43137"/>
                    </a:srgbClr>
                  </a:outerShdw>
                </a:effectLst>
              </a:rPr>
              <a:t>ครั้ง</a:t>
            </a:r>
            <a:endParaRPr lang="th-TH" sz="3200" b="1" dirty="0">
              <a:effectLst>
                <a:outerShdw blurRad="38100" dist="38100" dir="2700000" algn="tl">
                  <a:srgbClr val="000000">
                    <a:alpha val="43137"/>
                  </a:srgbClr>
                </a:outerShdw>
              </a:effectLst>
            </a:endParaRPr>
          </a:p>
        </p:txBody>
      </p:sp>
      <p:sp>
        <p:nvSpPr>
          <p:cNvPr id="27" name="หน้ายิ้ม 26"/>
          <p:cNvSpPr/>
          <p:nvPr/>
        </p:nvSpPr>
        <p:spPr>
          <a:xfrm>
            <a:off x="7505935" y="2233299"/>
            <a:ext cx="966011" cy="639867"/>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Tree>
    <p:extLst>
      <p:ext uri="{BB962C8B-B14F-4D97-AF65-F5344CB8AC3E}">
        <p14:creationId xmlns:p14="http://schemas.microsoft.com/office/powerpoint/2010/main" val="2867149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p:nvPr/>
        </p:nvPicPr>
        <p:blipFill>
          <a:blip r:embed="rId3">
            <a:lum bright="10000"/>
            <a:extLst>
              <a:ext uri="{28A0092B-C50C-407E-A947-70E740481C1C}">
                <a14:useLocalDpi xmlns:a14="http://schemas.microsoft.com/office/drawing/2010/main" val="0"/>
              </a:ext>
            </a:extLst>
          </a:blip>
          <a:srcRect/>
          <a:stretch>
            <a:fillRect/>
          </a:stretch>
        </p:blipFill>
        <p:spPr bwMode="auto">
          <a:xfrm>
            <a:off x="7594551" y="5738867"/>
            <a:ext cx="1538039" cy="1152619"/>
          </a:xfrm>
          <a:prstGeom prst="rect">
            <a:avLst/>
          </a:prstGeom>
          <a:noFill/>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3567" y="-52699"/>
            <a:ext cx="6001021" cy="2545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3470" y="2150111"/>
            <a:ext cx="9144000" cy="4462760"/>
          </a:xfrm>
          <a:prstGeom prst="rect">
            <a:avLst/>
          </a:prstGeom>
          <a:noFill/>
        </p:spPr>
        <p:txBody>
          <a:bodyPr wrap="square" rtlCol="0">
            <a:spAutoFit/>
          </a:bodyPr>
          <a:lstStyle/>
          <a:p>
            <a:r>
              <a:rPr lang="en-US" sz="2400" dirty="0" smtClean="0">
                <a:solidFill>
                  <a:schemeClr val="bg1"/>
                </a:solidFill>
              </a:rPr>
              <a:t>     </a:t>
            </a:r>
            <a:r>
              <a:rPr lang="en-US" sz="2000" dirty="0" smtClean="0">
                <a:solidFill>
                  <a:srgbClr val="FF0066"/>
                </a:solidFill>
                <a:latin typeface="Bookman Old Style" pitchFamily="18" charset="0"/>
              </a:rPr>
              <a:t>ASEAN </a:t>
            </a:r>
            <a:r>
              <a:rPr lang="en-US" sz="2000" dirty="0">
                <a:solidFill>
                  <a:srgbClr val="FF0066"/>
                </a:solidFill>
                <a:latin typeface="Bookman Old Style" pitchFamily="18" charset="0"/>
              </a:rPr>
              <a:t>leaders have decided to create an ASEAN Economic Community (AEC) by 2015.  For this to be achieved, the highest priority must be given to the free flow of goods in the region, supported by the establishment of a fully </a:t>
            </a:r>
            <a:r>
              <a:rPr lang="en-US" sz="2000" dirty="0" err="1">
                <a:solidFill>
                  <a:srgbClr val="FF0066"/>
                </a:solidFill>
                <a:latin typeface="Bookman Old Style" pitchFamily="18" charset="0"/>
              </a:rPr>
              <a:t>harmonised</a:t>
            </a:r>
            <a:r>
              <a:rPr lang="en-US" sz="2000" dirty="0">
                <a:solidFill>
                  <a:srgbClr val="FF0066"/>
                </a:solidFill>
                <a:latin typeface="Bookman Old Style" pitchFamily="18" charset="0"/>
              </a:rPr>
              <a:t> Customs environment.  A key component of the Customs environment is the development and implementation of an automated Customs transit management system, the ASEAN Customs Transit System (ACTS), to facilitate regional trade and act as a catalyst for the necessary reforms. </a:t>
            </a:r>
            <a:endParaRPr lang="en-US" sz="2000" dirty="0" smtClean="0">
              <a:solidFill>
                <a:srgbClr val="FF0066"/>
              </a:solidFill>
              <a:latin typeface="Bookman Old Style" pitchFamily="18" charset="0"/>
            </a:endParaRPr>
          </a:p>
          <a:p>
            <a:r>
              <a:rPr lang="en-US" sz="2000" dirty="0">
                <a:solidFill>
                  <a:srgbClr val="FF0066"/>
                </a:solidFill>
                <a:latin typeface="Bookman Old Style" pitchFamily="18" charset="0"/>
              </a:rPr>
              <a:t> </a:t>
            </a:r>
            <a:r>
              <a:rPr lang="en-US" sz="2000" dirty="0" smtClean="0">
                <a:solidFill>
                  <a:srgbClr val="FF0066"/>
                </a:solidFill>
                <a:latin typeface="Bookman Old Style" pitchFamily="18" charset="0"/>
              </a:rPr>
              <a:t>  The </a:t>
            </a:r>
            <a:r>
              <a:rPr lang="en-US" sz="2000" dirty="0">
                <a:solidFill>
                  <a:srgbClr val="FF0066"/>
                </a:solidFill>
                <a:latin typeface="Bookman Old Style" pitchFamily="18" charset="0"/>
              </a:rPr>
              <a:t>European Union has supported the creation of the AEC under its ASEAN </a:t>
            </a:r>
            <a:r>
              <a:rPr lang="en-US" sz="2000" dirty="0" err="1">
                <a:solidFill>
                  <a:srgbClr val="FF0066"/>
                </a:solidFill>
                <a:latin typeface="Bookman Old Style" pitchFamily="18" charset="0"/>
              </a:rPr>
              <a:t>Programmes</a:t>
            </a:r>
            <a:r>
              <a:rPr lang="en-US" sz="2000" dirty="0">
                <a:solidFill>
                  <a:srgbClr val="FF0066"/>
                </a:solidFill>
                <a:latin typeface="Bookman Old Style" pitchFamily="18" charset="0"/>
              </a:rPr>
              <a:t> for Regional Integration Support (APRIS I and II).  The new ARISE </a:t>
            </a:r>
            <a:r>
              <a:rPr lang="en-US" sz="2000" dirty="0" err="1">
                <a:solidFill>
                  <a:srgbClr val="FF0066"/>
                </a:solidFill>
                <a:latin typeface="Bookman Old Style" pitchFamily="18" charset="0"/>
              </a:rPr>
              <a:t>programme</a:t>
            </a:r>
            <a:r>
              <a:rPr lang="en-US" sz="2000" dirty="0">
                <a:solidFill>
                  <a:srgbClr val="FF0066"/>
                </a:solidFill>
                <a:latin typeface="Bookman Old Style" pitchFamily="18" charset="0"/>
              </a:rPr>
              <a:t> (ASEAN Regional Integration Supported by EU) will continue this support from 2013 to 2016, and as a priority, efforts will be concentrated on the implementation of the ACTS and other essential regional Customs integration activities. </a:t>
            </a:r>
            <a:endParaRPr lang="th-TH" sz="2000" dirty="0">
              <a:solidFill>
                <a:srgbClr val="FF0066"/>
              </a:solidFill>
              <a:latin typeface="Bookman Old Style" pitchFamily="18" charset="0"/>
            </a:endParaRPr>
          </a:p>
        </p:txBody>
      </p:sp>
      <p:pic>
        <p:nvPicPr>
          <p:cNvPr id="3077" name="Picture 5" descr="C:\Documents and Settings\Administrator\Desktop\กรมศุล\logo(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5918" y="36564"/>
            <a:ext cx="1111424" cy="2024284"/>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C:\Documents and Settings\Administrator\Desktop\กรมศุล\14428_515926441764815_894432089_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63567" y="-52699"/>
            <a:ext cx="2016225" cy="2202810"/>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5462" y="863501"/>
            <a:ext cx="1986881"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6348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文本占位符 3"/>
          <p:cNvSpPr>
            <a:spLocks noGrp="1"/>
          </p:cNvSpPr>
          <p:nvPr>
            <p:ph type="body" sz="quarter" idx="10"/>
          </p:nvPr>
        </p:nvSpPr>
        <p:spPr bwMode="auto">
          <a:xfrm>
            <a:off x="-131440" y="183146"/>
            <a:ext cx="9252520" cy="165618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buNone/>
            </a:pPr>
            <a:r>
              <a:rPr lang="en-US" altLang="zh-CN" i="1" dirty="0" smtClean="0">
                <a:solidFill>
                  <a:srgbClr val="0070C0"/>
                </a:solidFill>
                <a:latin typeface="Algerian" pitchFamily="82" charset="0"/>
              </a:rPr>
              <a:t> </a:t>
            </a:r>
            <a:r>
              <a:rPr lang="en-US" altLang="zh-CN" sz="3600" b="1" i="1" dirty="0" smtClean="0">
                <a:solidFill>
                  <a:srgbClr val="EC5E80"/>
                </a:solidFill>
                <a:latin typeface="Algerian" pitchFamily="82" charset="0"/>
              </a:rPr>
              <a:t>What is the ACTS</a:t>
            </a:r>
            <a:r>
              <a:rPr lang="en-US" altLang="zh-CN" sz="3600" b="1" i="1" dirty="0">
                <a:solidFill>
                  <a:srgbClr val="EC5E80"/>
                </a:solidFill>
                <a:latin typeface="Algerian" pitchFamily="82" charset="0"/>
              </a:rPr>
              <a:t>? </a:t>
            </a:r>
            <a:endParaRPr lang="en-US" altLang="zh-CN" sz="3600" b="1" i="1" dirty="0" smtClean="0">
              <a:solidFill>
                <a:srgbClr val="EC5E80"/>
              </a:solidFill>
              <a:latin typeface="Algerian" pitchFamily="82" charset="0"/>
            </a:endParaRPr>
          </a:p>
          <a:p>
            <a:pPr algn="ctr">
              <a:buNone/>
            </a:pPr>
            <a:r>
              <a:rPr lang="en-US" altLang="zh-CN" sz="2800" b="1" u="sng" dirty="0" smtClean="0">
                <a:solidFill>
                  <a:srgbClr val="CC0000"/>
                </a:solidFill>
                <a:latin typeface="Bauhaus 93" pitchFamily="82" charset="0"/>
                <a:cs typeface="TH SarabunIT๙" pitchFamily="34" charset="-34"/>
              </a:rPr>
              <a:t>The </a:t>
            </a:r>
            <a:r>
              <a:rPr lang="en-US" altLang="zh-CN" sz="2800" b="1" u="sng" dirty="0">
                <a:solidFill>
                  <a:srgbClr val="CC0000"/>
                </a:solidFill>
                <a:latin typeface="Bauhaus 93" pitchFamily="82" charset="0"/>
                <a:cs typeface="TH SarabunIT๙" pitchFamily="34" charset="-34"/>
              </a:rPr>
              <a:t>legal sources are in </a:t>
            </a:r>
            <a:r>
              <a:rPr lang="en-US" altLang="zh-CN" sz="2800" b="1" i="1" dirty="0">
                <a:solidFill>
                  <a:srgbClr val="CC0000"/>
                </a:solidFill>
                <a:latin typeface="TH SarabunIT๙" pitchFamily="34" charset="-34"/>
                <a:cs typeface="TH SarabunIT๙" pitchFamily="34" charset="-34"/>
              </a:rPr>
              <a:t>: </a:t>
            </a:r>
            <a:r>
              <a:rPr lang="en-US" altLang="zh-CN" sz="2800" u="sng" dirty="0" smtClean="0">
                <a:solidFill>
                  <a:srgbClr val="CC0000"/>
                </a:solidFill>
                <a:latin typeface="Bauhaus 93" pitchFamily="82" charset="0"/>
              </a:rPr>
              <a:t>Protocol 7</a:t>
            </a:r>
          </a:p>
          <a:p>
            <a:pPr algn="ctr">
              <a:buNone/>
            </a:pPr>
            <a:r>
              <a:rPr lang="en-US" altLang="zh-CN" sz="2800" dirty="0" smtClean="0">
                <a:solidFill>
                  <a:srgbClr val="CC0000"/>
                </a:solidFill>
                <a:latin typeface="Bauhaus 93" pitchFamily="82" charset="0"/>
              </a:rPr>
              <a:t>ASEAN </a:t>
            </a:r>
            <a:r>
              <a:rPr lang="en-US" altLang="zh-CN" sz="2800" dirty="0" smtClean="0">
                <a:solidFill>
                  <a:srgbClr val="FE0067"/>
                </a:solidFill>
                <a:latin typeface="Bauhaus 93" pitchFamily="82" charset="0"/>
              </a:rPr>
              <a:t> </a:t>
            </a:r>
            <a:r>
              <a:rPr lang="en-US" altLang="zh-CN" sz="2800" dirty="0" smtClean="0">
                <a:solidFill>
                  <a:srgbClr val="00B050"/>
                </a:solidFill>
                <a:latin typeface="Bauhaus 93" pitchFamily="82" charset="0"/>
              </a:rPr>
              <a:t>Customs Transit  </a:t>
            </a:r>
            <a:r>
              <a:rPr lang="en-US" altLang="zh-CN" sz="2800" dirty="0" smtClean="0">
                <a:solidFill>
                  <a:srgbClr val="CC0000"/>
                </a:solidFill>
                <a:latin typeface="Bauhaus 93" pitchFamily="82" charset="0"/>
              </a:rPr>
              <a:t>Rules and  Procedures </a:t>
            </a:r>
          </a:p>
          <a:p>
            <a:pPr algn="ctr">
              <a:buNone/>
            </a:pPr>
            <a:r>
              <a:rPr lang="en-US" altLang="zh-CN" sz="2800" dirty="0" smtClean="0">
                <a:solidFill>
                  <a:srgbClr val="0070C0"/>
                </a:solidFill>
                <a:latin typeface="Bauhaus 93" pitchFamily="82" charset="0"/>
              </a:rPr>
              <a:t>(</a:t>
            </a:r>
            <a:r>
              <a:rPr lang="th-TH" altLang="zh-CN" sz="2800" dirty="0" smtClean="0">
                <a:solidFill>
                  <a:srgbClr val="0070C0"/>
                </a:solidFill>
                <a:latin typeface="Bauhaus 93" pitchFamily="82" charset="0"/>
              </a:rPr>
              <a:t> </a:t>
            </a:r>
            <a:r>
              <a:rPr lang="en-US" altLang="zh-CN" sz="2800" dirty="0">
                <a:solidFill>
                  <a:srgbClr val="0070C0"/>
                </a:solidFill>
                <a:latin typeface="Bauhaus 93" pitchFamily="82" charset="0"/>
              </a:rPr>
              <a:t>final Draft Version date </a:t>
            </a:r>
            <a:r>
              <a:rPr lang="en-US" altLang="zh-CN" sz="2800" dirty="0" smtClean="0">
                <a:solidFill>
                  <a:srgbClr val="0070C0"/>
                </a:solidFill>
                <a:latin typeface="Bauhaus 93" pitchFamily="82" charset="0"/>
              </a:rPr>
              <a:t>22 November 2011)</a:t>
            </a:r>
            <a:endParaRPr lang="zh-CN" altLang="en-US" sz="2800" dirty="0" smtClean="0">
              <a:solidFill>
                <a:srgbClr val="0070C0"/>
              </a:solidFill>
              <a:latin typeface="Bauhaus 93" pitchFamily="82" charset="0"/>
            </a:endParaRPr>
          </a:p>
        </p:txBody>
      </p:sp>
      <p:sp>
        <p:nvSpPr>
          <p:cNvPr id="9218" name="矩形 4"/>
          <p:cNvSpPr>
            <a:spLocks noChangeArrowheads="1"/>
          </p:cNvSpPr>
          <p:nvPr/>
        </p:nvSpPr>
        <p:spPr bwMode="auto">
          <a:xfrm>
            <a:off x="3383360" y="2636912"/>
            <a:ext cx="5760640" cy="2677656"/>
          </a:xfrm>
          <a:prstGeom prst="rect">
            <a:avLst/>
          </a:prstGeom>
          <a:ln>
            <a:headEnd/>
            <a:tailEnd/>
          </a:ln>
          <a:extLst/>
        </p:spPr>
        <p:style>
          <a:lnRef idx="1">
            <a:schemeClr val="accent3"/>
          </a:lnRef>
          <a:fillRef idx="2">
            <a:schemeClr val="accent3"/>
          </a:fillRef>
          <a:effectRef idx="1">
            <a:schemeClr val="accent3"/>
          </a:effectRef>
          <a:fontRef idx="minor">
            <a:schemeClr val="dk1"/>
          </a:fontRef>
        </p:style>
        <p:txBody>
          <a:bodyPr wrap="square">
            <a:spAutoFit/>
          </a:bodyPr>
          <a:lstStyle/>
          <a:p>
            <a:pPr algn="ctr" fontAlgn="base">
              <a:spcBef>
                <a:spcPct val="0"/>
              </a:spcBef>
              <a:spcAft>
                <a:spcPct val="0"/>
              </a:spcAft>
            </a:pPr>
            <a:r>
              <a:rPr lang="en-US" altLang="zh-CN" b="1" i="1" dirty="0">
                <a:solidFill>
                  <a:srgbClr val="00B050"/>
                </a:solidFill>
                <a:latin typeface="Bookman Old Style" pitchFamily="18" charset="0"/>
                <a:ea typeface="MS PGothic" pitchFamily="34" charset="-128"/>
              </a:rPr>
              <a:t>Article 1</a:t>
            </a:r>
            <a:r>
              <a:rPr lang="en-US" altLang="zh-CN" b="1" i="1" dirty="0">
                <a:solidFill>
                  <a:srgbClr val="92D050"/>
                </a:solidFill>
                <a:latin typeface="Bookman Old Style" pitchFamily="18" charset="0"/>
                <a:ea typeface="MS PGothic" pitchFamily="34" charset="-128"/>
              </a:rPr>
              <a:t>“(b) ACTS procedure” </a:t>
            </a:r>
            <a:r>
              <a:rPr lang="en-US" altLang="zh-CN" b="1" dirty="0">
                <a:solidFill>
                  <a:srgbClr val="E2548A"/>
                </a:solidFill>
                <a:latin typeface="Bookman Old Style" pitchFamily="18" charset="0"/>
                <a:ea typeface="MS PGothic" pitchFamily="34" charset="-128"/>
              </a:rPr>
              <a:t>means the rules and procedures governing the ACTS as specified in this protocol and its Technical Appendix</a:t>
            </a:r>
            <a:r>
              <a:rPr lang="en-US" altLang="zh-CN" b="1" dirty="0">
                <a:solidFill>
                  <a:srgbClr val="E2548A"/>
                </a:solidFill>
                <a:latin typeface="MS PGothic" pitchFamily="34" charset="-128"/>
                <a:ea typeface="MS PGothic" pitchFamily="34" charset="-128"/>
              </a:rPr>
              <a:t>;        </a:t>
            </a:r>
          </a:p>
        </p:txBody>
      </p:sp>
      <p:pic>
        <p:nvPicPr>
          <p:cNvPr id="4098" name="Picture 2" descr="C:\Documents and Settings\Administrator\Desktop\กรมศุล\logo(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56740" y="30510"/>
            <a:ext cx="1362932" cy="1310258"/>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Documents and Settings\Administrator\Desktop\กรมศุล\logo(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861448" y="30510"/>
            <a:ext cx="1259632" cy="1310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4535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a:xfrm>
            <a:off x="1537752" y="79196"/>
            <a:ext cx="6640832" cy="1960266"/>
          </a:xfrm>
          <a:solidFill>
            <a:srgbClr val="00B050"/>
          </a:solidFill>
          <a:effectLst>
            <a:innerShdw blurRad="114300">
              <a:prstClr val="black"/>
            </a:innerShdw>
          </a:effectLst>
          <a:sp3d>
            <a:bevelT w="63500" h="25400" prst="angle"/>
          </a:sp3d>
        </p:spPr>
        <p:style>
          <a:lnRef idx="0">
            <a:schemeClr val="accent1"/>
          </a:lnRef>
          <a:fillRef idx="3">
            <a:schemeClr val="accent1"/>
          </a:fillRef>
          <a:effectRef idx="3">
            <a:schemeClr val="accent1"/>
          </a:effectRef>
          <a:fontRef idx="minor">
            <a:schemeClr val="lt1"/>
          </a:fontRef>
        </p:style>
        <p:txBody>
          <a:bodyPr/>
          <a:lstStyle/>
          <a:p>
            <a:pPr eaLnBrk="1" hangingPunct="1">
              <a:defRPr/>
            </a:pPr>
            <a:r>
              <a:rPr lang="en-US" sz="4200" i="1" dirty="0" smtClean="0">
                <a:solidFill>
                  <a:srgbClr val="FFC000"/>
                </a:solidFill>
                <a:latin typeface="Algerian" pitchFamily="82" charset="0"/>
              </a:rPr>
              <a:t>Description of ACTS</a:t>
            </a:r>
            <a:endParaRPr lang="en-US" sz="4200" i="1" dirty="0">
              <a:solidFill>
                <a:srgbClr val="FFC000"/>
              </a:solidFill>
              <a:latin typeface="Algerian" pitchFamily="82" charset="0"/>
            </a:endParaRPr>
          </a:p>
        </p:txBody>
      </p:sp>
      <p:pic>
        <p:nvPicPr>
          <p:cNvPr id="3" name="Picture 4" descr="C:\Documents and Settings\Administrator\Desktop\กรมศุล\logo(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596335" y="0"/>
            <a:ext cx="1519025" cy="21761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2176190"/>
            <a:ext cx="9115359" cy="461665"/>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sz="2400" dirty="0" smtClean="0">
                <a:solidFill>
                  <a:srgbClr val="7030A0"/>
                </a:solidFill>
                <a:latin typeface="Cooper Black" pitchFamily="18" charset="0"/>
              </a:rPr>
              <a:t>ACTS =</a:t>
            </a:r>
            <a:r>
              <a:rPr lang="en-US" sz="2400" dirty="0" err="1" smtClean="0">
                <a:solidFill>
                  <a:srgbClr val="7030A0"/>
                </a:solidFill>
                <a:latin typeface="Cooper Black" pitchFamily="18" charset="0"/>
              </a:rPr>
              <a:t>ASEANComputerised</a:t>
            </a:r>
            <a:r>
              <a:rPr lang="en-US" sz="2400" dirty="0" smtClean="0">
                <a:solidFill>
                  <a:srgbClr val="7030A0"/>
                </a:solidFill>
                <a:latin typeface="Cooper Black" pitchFamily="18" charset="0"/>
              </a:rPr>
              <a:t> Transit System</a:t>
            </a:r>
            <a:endParaRPr lang="th-TH" sz="2400" dirty="0">
              <a:solidFill>
                <a:srgbClr val="7030A0"/>
              </a:solidFill>
              <a:latin typeface="Cooper Black" pitchFamily="18" charset="0"/>
            </a:endParaRPr>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807" y="188640"/>
            <a:ext cx="1646472" cy="198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2637855"/>
            <a:ext cx="3419872" cy="523220"/>
          </a:xfrm>
          <a:prstGeom prst="rect">
            <a:avLst/>
          </a:prstGeom>
          <a:solidFill>
            <a:srgbClr val="FF006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dirty="0" smtClean="0"/>
              <a:t>AIMS OF ACTS</a:t>
            </a:r>
            <a:endParaRPr lang="th-TH" dirty="0"/>
          </a:p>
        </p:txBody>
      </p:sp>
      <p:sp>
        <p:nvSpPr>
          <p:cNvPr id="6" name="TextBox 5"/>
          <p:cNvSpPr txBox="1"/>
          <p:nvPr/>
        </p:nvSpPr>
        <p:spPr>
          <a:xfrm>
            <a:off x="4341130" y="3982120"/>
            <a:ext cx="4623358" cy="707886"/>
          </a:xfrm>
          <a:prstGeom prst="rect">
            <a:avLst/>
          </a:prstGeom>
          <a:solidFill>
            <a:srgbClr val="FFC000"/>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r>
              <a:rPr lang="en-US" sz="2000" b="1" dirty="0">
                <a:solidFill>
                  <a:srgbClr val="FF0000"/>
                </a:solidFill>
              </a:rPr>
              <a:t>Facilitation of Trade - </a:t>
            </a:r>
            <a:r>
              <a:rPr lang="en-US" sz="2000" b="1" dirty="0" smtClean="0">
                <a:solidFill>
                  <a:srgbClr val="FF0000"/>
                </a:solidFill>
              </a:rPr>
              <a:t>by strengthening </a:t>
            </a:r>
            <a:r>
              <a:rPr lang="en-US" sz="2000" b="1" dirty="0">
                <a:solidFill>
                  <a:srgbClr val="FF0000"/>
                </a:solidFill>
              </a:rPr>
              <a:t>the Customs Administrations</a:t>
            </a:r>
            <a:r>
              <a:rPr lang="en-US" sz="2000" b="1" dirty="0" smtClean="0">
                <a:solidFill>
                  <a:srgbClr val="FF0000"/>
                </a:solidFill>
              </a:rPr>
              <a:t>'</a:t>
            </a:r>
            <a:endParaRPr lang="th-TH" sz="2000" b="1" dirty="0">
              <a:solidFill>
                <a:srgbClr val="FF0000"/>
              </a:solidFill>
            </a:endParaRPr>
          </a:p>
        </p:txBody>
      </p:sp>
      <p:sp>
        <p:nvSpPr>
          <p:cNvPr id="7" name="สี่เหลี่ยมผืนผ้า 6"/>
          <p:cNvSpPr/>
          <p:nvPr/>
        </p:nvSpPr>
        <p:spPr>
          <a:xfrm>
            <a:off x="28641" y="5830505"/>
            <a:ext cx="9115359" cy="1015663"/>
          </a:xfrm>
          <a:prstGeom prst="rect">
            <a:avLst/>
          </a:prstGeom>
          <a:ln>
            <a:noFill/>
          </a:ln>
          <a:effectLst/>
          <a:scene3d>
            <a:camera prst="orthographicFront">
              <a:rot lat="0" lon="0" rev="0"/>
            </a:camera>
            <a:lightRig rig="chilly" dir="t">
              <a:rot lat="0" lon="0" rev="18480000"/>
            </a:lightRig>
          </a:scene3d>
          <a:sp3d prstMaterial="clear">
            <a:bevelT h="63500"/>
          </a:sp3d>
        </p:spPr>
        <p:txBody>
          <a:bodyPr wrap="square">
            <a:spAutoFit/>
          </a:bodyPr>
          <a:lstStyle/>
          <a:p>
            <a:r>
              <a:rPr lang="en-US" sz="2000" b="1" dirty="0">
                <a:solidFill>
                  <a:srgbClr val="FF0000"/>
                </a:solidFill>
              </a:rPr>
              <a:t>the exchange of structured messages between the Customs Administration in the ASEAN Region by managing the movement of goods in Transit. Guarantee management </a:t>
            </a:r>
            <a:endParaRPr lang="th-TH" sz="2000" b="1" dirty="0">
              <a:solidFill>
                <a:srgbClr val="FF0000"/>
              </a:solidFill>
            </a:endParaRPr>
          </a:p>
        </p:txBody>
      </p:sp>
      <p:sp>
        <p:nvSpPr>
          <p:cNvPr id="10" name="สี่เหลี่ยมผืนผ้า 9"/>
          <p:cNvSpPr/>
          <p:nvPr/>
        </p:nvSpPr>
        <p:spPr>
          <a:xfrm>
            <a:off x="1576305" y="3142278"/>
            <a:ext cx="7567695" cy="830997"/>
          </a:xfrm>
          <a:prstGeom prst="rect">
            <a:avLst/>
          </a:prstGeom>
          <a:ln>
            <a:noFill/>
          </a:ln>
          <a:effectLst/>
          <a:scene3d>
            <a:camera prst="orthographicFront">
              <a:rot lat="0" lon="0" rev="0"/>
            </a:camera>
            <a:lightRig rig="chilly" dir="t">
              <a:rot lat="0" lon="0" rev="18480000"/>
            </a:lightRig>
          </a:scene3d>
          <a:sp3d prstMaterial="clear">
            <a:bevelT h="63500"/>
          </a:sp3d>
        </p:spPr>
        <p:txBody>
          <a:bodyPr wrap="square">
            <a:spAutoFit/>
          </a:bodyPr>
          <a:lstStyle/>
          <a:p>
            <a:r>
              <a:rPr lang="en-US" dirty="0" smtClean="0">
                <a:solidFill>
                  <a:srgbClr val="FF0000"/>
                </a:solidFill>
              </a:rPr>
              <a:t>•</a:t>
            </a:r>
            <a:r>
              <a:rPr lang="en-US" sz="2000" dirty="0" smtClean="0">
                <a:solidFill>
                  <a:srgbClr val="FF0000"/>
                </a:solidFill>
              </a:rPr>
              <a:t>Speed </a:t>
            </a:r>
            <a:r>
              <a:rPr lang="en-US" sz="2000" dirty="0">
                <a:solidFill>
                  <a:srgbClr val="FF0000"/>
                </a:solidFill>
              </a:rPr>
              <a:t>up the procedures </a:t>
            </a:r>
            <a:r>
              <a:rPr lang="en-US" sz="2000" dirty="0" smtClean="0">
                <a:solidFill>
                  <a:srgbClr val="FF0000"/>
                </a:solidFill>
              </a:rPr>
              <a:t>•^Reduce </a:t>
            </a:r>
            <a:r>
              <a:rPr lang="en-US" sz="2000" dirty="0">
                <a:solidFill>
                  <a:srgbClr val="FF0000"/>
                </a:solidFill>
              </a:rPr>
              <a:t>the customs requirements </a:t>
            </a:r>
            <a:r>
              <a:rPr lang="en-US" sz="2000" dirty="0" smtClean="0">
                <a:solidFill>
                  <a:srgbClr val="FF0000"/>
                </a:solidFill>
              </a:rPr>
              <a:t>•</a:t>
            </a:r>
          </a:p>
          <a:p>
            <a:r>
              <a:rPr lang="en-US" sz="2000" dirty="0" smtClean="0">
                <a:solidFill>
                  <a:srgbClr val="FF0000"/>
                </a:solidFill>
              </a:rPr>
              <a:t>Provide </a:t>
            </a:r>
            <a:r>
              <a:rPr lang="en-US" sz="2000" dirty="0">
                <a:solidFill>
                  <a:srgbClr val="FF0000"/>
                </a:solidFill>
              </a:rPr>
              <a:t>simplification for customs authorities   </a:t>
            </a:r>
            <a:endParaRPr lang="th-TH" sz="2000" dirty="0">
              <a:solidFill>
                <a:srgbClr val="FF0000"/>
              </a:solidFill>
            </a:endParaRPr>
          </a:p>
        </p:txBody>
      </p:sp>
      <p:pic>
        <p:nvPicPr>
          <p:cNvPr id="15363" name="Picture 3" descr="C:\Documents and Settings\Administrator\Desktop\กรมศุล\14428_515926441764815_894432089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642" y="3161075"/>
            <a:ext cx="1547664" cy="2669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160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95113" y="397607"/>
            <a:ext cx="6934200" cy="1512168"/>
          </a:xfrm>
          <a:solidFill>
            <a:schemeClr val="accent2">
              <a:lumMod val="40000"/>
              <a:lumOff val="60000"/>
            </a:schemeClr>
          </a:solidFill>
          <a:ln/>
          <a:scene3d>
            <a:camera prst="orthographicFront">
              <a:rot lat="0" lon="0" rev="0"/>
            </a:camera>
            <a:lightRig rig="threePt" dir="t">
              <a:rot lat="0" lon="0" rev="1200000"/>
            </a:lightRig>
          </a:scene3d>
        </p:spPr>
        <p:style>
          <a:lnRef idx="0">
            <a:schemeClr val="accent3"/>
          </a:lnRef>
          <a:fillRef idx="3">
            <a:schemeClr val="accent3"/>
          </a:fillRef>
          <a:effectRef idx="3">
            <a:schemeClr val="accent3"/>
          </a:effectRef>
          <a:fontRef idx="minor">
            <a:schemeClr val="lt1"/>
          </a:fontRef>
        </p:style>
        <p:txBody>
          <a:bodyPr/>
          <a:lstStyle/>
          <a:p>
            <a:pPr algn="ctr"/>
            <a:r>
              <a:rPr lang="en-US" sz="2800" b="1" dirty="0" smtClean="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latin typeface="Broadway" pitchFamily="82" charset="0"/>
                <a:cs typeface="Angsana New" pitchFamily="18" charset="-34"/>
              </a:rPr>
              <a:t>Standard Transit Procedure ACTS </a:t>
            </a:r>
            <a:br>
              <a:rPr lang="en-US" sz="2800" b="1" dirty="0" smtClean="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latin typeface="Broadway" pitchFamily="82" charset="0"/>
                <a:cs typeface="Angsana New" pitchFamily="18" charset="-34"/>
              </a:rPr>
            </a:br>
            <a:r>
              <a:rPr lang="en-US" sz="2800" b="1" dirty="0" smtClean="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latin typeface="Broadway" pitchFamily="82" charset="0"/>
                <a:cs typeface="Angsana New" pitchFamily="18" charset="-34"/>
              </a:rPr>
              <a:t>(ASEAN USE New  </a:t>
            </a:r>
            <a:r>
              <a:rPr lang="en-US" sz="2800" b="1" dirty="0" err="1" smtClean="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latin typeface="Broadway" pitchFamily="82" charset="0"/>
                <a:cs typeface="Angsana New" pitchFamily="18" charset="-34"/>
              </a:rPr>
              <a:t>Computerised</a:t>
            </a:r>
            <a:r>
              <a:rPr lang="en-US" sz="2800" b="1" dirty="0" smtClean="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latin typeface="Broadway" pitchFamily="82" charset="0"/>
                <a:cs typeface="Angsana New" pitchFamily="18" charset="-34"/>
              </a:rPr>
              <a:t> transit system)</a:t>
            </a:r>
            <a:endParaRPr lang="en-US" sz="2800" dirty="0">
              <a:solidFill>
                <a:srgbClr val="00B0F0"/>
              </a:solidFill>
              <a:latin typeface="Broadway" pitchFamily="82" charset="0"/>
              <a:cs typeface="Angsana New" pitchFamily="18" charset="-34"/>
            </a:endParaRPr>
          </a:p>
        </p:txBody>
      </p:sp>
      <p:sp>
        <p:nvSpPr>
          <p:cNvPr id="60419" name="Rectangle 3"/>
          <p:cNvSpPr>
            <a:spLocks noGrp="1" noChangeArrowheads="1"/>
          </p:cNvSpPr>
          <p:nvPr>
            <p:ph idx="1"/>
          </p:nvPr>
        </p:nvSpPr>
        <p:spPr>
          <a:xfrm>
            <a:off x="2057400" y="1988840"/>
            <a:ext cx="6934200" cy="4411960"/>
          </a:xfrm>
          <a:solidFill>
            <a:srgbClr val="35B19D"/>
          </a:solidFill>
        </p:spPr>
        <p:txBody>
          <a:bodyPr>
            <a:normAutofit lnSpcReduction="10000"/>
          </a:bodyPr>
          <a:lstStyle/>
          <a:p>
            <a:pPr>
              <a:lnSpc>
                <a:spcPct val="80000"/>
              </a:lnSpc>
            </a:pPr>
            <a:r>
              <a:rPr lang="en-US" altLang="ko-KR" sz="2800" u="sng" dirty="0" smtClean="0">
                <a:solidFill>
                  <a:schemeClr val="accent4">
                    <a:lumMod val="60000"/>
                    <a:lumOff val="40000"/>
                  </a:schemeClr>
                </a:solidFill>
                <a:latin typeface="Broadway" pitchFamily="82" charset="0"/>
                <a:ea typeface="굴림" charset="-127"/>
                <a:cs typeface="Microsoft Sans Serif" pitchFamily="34" charset="0"/>
              </a:rPr>
              <a:t>ACTs  Concept </a:t>
            </a:r>
            <a:r>
              <a:rPr lang="en-US" altLang="ko-KR" sz="2800" u="sng" dirty="0" smtClean="0">
                <a:solidFill>
                  <a:srgbClr val="0070C0"/>
                </a:solidFill>
                <a:latin typeface="Broadway" pitchFamily="82" charset="0"/>
                <a:ea typeface="굴림" charset="-127"/>
                <a:cs typeface="Microsoft Sans Serif" pitchFamily="34" charset="0"/>
              </a:rPr>
              <a:t>/</a:t>
            </a:r>
            <a:r>
              <a:rPr lang="th-TH" altLang="ko-KR" sz="2800" b="1" u="sng" dirty="0" smtClean="0">
                <a:solidFill>
                  <a:schemeClr val="accent4">
                    <a:lumMod val="60000"/>
                    <a:lumOff val="40000"/>
                  </a:schemeClr>
                </a:solidFill>
                <a:latin typeface="Broadway" pitchFamily="82" charset="0"/>
                <a:ea typeface="굴림" charset="-127"/>
                <a:cs typeface="Microsoft Sans Serif" pitchFamily="34" charset="0"/>
              </a:rPr>
              <a:t>หลักการ</a:t>
            </a:r>
            <a:r>
              <a:rPr lang="en-US" altLang="ko-KR" sz="2800" u="sng" dirty="0" smtClean="0">
                <a:solidFill>
                  <a:schemeClr val="accent4">
                    <a:lumMod val="60000"/>
                    <a:lumOff val="40000"/>
                  </a:schemeClr>
                </a:solidFill>
                <a:latin typeface="Broadway" pitchFamily="82" charset="0"/>
                <a:ea typeface="굴림" charset="-127"/>
                <a:cs typeface="Microsoft Sans Serif" pitchFamily="34" charset="0"/>
              </a:rPr>
              <a:t>ACTS </a:t>
            </a:r>
            <a:r>
              <a:rPr lang="th-TH" altLang="ko-KR" sz="2800" b="1" u="sng" dirty="0" smtClean="0">
                <a:solidFill>
                  <a:schemeClr val="accent4">
                    <a:lumMod val="60000"/>
                    <a:lumOff val="40000"/>
                  </a:schemeClr>
                </a:solidFill>
                <a:latin typeface="Broadway" pitchFamily="82" charset="0"/>
                <a:ea typeface="굴림" charset="-127"/>
                <a:cs typeface="Microsoft Sans Serif" pitchFamily="34" charset="0"/>
              </a:rPr>
              <a:t>มีดังนี้</a:t>
            </a:r>
            <a:r>
              <a:rPr lang="th-TH" altLang="ko-KR" sz="3000" dirty="0">
                <a:solidFill>
                  <a:schemeClr val="accent5">
                    <a:lumMod val="50000"/>
                  </a:schemeClr>
                </a:solidFill>
                <a:latin typeface="Broadway" pitchFamily="82" charset="0"/>
                <a:ea typeface="굴림" charset="-127"/>
                <a:cs typeface="Microsoft Sans Serif" pitchFamily="34" charset="0"/>
              </a:rPr>
              <a:t>	</a:t>
            </a:r>
            <a:endParaRPr lang="en-US" altLang="ko-KR" sz="3000" dirty="0" smtClean="0">
              <a:solidFill>
                <a:schemeClr val="accent5">
                  <a:lumMod val="50000"/>
                </a:schemeClr>
              </a:solidFill>
              <a:latin typeface="Broadway" pitchFamily="82" charset="0"/>
              <a:ea typeface="굴림" charset="-127"/>
              <a:cs typeface="Microsoft Sans Serif" pitchFamily="34" charset="0"/>
            </a:endParaRPr>
          </a:p>
          <a:p>
            <a:pPr lvl="1">
              <a:lnSpc>
                <a:spcPct val="80000"/>
              </a:lnSpc>
            </a:pPr>
            <a:r>
              <a:rPr lang="th-TH" altLang="ko-KR" sz="3200" b="1" dirty="0" smtClean="0">
                <a:solidFill>
                  <a:schemeClr val="bg1"/>
                </a:solidFill>
                <a:latin typeface="TH SarabunIT๙" pitchFamily="34" charset="-34"/>
                <a:ea typeface="굴림" charset="-127"/>
                <a:cs typeface="TH SarabunIT๙" pitchFamily="34" charset="-34"/>
              </a:rPr>
              <a:t>ให้สมาชิกศุลกากรอาเซียนนำระบบคอมพิวเตอร์มาใช้กับการผ่านแดนอย่างเต็มรูปแบบ โดยใช้กับ</a:t>
            </a:r>
            <a:endParaRPr lang="th-TH" altLang="ko-KR" sz="3200" b="1" dirty="0">
              <a:solidFill>
                <a:schemeClr val="bg1"/>
              </a:solidFill>
              <a:latin typeface="TH SarabunIT๙" pitchFamily="34" charset="-34"/>
              <a:ea typeface="굴림" charset="-127"/>
              <a:cs typeface="TH SarabunIT๙" pitchFamily="34" charset="-34"/>
            </a:endParaRPr>
          </a:p>
          <a:p>
            <a:pPr marL="0" indent="0">
              <a:lnSpc>
                <a:spcPct val="80000"/>
              </a:lnSpc>
              <a:buNone/>
            </a:pPr>
            <a:r>
              <a:rPr lang="th-TH" altLang="ko-KR" b="1" dirty="0">
                <a:solidFill>
                  <a:schemeClr val="bg1"/>
                </a:solidFill>
                <a:latin typeface="TH SarabunIT๙" pitchFamily="34" charset="-34"/>
                <a:ea typeface="굴림" charset="-127"/>
                <a:cs typeface="TH SarabunIT๙" pitchFamily="34" charset="-34"/>
              </a:rPr>
              <a:t> </a:t>
            </a:r>
            <a:r>
              <a:rPr lang="th-TH" altLang="ko-KR" b="1" dirty="0" smtClean="0">
                <a:solidFill>
                  <a:schemeClr val="bg1"/>
                </a:solidFill>
                <a:latin typeface="TH SarabunIT๙" pitchFamily="34" charset="-34"/>
                <a:ea typeface="굴림" charset="-127"/>
                <a:cs typeface="TH SarabunIT๙" pitchFamily="34" charset="-34"/>
              </a:rPr>
              <a:t>   	</a:t>
            </a:r>
            <a:r>
              <a:rPr lang="th-TH" altLang="ko-KR" b="1" dirty="0" smtClean="0">
                <a:solidFill>
                  <a:schemeClr val="bg1"/>
                </a:solidFill>
                <a:latin typeface="TH SarabunIT๙" pitchFamily="34" charset="-34"/>
                <a:ea typeface="굴림" charset="-127"/>
                <a:cs typeface="TH SarabunIT๙" pitchFamily="34" charset="-34"/>
                <a:sym typeface="Wingdings 2"/>
              </a:rPr>
              <a:t></a:t>
            </a:r>
            <a:r>
              <a:rPr lang="th-TH" altLang="ko-KR" b="1" dirty="0" smtClean="0">
                <a:solidFill>
                  <a:schemeClr val="bg1"/>
                </a:solidFill>
                <a:latin typeface="TH SarabunIT๙" pitchFamily="34" charset="-34"/>
                <a:ea typeface="굴림" charset="-127"/>
                <a:cs typeface="TH SarabunIT๙" pitchFamily="34" charset="-34"/>
              </a:rPr>
              <a:t> </a:t>
            </a:r>
            <a:r>
              <a:rPr lang="en-US" altLang="ko-KR" b="1" dirty="0" smtClean="0">
                <a:solidFill>
                  <a:schemeClr val="bg1"/>
                </a:solidFill>
                <a:latin typeface="TH SarabunIT๙" pitchFamily="34" charset="-34"/>
                <a:ea typeface="굴림" charset="-127"/>
                <a:cs typeface="TH SarabunIT๙" pitchFamily="34" charset="-34"/>
              </a:rPr>
              <a:t>Trader </a:t>
            </a:r>
            <a:r>
              <a:rPr lang="th-TH" altLang="ko-KR" b="1" dirty="0" smtClean="0">
                <a:solidFill>
                  <a:schemeClr val="bg1"/>
                </a:solidFill>
                <a:latin typeface="TH SarabunIT๙" pitchFamily="34" charset="-34"/>
                <a:ea typeface="굴림" charset="-127"/>
                <a:cs typeface="TH SarabunIT๙" pitchFamily="34" charset="-34"/>
              </a:rPr>
              <a:t>ทุกคนที่ “</a:t>
            </a:r>
            <a:r>
              <a:rPr lang="en-US" altLang="ko-KR" b="1" dirty="0" smtClean="0">
                <a:solidFill>
                  <a:schemeClr val="bg1"/>
                </a:solidFill>
                <a:latin typeface="TH SarabunIT๙" pitchFamily="34" charset="-34"/>
                <a:ea typeface="굴림" charset="-127"/>
                <a:cs typeface="TH SarabunIT๙" pitchFamily="34" charset="-34"/>
              </a:rPr>
              <a:t>Suitable”</a:t>
            </a:r>
          </a:p>
          <a:p>
            <a:pPr marL="0" indent="0">
              <a:lnSpc>
                <a:spcPct val="80000"/>
              </a:lnSpc>
              <a:buNone/>
            </a:pPr>
            <a:r>
              <a:rPr lang="en-US" altLang="ko-KR" b="1" dirty="0">
                <a:solidFill>
                  <a:schemeClr val="bg1"/>
                </a:solidFill>
                <a:latin typeface="TH SarabunIT๙" pitchFamily="34" charset="-34"/>
                <a:ea typeface="굴림" charset="-127"/>
                <a:cs typeface="TH SarabunIT๙" pitchFamily="34" charset="-34"/>
              </a:rPr>
              <a:t>	</a:t>
            </a:r>
            <a:r>
              <a:rPr lang="en-US" altLang="ko-KR" b="1" dirty="0" smtClean="0">
                <a:solidFill>
                  <a:schemeClr val="bg1"/>
                </a:solidFill>
                <a:latin typeface="TH SarabunIT๙" pitchFamily="34" charset="-34"/>
                <a:ea typeface="굴림" charset="-127"/>
                <a:cs typeface="TH SarabunIT๙" pitchFamily="34" charset="-34"/>
                <a:sym typeface="Wingdings 2"/>
              </a:rPr>
              <a:t></a:t>
            </a:r>
            <a:r>
              <a:rPr lang="th-TH" altLang="ko-KR" b="1" dirty="0" smtClean="0">
                <a:solidFill>
                  <a:schemeClr val="bg1"/>
                </a:solidFill>
                <a:latin typeface="TH SarabunIT๙" pitchFamily="34" charset="-34"/>
                <a:ea typeface="굴림" charset="-127"/>
                <a:cs typeface="TH SarabunIT๙" pitchFamily="34" charset="-34"/>
              </a:rPr>
              <a:t>การบริหารความเสี่ยงบนพื้นฐานเดียวกันจัดอันดับ </a:t>
            </a:r>
            <a:r>
              <a:rPr lang="en-US" altLang="ko-KR" b="1" dirty="0" smtClean="0">
                <a:solidFill>
                  <a:schemeClr val="bg1"/>
                </a:solidFill>
                <a:latin typeface="TH SarabunIT๙" pitchFamily="34" charset="-34"/>
                <a:ea typeface="굴림" charset="-127"/>
                <a:cs typeface="TH SarabunIT๙" pitchFamily="34" charset="-34"/>
              </a:rPr>
              <a:t>    	Traders </a:t>
            </a:r>
            <a:r>
              <a:rPr lang="th-TH" altLang="ko-KR" b="1" dirty="0" smtClean="0">
                <a:solidFill>
                  <a:schemeClr val="bg1"/>
                </a:solidFill>
                <a:latin typeface="TH SarabunIT๙" pitchFamily="34" charset="-34"/>
                <a:ea typeface="굴림" charset="-127"/>
                <a:cs typeface="TH SarabunIT๙" pitchFamily="34" charset="-34"/>
              </a:rPr>
              <a:t>ที่ได้รับการคัดเลือกให้ผ่านพิธีการที่ง่ายกว่า</a:t>
            </a:r>
          </a:p>
          <a:p>
            <a:pPr marL="0" indent="0">
              <a:lnSpc>
                <a:spcPct val="80000"/>
              </a:lnSpc>
              <a:buNone/>
            </a:pPr>
            <a:r>
              <a:rPr lang="th-TH" altLang="ko-KR" b="1" dirty="0" smtClean="0">
                <a:solidFill>
                  <a:schemeClr val="bg1"/>
                </a:solidFill>
                <a:latin typeface="TH SarabunIT๙" pitchFamily="34" charset="-34"/>
                <a:ea typeface="굴림" charset="-127"/>
                <a:cs typeface="TH SarabunIT๙" pitchFamily="34" charset="-34"/>
              </a:rPr>
              <a:t>	</a:t>
            </a:r>
            <a:r>
              <a:rPr lang="th-TH" altLang="ko-KR" b="1" dirty="0" smtClean="0">
                <a:solidFill>
                  <a:schemeClr val="bg1"/>
                </a:solidFill>
                <a:latin typeface="TH SarabunIT๙" pitchFamily="34" charset="-34"/>
                <a:ea typeface="굴림" charset="-127"/>
                <a:cs typeface="TH SarabunIT๙" pitchFamily="34" charset="-34"/>
                <a:sym typeface="Wingdings 2"/>
              </a:rPr>
              <a:t></a:t>
            </a:r>
            <a:r>
              <a:rPr lang="th-TH" altLang="ko-KR" b="1" dirty="0" smtClean="0">
                <a:solidFill>
                  <a:schemeClr val="bg1"/>
                </a:solidFill>
                <a:latin typeface="TH SarabunIT๙" pitchFamily="34" charset="-34"/>
                <a:ea typeface="굴림" charset="-127"/>
                <a:cs typeface="TH SarabunIT๙" pitchFamily="34" charset="-34"/>
              </a:rPr>
              <a:t>การค้ำประกันในประเทศต้นทางมีผลใช้ได้ในทุกประเทศ ตลอดการขนส่งสินค้านั้น </a:t>
            </a:r>
          </a:p>
          <a:p>
            <a:pPr marL="0" indent="0">
              <a:lnSpc>
                <a:spcPct val="80000"/>
              </a:lnSpc>
              <a:buNone/>
            </a:pPr>
            <a:r>
              <a:rPr lang="th-TH" altLang="ko-KR" b="1" dirty="0" smtClean="0">
                <a:solidFill>
                  <a:schemeClr val="bg1"/>
                </a:solidFill>
                <a:latin typeface="TH SarabunIT๙" pitchFamily="34" charset="-34"/>
                <a:ea typeface="굴림" charset="-127"/>
                <a:cs typeface="TH SarabunIT๙" pitchFamily="34" charset="-34"/>
              </a:rPr>
              <a:t>	</a:t>
            </a:r>
            <a:r>
              <a:rPr lang="th-TH" altLang="ko-KR" b="1" dirty="0" smtClean="0">
                <a:solidFill>
                  <a:schemeClr val="bg1"/>
                </a:solidFill>
                <a:latin typeface="TH SarabunIT๙" pitchFamily="34" charset="-34"/>
                <a:ea typeface="굴림" charset="-127"/>
                <a:cs typeface="TH SarabunIT๙" pitchFamily="34" charset="-34"/>
                <a:sym typeface="Wingdings 2"/>
              </a:rPr>
              <a:t>ให้ใช้เอกสารค้ำประกันรูปแบบเดียวกัน </a:t>
            </a:r>
            <a:endParaRPr lang="en-US" altLang="ko-KR" b="1" dirty="0" smtClean="0">
              <a:solidFill>
                <a:schemeClr val="bg1"/>
              </a:solidFill>
              <a:latin typeface="TH SarabunIT๙" pitchFamily="34" charset="-34"/>
              <a:ea typeface="굴림" charset="-127"/>
              <a:cs typeface="TH SarabunIT๙" pitchFamily="34" charset="-34"/>
            </a:endParaRPr>
          </a:p>
          <a:p>
            <a:pPr marL="0" indent="0">
              <a:lnSpc>
                <a:spcPct val="80000"/>
              </a:lnSpc>
              <a:buNone/>
            </a:pPr>
            <a:r>
              <a:rPr lang="en-US" altLang="ko-KR" b="1" dirty="0" smtClean="0">
                <a:solidFill>
                  <a:schemeClr val="bg1"/>
                </a:solidFill>
                <a:latin typeface="TH SarabunIT๙" pitchFamily="34" charset="-34"/>
                <a:ea typeface="굴림" charset="-127"/>
                <a:cs typeface="TH SarabunIT๙" pitchFamily="34" charset="-34"/>
              </a:rPr>
              <a:t>        </a:t>
            </a:r>
          </a:p>
          <a:p>
            <a:pPr>
              <a:lnSpc>
                <a:spcPct val="80000"/>
              </a:lnSpc>
            </a:pPr>
            <a:endParaRPr lang="en-US" altLang="ko-KR" b="1" dirty="0" smtClean="0">
              <a:solidFill>
                <a:schemeClr val="bg1"/>
              </a:solidFill>
              <a:latin typeface="TH SarabunIT๙" pitchFamily="34" charset="-34"/>
              <a:ea typeface="굴림" charset="-127"/>
              <a:cs typeface="TH SarabunIT๙" pitchFamily="34" charset="-34"/>
            </a:endParaRPr>
          </a:p>
          <a:p>
            <a:pPr>
              <a:lnSpc>
                <a:spcPct val="80000"/>
              </a:lnSpc>
            </a:pPr>
            <a:endParaRPr lang="en-US" altLang="ko-KR" sz="2000" dirty="0">
              <a:latin typeface="Verdana" pitchFamily="34" charset="0"/>
              <a:ea typeface="굴림" charset="-127"/>
            </a:endParaRPr>
          </a:p>
          <a:p>
            <a:pPr>
              <a:lnSpc>
                <a:spcPct val="80000"/>
              </a:lnSpc>
            </a:pPr>
            <a:endParaRPr lang="en-US" sz="2000" dirty="0"/>
          </a:p>
        </p:txBody>
      </p:sp>
      <p:pic>
        <p:nvPicPr>
          <p:cNvPr id="1026" name="Picture 2" descr="D:\ppt\images (1).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979712" y="3140968"/>
            <a:ext cx="1127747" cy="16561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8846" y="5597785"/>
            <a:ext cx="2835275" cy="124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C:\Documents and Settings\Administrator\Desktop\กรมศุล\logo(1).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979712" cy="2579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204081"/>
      </p:ext>
    </p:extLst>
  </p:cSld>
  <p:clrMapOvr>
    <a:masterClrMapping/>
  </p:clrMapOvr>
</p:sld>
</file>

<file path=ppt/theme/_rels/theme10.xml.rels><?xml version="1.0" encoding="UTF-8" standalone="yes"?>
<Relationships xmlns="http://schemas.openxmlformats.org/package/2006/relationships"><Relationship Id="rId1" Type="http://schemas.openxmlformats.org/officeDocument/2006/relationships/image" Target="../media/image14.jpeg"/></Relationships>
</file>

<file path=ppt/theme/_rels/theme11.xml.rels><?xml version="1.0" encoding="UTF-8" standalone="yes"?>
<Relationships xmlns="http://schemas.openxmlformats.org/package/2006/relationships"><Relationship Id="rId1" Type="http://schemas.openxmlformats.org/officeDocument/2006/relationships/image" Target="../media/image15.jpeg"/></Relationships>
</file>

<file path=ppt/theme/_rels/theme12.xml.rels><?xml version="1.0" encoding="UTF-8" standalone="yes"?>
<Relationships xmlns="http://schemas.openxmlformats.org/package/2006/relationships"><Relationship Id="rId1" Type="http://schemas.openxmlformats.org/officeDocument/2006/relationships/image" Target="../media/image13.jpeg"/></Relationships>
</file>

<file path=ppt/theme/_rels/them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image" Target="../media/image16.jpeg"/></Relationships>
</file>

<file path=ppt/theme/_rels/theme9.xml.rels><?xml version="1.0" encoding="UTF-8" standalone="yes"?>
<Relationships xmlns="http://schemas.openxmlformats.org/package/2006/relationships"><Relationship Id="rId1" Type="http://schemas.openxmlformats.org/officeDocument/2006/relationships/image" Target="../media/image13.jpeg"/></Relationships>
</file>

<file path=ppt/theme/theme1.xml><?xml version="1.0" encoding="utf-8"?>
<a:theme xmlns:a="http://schemas.openxmlformats.org/drawingml/2006/main" name="ชุดรูปแบบของ Office">
  <a:themeElements>
    <a:clrScheme name="ปลายสุด">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11.xml><?xml version="1.0" encoding="utf-8"?>
<a:theme xmlns:a="http://schemas.openxmlformats.org/drawingml/2006/main" name="ปลายสุด">
  <a:themeElements>
    <a:clrScheme name="ปลายสุด">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ปลายสุด">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ปลายสุด">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12.xml><?xml version="1.0" encoding="utf-8"?>
<a:theme xmlns:a="http://schemas.openxmlformats.org/drawingml/2006/main" name="1_รวมกลุ่ม">
  <a:themeElements>
    <a:clrScheme name="รวมกลุ่ม">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รวมกลุ่ม">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รวมกลุ่ม">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3.xml><?xml version="1.0" encoding="utf-8"?>
<a:theme xmlns:a="http://schemas.openxmlformats.org/drawingml/2006/main" name="กระดาษ">
  <a:themeElements>
    <a:clrScheme name="กระดาษ">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กระดาษ">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กระดาษ">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4.xml><?xml version="1.0" encoding="utf-8"?>
<a:theme xmlns:a="http://schemas.openxmlformats.org/drawingml/2006/main" name="ใบจาก">
  <a:themeElements>
    <a:clrScheme name="ใบจาก">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ตรงกลาง">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ใบจาก">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15.xml><?xml version="1.0" encoding="utf-8"?>
<a:theme xmlns:a="http://schemas.openxmlformats.org/drawingml/2006/main" name="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owerpoint-template">
  <a:themeElements>
    <a:clrScheme name="powerpoint-template-24 2">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fontScheme name="ปกแข็ง">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ความชัดเจน">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powerpoint-template-24 1">
        <a:dk1>
          <a:srgbClr val="4D4D4D"/>
        </a:dk1>
        <a:lt1>
          <a:srgbClr val="FFFFFF"/>
        </a:lt1>
        <a:dk2>
          <a:srgbClr val="4D4D4D"/>
        </a:dk2>
        <a:lt2>
          <a:srgbClr val="0C209B"/>
        </a:lt2>
        <a:accent1>
          <a:srgbClr val="2167BF"/>
        </a:accent1>
        <a:accent2>
          <a:srgbClr val="C60C0D"/>
        </a:accent2>
        <a:accent3>
          <a:srgbClr val="FFFFFF"/>
        </a:accent3>
        <a:accent4>
          <a:srgbClr val="404040"/>
        </a:accent4>
        <a:accent5>
          <a:srgbClr val="ABB8DC"/>
        </a:accent5>
        <a:accent6>
          <a:srgbClr val="B30A0B"/>
        </a:accent6>
        <a:hlink>
          <a:srgbClr val="4793C7"/>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2">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3">
        <a:dk1>
          <a:srgbClr val="4D4D4D"/>
        </a:dk1>
        <a:lt1>
          <a:srgbClr val="FFFFFF"/>
        </a:lt1>
        <a:dk2>
          <a:srgbClr val="4D4D4D"/>
        </a:dk2>
        <a:lt2>
          <a:srgbClr val="116DE4"/>
        </a:lt2>
        <a:accent1>
          <a:srgbClr val="235CAF"/>
        </a:accent1>
        <a:accent2>
          <a:srgbClr val="54A1EE"/>
        </a:accent2>
        <a:accent3>
          <a:srgbClr val="FFFFFF"/>
        </a:accent3>
        <a:accent4>
          <a:srgbClr val="404040"/>
        </a:accent4>
        <a:accent5>
          <a:srgbClr val="ACB5D4"/>
        </a:accent5>
        <a:accent6>
          <a:srgbClr val="4B91D8"/>
        </a:accent6>
        <a:hlink>
          <a:srgbClr val="1391E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4">
        <a:dk1>
          <a:srgbClr val="4D4D4D"/>
        </a:dk1>
        <a:lt1>
          <a:srgbClr val="FFFFFF"/>
        </a:lt1>
        <a:dk2>
          <a:srgbClr val="4D4D4D"/>
        </a:dk2>
        <a:lt2>
          <a:srgbClr val="246DD8"/>
        </a:lt2>
        <a:accent1>
          <a:srgbClr val="2FC5F1"/>
        </a:accent1>
        <a:accent2>
          <a:srgbClr val="218DEB"/>
        </a:accent2>
        <a:accent3>
          <a:srgbClr val="FFFFFF"/>
        </a:accent3>
        <a:accent4>
          <a:srgbClr val="404040"/>
        </a:accent4>
        <a:accent5>
          <a:srgbClr val="ADDFF7"/>
        </a:accent5>
        <a:accent6>
          <a:srgbClr val="1D7FD5"/>
        </a:accent6>
        <a:hlink>
          <a:srgbClr val="39A1EB"/>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5">
        <a:dk1>
          <a:srgbClr val="4D4D4D"/>
        </a:dk1>
        <a:lt1>
          <a:srgbClr val="FFFFFF"/>
        </a:lt1>
        <a:dk2>
          <a:srgbClr val="4D4D4D"/>
        </a:dk2>
        <a:lt2>
          <a:srgbClr val="4377BA"/>
        </a:lt2>
        <a:accent1>
          <a:srgbClr val="5793D1"/>
        </a:accent1>
        <a:accent2>
          <a:srgbClr val="5FA2DB"/>
        </a:accent2>
        <a:accent3>
          <a:srgbClr val="FFFFFF"/>
        </a:accent3>
        <a:accent4>
          <a:srgbClr val="404040"/>
        </a:accent4>
        <a:accent5>
          <a:srgbClr val="B4C8E5"/>
        </a:accent5>
        <a:accent6>
          <a:srgbClr val="5592C6"/>
        </a:accent6>
        <a:hlink>
          <a:srgbClr val="68AEE3"/>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6">
        <a:dk1>
          <a:srgbClr val="4D4D4D"/>
        </a:dk1>
        <a:lt1>
          <a:srgbClr val="FFFFFF"/>
        </a:lt1>
        <a:dk2>
          <a:srgbClr val="4D4D4D"/>
        </a:dk2>
        <a:lt2>
          <a:srgbClr val="0067B5"/>
        </a:lt2>
        <a:accent1>
          <a:srgbClr val="1881BF"/>
        </a:accent1>
        <a:accent2>
          <a:srgbClr val="39B0DA"/>
        </a:accent2>
        <a:accent3>
          <a:srgbClr val="FFFFFF"/>
        </a:accent3>
        <a:accent4>
          <a:srgbClr val="404040"/>
        </a:accent4>
        <a:accent5>
          <a:srgbClr val="ABC1DC"/>
        </a:accent5>
        <a:accent6>
          <a:srgbClr val="339FC5"/>
        </a:accent6>
        <a:hlink>
          <a:srgbClr val="40B0DB"/>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7">
        <a:dk1>
          <a:srgbClr val="4D4D4D"/>
        </a:dk1>
        <a:lt1>
          <a:srgbClr val="FFFFFF"/>
        </a:lt1>
        <a:dk2>
          <a:srgbClr val="4D4D4D"/>
        </a:dk2>
        <a:lt2>
          <a:srgbClr val="026788"/>
        </a:lt2>
        <a:accent1>
          <a:srgbClr val="0089B3"/>
        </a:accent1>
        <a:accent2>
          <a:srgbClr val="01A2CE"/>
        </a:accent2>
        <a:accent3>
          <a:srgbClr val="FFFFFF"/>
        </a:accent3>
        <a:accent4>
          <a:srgbClr val="404040"/>
        </a:accent4>
        <a:accent5>
          <a:srgbClr val="AAC4D6"/>
        </a:accent5>
        <a:accent6>
          <a:srgbClr val="0192BA"/>
        </a:accent6>
        <a:hlink>
          <a:srgbClr val="01B3D8"/>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8">
        <a:dk1>
          <a:srgbClr val="4D4D4D"/>
        </a:dk1>
        <a:lt1>
          <a:srgbClr val="FFFFFF"/>
        </a:lt1>
        <a:dk2>
          <a:srgbClr val="4D4D4D"/>
        </a:dk2>
        <a:lt2>
          <a:srgbClr val="036CB7"/>
        </a:lt2>
        <a:accent1>
          <a:srgbClr val="1878BD"/>
        </a:accent1>
        <a:accent2>
          <a:srgbClr val="3E8EC8"/>
        </a:accent2>
        <a:accent3>
          <a:srgbClr val="FFFFFF"/>
        </a:accent3>
        <a:accent4>
          <a:srgbClr val="404040"/>
        </a:accent4>
        <a:accent5>
          <a:srgbClr val="ABBEDB"/>
        </a:accent5>
        <a:accent6>
          <a:srgbClr val="3780B5"/>
        </a:accent6>
        <a:hlink>
          <a:srgbClr val="559CCE"/>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9">
        <a:dk1>
          <a:srgbClr val="4D4D4D"/>
        </a:dk1>
        <a:lt1>
          <a:srgbClr val="FFFFFF"/>
        </a:lt1>
        <a:dk2>
          <a:srgbClr val="4D4D4D"/>
        </a:dk2>
        <a:lt2>
          <a:srgbClr val="036CB7"/>
        </a:lt2>
        <a:accent1>
          <a:srgbClr val="1878BD"/>
        </a:accent1>
        <a:accent2>
          <a:srgbClr val="3E8EC8"/>
        </a:accent2>
        <a:accent3>
          <a:srgbClr val="FFFFFF"/>
        </a:accent3>
        <a:accent4>
          <a:srgbClr val="404040"/>
        </a:accent4>
        <a:accent5>
          <a:srgbClr val="ABBEDB"/>
        </a:accent5>
        <a:accent6>
          <a:srgbClr val="3780B5"/>
        </a:accent6>
        <a:hlink>
          <a:srgbClr val="006AB6"/>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0">
        <a:dk1>
          <a:srgbClr val="4D4D4D"/>
        </a:dk1>
        <a:lt1>
          <a:srgbClr val="FFFFFF"/>
        </a:lt1>
        <a:dk2>
          <a:srgbClr val="4D4D4D"/>
        </a:dk2>
        <a:lt2>
          <a:srgbClr val="0045A3"/>
        </a:lt2>
        <a:accent1>
          <a:srgbClr val="005AB6"/>
        </a:accent1>
        <a:accent2>
          <a:srgbClr val="0073CF"/>
        </a:accent2>
        <a:accent3>
          <a:srgbClr val="FFFFFF"/>
        </a:accent3>
        <a:accent4>
          <a:srgbClr val="404040"/>
        </a:accent4>
        <a:accent5>
          <a:srgbClr val="AAB5D7"/>
        </a:accent5>
        <a:accent6>
          <a:srgbClr val="0068BB"/>
        </a:accent6>
        <a:hlink>
          <a:srgbClr val="0084D9"/>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1">
        <a:dk1>
          <a:srgbClr val="4D4D4D"/>
        </a:dk1>
        <a:lt1>
          <a:srgbClr val="FFFFFF"/>
        </a:lt1>
        <a:dk2>
          <a:srgbClr val="4D4D4D"/>
        </a:dk2>
        <a:lt2>
          <a:srgbClr val="205EDC"/>
        </a:lt2>
        <a:accent1>
          <a:srgbClr val="3488E9"/>
        </a:accent1>
        <a:accent2>
          <a:srgbClr val="50B3F5"/>
        </a:accent2>
        <a:accent3>
          <a:srgbClr val="FFFFFF"/>
        </a:accent3>
        <a:accent4>
          <a:srgbClr val="404040"/>
        </a:accent4>
        <a:accent5>
          <a:srgbClr val="AEC3F2"/>
        </a:accent5>
        <a:accent6>
          <a:srgbClr val="48A2DE"/>
        </a:accent6>
        <a:hlink>
          <a:srgbClr val="65D4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2">
        <a:dk1>
          <a:srgbClr val="4D4D4D"/>
        </a:dk1>
        <a:lt1>
          <a:srgbClr val="FFFFFF"/>
        </a:lt1>
        <a:dk2>
          <a:srgbClr val="4D4D4D"/>
        </a:dk2>
        <a:lt2>
          <a:srgbClr val="011635"/>
        </a:lt2>
        <a:accent1>
          <a:srgbClr val="012971"/>
        </a:accent1>
        <a:accent2>
          <a:srgbClr val="0039A2"/>
        </a:accent2>
        <a:accent3>
          <a:srgbClr val="FFFFFF"/>
        </a:accent3>
        <a:accent4>
          <a:srgbClr val="404040"/>
        </a:accent4>
        <a:accent5>
          <a:srgbClr val="AAACBB"/>
        </a:accent5>
        <a:accent6>
          <a:srgbClr val="003392"/>
        </a:accent6>
        <a:hlink>
          <a:srgbClr val="0155DC"/>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powerpoint-template">
  <a:themeElements>
    <a:clrScheme name="powerpoint-template-24 8">
      <a:dk1>
        <a:srgbClr val="4D4D4D"/>
      </a:dk1>
      <a:lt1>
        <a:srgbClr val="FFFFFF"/>
      </a:lt1>
      <a:dk2>
        <a:srgbClr val="4D4D4D"/>
      </a:dk2>
      <a:lt2>
        <a:srgbClr val="1984CC"/>
      </a:lt2>
      <a:accent1>
        <a:srgbClr val="0960AF"/>
      </a:accent1>
      <a:accent2>
        <a:srgbClr val="2F4D89"/>
      </a:accent2>
      <a:accent3>
        <a:srgbClr val="FFFFFF"/>
      </a:accent3>
      <a:accent4>
        <a:srgbClr val="404040"/>
      </a:accent4>
      <a:accent5>
        <a:srgbClr val="AAB6D4"/>
      </a:accent5>
      <a:accent6>
        <a:srgbClr val="2A457C"/>
      </a:accent6>
      <a:hlink>
        <a:srgbClr val="68CEF7"/>
      </a:hlink>
      <a:folHlink>
        <a:srgbClr val="DDDDDD"/>
      </a:folHlink>
    </a:clrScheme>
    <a:fontScheme name="powerpoint-template-24">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powerpoint-template-24 1">
        <a:dk1>
          <a:srgbClr val="4D4D4D"/>
        </a:dk1>
        <a:lt1>
          <a:srgbClr val="FFFFFF"/>
        </a:lt1>
        <a:dk2>
          <a:srgbClr val="4D4D4D"/>
        </a:dk2>
        <a:lt2>
          <a:srgbClr val="0C209B"/>
        </a:lt2>
        <a:accent1>
          <a:srgbClr val="2167BF"/>
        </a:accent1>
        <a:accent2>
          <a:srgbClr val="C60C0D"/>
        </a:accent2>
        <a:accent3>
          <a:srgbClr val="FFFFFF"/>
        </a:accent3>
        <a:accent4>
          <a:srgbClr val="404040"/>
        </a:accent4>
        <a:accent5>
          <a:srgbClr val="ABB8DC"/>
        </a:accent5>
        <a:accent6>
          <a:srgbClr val="B30A0B"/>
        </a:accent6>
        <a:hlink>
          <a:srgbClr val="4793C7"/>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2">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3">
        <a:dk1>
          <a:srgbClr val="4D4D4D"/>
        </a:dk1>
        <a:lt1>
          <a:srgbClr val="FFFFFF"/>
        </a:lt1>
        <a:dk2>
          <a:srgbClr val="4D4D4D"/>
        </a:dk2>
        <a:lt2>
          <a:srgbClr val="0E0F83"/>
        </a:lt2>
        <a:accent1>
          <a:srgbClr val="4049D2"/>
        </a:accent1>
        <a:accent2>
          <a:srgbClr val="494FD9"/>
        </a:accent2>
        <a:accent3>
          <a:srgbClr val="FFFFFF"/>
        </a:accent3>
        <a:accent4>
          <a:srgbClr val="404040"/>
        </a:accent4>
        <a:accent5>
          <a:srgbClr val="AFB1E5"/>
        </a:accent5>
        <a:accent6>
          <a:srgbClr val="4147C4"/>
        </a:accent6>
        <a:hlink>
          <a:srgbClr val="757DD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4">
        <a:dk1>
          <a:srgbClr val="4D4D4D"/>
        </a:dk1>
        <a:lt1>
          <a:srgbClr val="FFFFFF"/>
        </a:lt1>
        <a:dk2>
          <a:srgbClr val="4D4D4D"/>
        </a:dk2>
        <a:lt2>
          <a:srgbClr val="4B8ACD"/>
        </a:lt2>
        <a:accent1>
          <a:srgbClr val="5C98C2"/>
        </a:accent1>
        <a:accent2>
          <a:srgbClr val="93BAD6"/>
        </a:accent2>
        <a:accent3>
          <a:srgbClr val="FFFFFF"/>
        </a:accent3>
        <a:accent4>
          <a:srgbClr val="404040"/>
        </a:accent4>
        <a:accent5>
          <a:srgbClr val="B5CADD"/>
        </a:accent5>
        <a:accent6>
          <a:srgbClr val="85A8C2"/>
        </a:accent6>
        <a:hlink>
          <a:srgbClr val="AECDE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5">
        <a:dk1>
          <a:srgbClr val="4D4D4D"/>
        </a:dk1>
        <a:lt1>
          <a:srgbClr val="FFFFFF"/>
        </a:lt1>
        <a:dk2>
          <a:srgbClr val="4D4D4D"/>
        </a:dk2>
        <a:lt2>
          <a:srgbClr val="114682"/>
        </a:lt2>
        <a:accent1>
          <a:srgbClr val="295B99"/>
        </a:accent1>
        <a:accent2>
          <a:srgbClr val="406DA6"/>
        </a:accent2>
        <a:accent3>
          <a:srgbClr val="FFFFFF"/>
        </a:accent3>
        <a:accent4>
          <a:srgbClr val="404040"/>
        </a:accent4>
        <a:accent5>
          <a:srgbClr val="ACB5CA"/>
        </a:accent5>
        <a:accent6>
          <a:srgbClr val="396296"/>
        </a:accent6>
        <a:hlink>
          <a:srgbClr val="5F84B5"/>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6">
        <a:dk1>
          <a:srgbClr val="4D4D4D"/>
        </a:dk1>
        <a:lt1>
          <a:srgbClr val="FFFFFF"/>
        </a:lt1>
        <a:dk2>
          <a:srgbClr val="4D4D4D"/>
        </a:dk2>
        <a:lt2>
          <a:srgbClr val="1984CC"/>
        </a:lt2>
        <a:accent1>
          <a:srgbClr val="0960AF"/>
        </a:accent1>
        <a:accent2>
          <a:srgbClr val="05438C"/>
        </a:accent2>
        <a:accent3>
          <a:srgbClr val="FFFFFF"/>
        </a:accent3>
        <a:accent4>
          <a:srgbClr val="404040"/>
        </a:accent4>
        <a:accent5>
          <a:srgbClr val="AAB6D4"/>
        </a:accent5>
        <a:accent6>
          <a:srgbClr val="043C7E"/>
        </a:accent6>
        <a:hlink>
          <a:srgbClr val="023069"/>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7">
        <a:dk1>
          <a:srgbClr val="4D4D4D"/>
        </a:dk1>
        <a:lt1>
          <a:srgbClr val="FFFFFF"/>
        </a:lt1>
        <a:dk2>
          <a:srgbClr val="4D4D4D"/>
        </a:dk2>
        <a:lt2>
          <a:srgbClr val="1984CC"/>
        </a:lt2>
        <a:accent1>
          <a:srgbClr val="0960AF"/>
        </a:accent1>
        <a:accent2>
          <a:srgbClr val="05438C"/>
        </a:accent2>
        <a:accent3>
          <a:srgbClr val="FFFFFF"/>
        </a:accent3>
        <a:accent4>
          <a:srgbClr val="404040"/>
        </a:accent4>
        <a:accent5>
          <a:srgbClr val="AAB6D4"/>
        </a:accent5>
        <a:accent6>
          <a:srgbClr val="043C7E"/>
        </a:accent6>
        <a:hlink>
          <a:srgbClr val="2F4D83"/>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8">
        <a:dk1>
          <a:srgbClr val="4D4D4D"/>
        </a:dk1>
        <a:lt1>
          <a:srgbClr val="FFFFFF"/>
        </a:lt1>
        <a:dk2>
          <a:srgbClr val="4D4D4D"/>
        </a:dk2>
        <a:lt2>
          <a:srgbClr val="1984CC"/>
        </a:lt2>
        <a:accent1>
          <a:srgbClr val="0960AF"/>
        </a:accent1>
        <a:accent2>
          <a:srgbClr val="2F4D89"/>
        </a:accent2>
        <a:accent3>
          <a:srgbClr val="FFFFFF"/>
        </a:accent3>
        <a:accent4>
          <a:srgbClr val="404040"/>
        </a:accent4>
        <a:accent5>
          <a:srgbClr val="AAB6D4"/>
        </a:accent5>
        <a:accent6>
          <a:srgbClr val="2A457C"/>
        </a:accent6>
        <a:hlink>
          <a:srgbClr val="68CEF7"/>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S010336815">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เสมอภาค">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เทคนิค">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powerpoint-template">
  <a:themeElements>
    <a:clrScheme name="powerpoint-template-24 12">
      <a:dk1>
        <a:srgbClr val="4D4D4D"/>
      </a:dk1>
      <a:lt1>
        <a:srgbClr val="FFFFFF"/>
      </a:lt1>
      <a:dk2>
        <a:srgbClr val="4D4D4D"/>
      </a:dk2>
      <a:lt2>
        <a:srgbClr val="011635"/>
      </a:lt2>
      <a:accent1>
        <a:srgbClr val="012971"/>
      </a:accent1>
      <a:accent2>
        <a:srgbClr val="0039A2"/>
      </a:accent2>
      <a:accent3>
        <a:srgbClr val="FFFFFF"/>
      </a:accent3>
      <a:accent4>
        <a:srgbClr val="404040"/>
      </a:accent4>
      <a:accent5>
        <a:srgbClr val="AAACBB"/>
      </a:accent5>
      <a:accent6>
        <a:srgbClr val="003392"/>
      </a:accent6>
      <a:hlink>
        <a:srgbClr val="0155DC"/>
      </a:hlink>
      <a:folHlink>
        <a:srgbClr val="DDDDDD"/>
      </a:folHlink>
    </a:clrScheme>
    <a:fontScheme name="powerpoint-template-24">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powerpoint-template-24 1">
        <a:dk1>
          <a:srgbClr val="4D4D4D"/>
        </a:dk1>
        <a:lt1>
          <a:srgbClr val="FFFFFF"/>
        </a:lt1>
        <a:dk2>
          <a:srgbClr val="4D4D4D"/>
        </a:dk2>
        <a:lt2>
          <a:srgbClr val="0C209B"/>
        </a:lt2>
        <a:accent1>
          <a:srgbClr val="2167BF"/>
        </a:accent1>
        <a:accent2>
          <a:srgbClr val="C60C0D"/>
        </a:accent2>
        <a:accent3>
          <a:srgbClr val="FFFFFF"/>
        </a:accent3>
        <a:accent4>
          <a:srgbClr val="404040"/>
        </a:accent4>
        <a:accent5>
          <a:srgbClr val="ABB8DC"/>
        </a:accent5>
        <a:accent6>
          <a:srgbClr val="B30A0B"/>
        </a:accent6>
        <a:hlink>
          <a:srgbClr val="4793C7"/>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2">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3">
        <a:dk1>
          <a:srgbClr val="4D4D4D"/>
        </a:dk1>
        <a:lt1>
          <a:srgbClr val="FFFFFF"/>
        </a:lt1>
        <a:dk2>
          <a:srgbClr val="4D4D4D"/>
        </a:dk2>
        <a:lt2>
          <a:srgbClr val="116DE4"/>
        </a:lt2>
        <a:accent1>
          <a:srgbClr val="235CAF"/>
        </a:accent1>
        <a:accent2>
          <a:srgbClr val="54A1EE"/>
        </a:accent2>
        <a:accent3>
          <a:srgbClr val="FFFFFF"/>
        </a:accent3>
        <a:accent4>
          <a:srgbClr val="404040"/>
        </a:accent4>
        <a:accent5>
          <a:srgbClr val="ACB5D4"/>
        </a:accent5>
        <a:accent6>
          <a:srgbClr val="4B91D8"/>
        </a:accent6>
        <a:hlink>
          <a:srgbClr val="1391E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4">
        <a:dk1>
          <a:srgbClr val="4D4D4D"/>
        </a:dk1>
        <a:lt1>
          <a:srgbClr val="FFFFFF"/>
        </a:lt1>
        <a:dk2>
          <a:srgbClr val="4D4D4D"/>
        </a:dk2>
        <a:lt2>
          <a:srgbClr val="246DD8"/>
        </a:lt2>
        <a:accent1>
          <a:srgbClr val="2FC5F1"/>
        </a:accent1>
        <a:accent2>
          <a:srgbClr val="218DEB"/>
        </a:accent2>
        <a:accent3>
          <a:srgbClr val="FFFFFF"/>
        </a:accent3>
        <a:accent4>
          <a:srgbClr val="404040"/>
        </a:accent4>
        <a:accent5>
          <a:srgbClr val="ADDFF7"/>
        </a:accent5>
        <a:accent6>
          <a:srgbClr val="1D7FD5"/>
        </a:accent6>
        <a:hlink>
          <a:srgbClr val="39A1EB"/>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5">
        <a:dk1>
          <a:srgbClr val="4D4D4D"/>
        </a:dk1>
        <a:lt1>
          <a:srgbClr val="FFFFFF"/>
        </a:lt1>
        <a:dk2>
          <a:srgbClr val="4D4D4D"/>
        </a:dk2>
        <a:lt2>
          <a:srgbClr val="4377BA"/>
        </a:lt2>
        <a:accent1>
          <a:srgbClr val="5793D1"/>
        </a:accent1>
        <a:accent2>
          <a:srgbClr val="5FA2DB"/>
        </a:accent2>
        <a:accent3>
          <a:srgbClr val="FFFFFF"/>
        </a:accent3>
        <a:accent4>
          <a:srgbClr val="404040"/>
        </a:accent4>
        <a:accent5>
          <a:srgbClr val="B4C8E5"/>
        </a:accent5>
        <a:accent6>
          <a:srgbClr val="5592C6"/>
        </a:accent6>
        <a:hlink>
          <a:srgbClr val="68AEE3"/>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6">
        <a:dk1>
          <a:srgbClr val="4D4D4D"/>
        </a:dk1>
        <a:lt1>
          <a:srgbClr val="FFFFFF"/>
        </a:lt1>
        <a:dk2>
          <a:srgbClr val="4D4D4D"/>
        </a:dk2>
        <a:lt2>
          <a:srgbClr val="0067B5"/>
        </a:lt2>
        <a:accent1>
          <a:srgbClr val="1881BF"/>
        </a:accent1>
        <a:accent2>
          <a:srgbClr val="39B0DA"/>
        </a:accent2>
        <a:accent3>
          <a:srgbClr val="FFFFFF"/>
        </a:accent3>
        <a:accent4>
          <a:srgbClr val="404040"/>
        </a:accent4>
        <a:accent5>
          <a:srgbClr val="ABC1DC"/>
        </a:accent5>
        <a:accent6>
          <a:srgbClr val="339FC5"/>
        </a:accent6>
        <a:hlink>
          <a:srgbClr val="40B0DB"/>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7">
        <a:dk1>
          <a:srgbClr val="4D4D4D"/>
        </a:dk1>
        <a:lt1>
          <a:srgbClr val="FFFFFF"/>
        </a:lt1>
        <a:dk2>
          <a:srgbClr val="4D4D4D"/>
        </a:dk2>
        <a:lt2>
          <a:srgbClr val="026788"/>
        </a:lt2>
        <a:accent1>
          <a:srgbClr val="0089B3"/>
        </a:accent1>
        <a:accent2>
          <a:srgbClr val="01A2CE"/>
        </a:accent2>
        <a:accent3>
          <a:srgbClr val="FFFFFF"/>
        </a:accent3>
        <a:accent4>
          <a:srgbClr val="404040"/>
        </a:accent4>
        <a:accent5>
          <a:srgbClr val="AAC4D6"/>
        </a:accent5>
        <a:accent6>
          <a:srgbClr val="0192BA"/>
        </a:accent6>
        <a:hlink>
          <a:srgbClr val="01B3D8"/>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8">
        <a:dk1>
          <a:srgbClr val="4D4D4D"/>
        </a:dk1>
        <a:lt1>
          <a:srgbClr val="FFFFFF"/>
        </a:lt1>
        <a:dk2>
          <a:srgbClr val="4D4D4D"/>
        </a:dk2>
        <a:lt2>
          <a:srgbClr val="036CB7"/>
        </a:lt2>
        <a:accent1>
          <a:srgbClr val="1878BD"/>
        </a:accent1>
        <a:accent2>
          <a:srgbClr val="3E8EC8"/>
        </a:accent2>
        <a:accent3>
          <a:srgbClr val="FFFFFF"/>
        </a:accent3>
        <a:accent4>
          <a:srgbClr val="404040"/>
        </a:accent4>
        <a:accent5>
          <a:srgbClr val="ABBEDB"/>
        </a:accent5>
        <a:accent6>
          <a:srgbClr val="3780B5"/>
        </a:accent6>
        <a:hlink>
          <a:srgbClr val="559CCE"/>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9">
        <a:dk1>
          <a:srgbClr val="4D4D4D"/>
        </a:dk1>
        <a:lt1>
          <a:srgbClr val="FFFFFF"/>
        </a:lt1>
        <a:dk2>
          <a:srgbClr val="4D4D4D"/>
        </a:dk2>
        <a:lt2>
          <a:srgbClr val="036CB7"/>
        </a:lt2>
        <a:accent1>
          <a:srgbClr val="1878BD"/>
        </a:accent1>
        <a:accent2>
          <a:srgbClr val="3E8EC8"/>
        </a:accent2>
        <a:accent3>
          <a:srgbClr val="FFFFFF"/>
        </a:accent3>
        <a:accent4>
          <a:srgbClr val="404040"/>
        </a:accent4>
        <a:accent5>
          <a:srgbClr val="ABBEDB"/>
        </a:accent5>
        <a:accent6>
          <a:srgbClr val="3780B5"/>
        </a:accent6>
        <a:hlink>
          <a:srgbClr val="006AB6"/>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0">
        <a:dk1>
          <a:srgbClr val="4D4D4D"/>
        </a:dk1>
        <a:lt1>
          <a:srgbClr val="FFFFFF"/>
        </a:lt1>
        <a:dk2>
          <a:srgbClr val="4D4D4D"/>
        </a:dk2>
        <a:lt2>
          <a:srgbClr val="0045A3"/>
        </a:lt2>
        <a:accent1>
          <a:srgbClr val="005AB6"/>
        </a:accent1>
        <a:accent2>
          <a:srgbClr val="0073CF"/>
        </a:accent2>
        <a:accent3>
          <a:srgbClr val="FFFFFF"/>
        </a:accent3>
        <a:accent4>
          <a:srgbClr val="404040"/>
        </a:accent4>
        <a:accent5>
          <a:srgbClr val="AAB5D7"/>
        </a:accent5>
        <a:accent6>
          <a:srgbClr val="0068BB"/>
        </a:accent6>
        <a:hlink>
          <a:srgbClr val="0084D9"/>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1">
        <a:dk1>
          <a:srgbClr val="4D4D4D"/>
        </a:dk1>
        <a:lt1>
          <a:srgbClr val="FFFFFF"/>
        </a:lt1>
        <a:dk2>
          <a:srgbClr val="4D4D4D"/>
        </a:dk2>
        <a:lt2>
          <a:srgbClr val="205EDC"/>
        </a:lt2>
        <a:accent1>
          <a:srgbClr val="3488E9"/>
        </a:accent1>
        <a:accent2>
          <a:srgbClr val="50B3F5"/>
        </a:accent2>
        <a:accent3>
          <a:srgbClr val="FFFFFF"/>
        </a:accent3>
        <a:accent4>
          <a:srgbClr val="404040"/>
        </a:accent4>
        <a:accent5>
          <a:srgbClr val="AEC3F2"/>
        </a:accent5>
        <a:accent6>
          <a:srgbClr val="48A2DE"/>
        </a:accent6>
        <a:hlink>
          <a:srgbClr val="65D4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2">
        <a:dk1>
          <a:srgbClr val="4D4D4D"/>
        </a:dk1>
        <a:lt1>
          <a:srgbClr val="FFFFFF"/>
        </a:lt1>
        <a:dk2>
          <a:srgbClr val="4D4D4D"/>
        </a:dk2>
        <a:lt2>
          <a:srgbClr val="011635"/>
        </a:lt2>
        <a:accent1>
          <a:srgbClr val="012971"/>
        </a:accent1>
        <a:accent2>
          <a:srgbClr val="0039A2"/>
        </a:accent2>
        <a:accent3>
          <a:srgbClr val="FFFFFF"/>
        </a:accent3>
        <a:accent4>
          <a:srgbClr val="404040"/>
        </a:accent4>
        <a:accent5>
          <a:srgbClr val="AAACBB"/>
        </a:accent5>
        <a:accent6>
          <a:srgbClr val="003392"/>
        </a:accent6>
        <a:hlink>
          <a:srgbClr val="0155DC"/>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c_3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แบบคลาสสิก">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ชุดรูปแบบของ Office">
  <a:themeElements>
    <a:clrScheme name="ตรงกลาง">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แบบคลาสสิก">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รวมกลุ่ม">
  <a:themeElements>
    <a:clrScheme name="รวมกลุ่ม">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รวมกลุ่ม">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รวมกลุ่ม">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1947</TotalTime>
  <Words>2106</Words>
  <Application>Microsoft Office PowerPoint</Application>
  <PresentationFormat>นำเสนอทางหน้าจอ (4:3)</PresentationFormat>
  <Paragraphs>180</Paragraphs>
  <Slides>31</Slides>
  <Notes>10</Notes>
  <HiddenSlides>0</HiddenSlides>
  <MMClips>0</MMClips>
  <ScaleCrop>false</ScaleCrop>
  <HeadingPairs>
    <vt:vector size="6" baseType="variant">
      <vt:variant>
        <vt:lpstr>ชุดรูปแบบ</vt:lpstr>
      </vt:variant>
      <vt:variant>
        <vt:i4>14</vt:i4>
      </vt:variant>
      <vt:variant>
        <vt:lpstr>เซิร์ฟเวอร์ OLE ฝังตัว</vt:lpstr>
      </vt:variant>
      <vt:variant>
        <vt:i4>0</vt:i4>
      </vt:variant>
      <vt:variant>
        <vt:lpstr>ชื่อเรื่องภาพนิ่ง</vt:lpstr>
      </vt:variant>
      <vt:variant>
        <vt:i4>31</vt:i4>
      </vt:variant>
    </vt:vector>
  </HeadingPairs>
  <TitlesOfParts>
    <vt:vector size="45" baseType="lpstr">
      <vt:lpstr>ชุดรูปแบบของ Office</vt:lpstr>
      <vt:lpstr>powerpoint-template</vt:lpstr>
      <vt:lpstr>1_powerpoint-template</vt:lpstr>
      <vt:lpstr>TS010336815</vt:lpstr>
      <vt:lpstr>2_powerpoint-template</vt:lpstr>
      <vt:lpstr>sc_34</vt:lpstr>
      <vt:lpstr>1_ชุดรูปแบบของ Office</vt:lpstr>
      <vt:lpstr>2_ชุดรูปแบบของ Office</vt:lpstr>
      <vt:lpstr>รวมกลุ่ม</vt:lpstr>
      <vt:lpstr>Austin</vt:lpstr>
      <vt:lpstr>ปลายสุด</vt:lpstr>
      <vt:lpstr>1_รวมกลุ่ม</vt:lpstr>
      <vt:lpstr>กระดาษ</vt:lpstr>
      <vt:lpstr>ใบจาก</vt:lpstr>
      <vt:lpstr>สัมมนาปฏิบัติการ การเตรียมความพร้อมผู้ประกอบการการขนส่ง ต่อเนื่องหลายรูปแบบเพื่อเข้าสู่ AEC 2015</vt:lpstr>
      <vt:lpstr>การดำเนินการพิธีการ ACTS ผ่าน National Single Window (NSW) </vt:lpstr>
      <vt:lpstr>                    </vt:lpstr>
      <vt:lpstr>  ASEAN Framework Agreement on the Facilitation of Goods in Transit</vt:lpstr>
      <vt:lpstr>งานนำเสนอ PowerPoint</vt:lpstr>
      <vt:lpstr>งานนำเสนอ PowerPoint</vt:lpstr>
      <vt:lpstr>งานนำเสนอ PowerPoint</vt:lpstr>
      <vt:lpstr>Description of ACTS</vt:lpstr>
      <vt:lpstr>Standard Transit Procedure ACTS  (ASEAN USE New  Computerised transit system)</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ประกาศกรมศุลกากรที่ 22/2556 เรื่องกำหนดการบังคับใช้โครงสร้างใบขนสินค้าในระบบพิธีการศุลกากรทางอิเล็กทรอนิกส์</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vector>
  </TitlesOfParts>
  <Company>KKD Computer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กรมศุลกากร</dc:title>
  <dc:creator>KKD 2011 V.2</dc:creator>
  <cp:lastModifiedBy>KKD 2011 V.2</cp:lastModifiedBy>
  <cp:revision>150</cp:revision>
  <dcterms:created xsi:type="dcterms:W3CDTF">2013-08-03T14:24:15Z</dcterms:created>
  <dcterms:modified xsi:type="dcterms:W3CDTF">2013-08-07T03:39:14Z</dcterms:modified>
</cp:coreProperties>
</file>