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4" r:id="rId2"/>
  </p:sldMasterIdLst>
  <p:handoutMasterIdLst>
    <p:handoutMasterId r:id="rId36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ED568-30BF-4431-88DE-46A88C4C3246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96855-6338-4F74-90A7-318D43908230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สี่เหลี่ยมมุมมน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รูปแบบอิสระ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ตัวยึดท้ายกระดา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สี่เหลี่ยมมุมมน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สี่เหลี่ยมมุมมน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สี่เหลี่ยมมุมมน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รูปแบบอิสระ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รูปแบบอิสระ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21/07/56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6541" t="26199" r="16540"/>
          <a:stretch>
            <a:fillRect/>
          </a:stretch>
        </p:blipFill>
        <p:spPr bwMode="auto">
          <a:xfrm>
            <a:off x="144016" y="188640"/>
            <a:ext cx="889248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5656" y="4797152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20000"/>
            <a:r>
              <a:rPr lang="th-TH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ครั้งที่ 1  ปีการศึกษา  </a:t>
            </a:r>
            <a:r>
              <a:rPr lang="th-TH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2556</a:t>
            </a:r>
          </a:p>
          <a:p>
            <a:pPr algn="ctr" defTabSz="720000"/>
            <a:r>
              <a:rPr lang="th-TH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25 กรกฎาคม 2556</a:t>
            </a:r>
            <a:endParaRPr lang="th-TH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70547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chemeClr val="bg1">
                    <a:lumMod val="95000"/>
                  </a:schemeClr>
                </a:solidFill>
              </a:rPr>
              <a:t>การประชุมชี้แจงศูนย์สอบและสนามสอบ</a:t>
            </a:r>
            <a:endParaRPr lang="th-TH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6290156"/>
            <a:ext cx="532859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th-TH" dirty="0" smtClean="0"/>
              <a:t>ห้องประขุม </a:t>
            </a:r>
            <a:r>
              <a:rPr lang="en-US" dirty="0" smtClean="0"/>
              <a:t>KM</a:t>
            </a:r>
            <a:r>
              <a:rPr lang="th-TH" dirty="0" smtClean="0"/>
              <a:t> สำนักงาน </a:t>
            </a:r>
            <a:r>
              <a:rPr lang="th-TH" dirty="0" err="1" smtClean="0"/>
              <a:t>กศน.</a:t>
            </a:r>
            <a:r>
              <a:rPr lang="th-TH" dirty="0" smtClean="0"/>
              <a:t>จังหวัดสมุทรสาคร</a:t>
            </a:r>
            <a:endParaRPr lang="th-T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5438" r="15805"/>
          <a:stretch>
            <a:fillRect/>
          </a:stretch>
        </p:blipFill>
        <p:spPr bwMode="auto">
          <a:xfrm>
            <a:off x="251519" y="404664"/>
            <a:ext cx="858243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95536" y="404664"/>
            <a:ext cx="8424936" cy="602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7277" t="20731" r="15804"/>
          <a:stretch>
            <a:fillRect/>
          </a:stretch>
        </p:blipFill>
        <p:spPr bwMode="auto">
          <a:xfrm>
            <a:off x="395536" y="404664"/>
            <a:ext cx="8352928" cy="618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1908" r="15805"/>
          <a:stretch>
            <a:fillRect/>
          </a:stretch>
        </p:blipFill>
        <p:spPr bwMode="auto">
          <a:xfrm>
            <a:off x="395536" y="404664"/>
            <a:ext cx="843873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3085" r="15805"/>
          <a:stretch>
            <a:fillRect/>
          </a:stretch>
        </p:blipFill>
        <p:spPr bwMode="auto">
          <a:xfrm>
            <a:off x="323528" y="332656"/>
            <a:ext cx="852034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3085" r="15805"/>
          <a:stretch>
            <a:fillRect/>
          </a:stretch>
        </p:blipFill>
        <p:spPr bwMode="auto">
          <a:xfrm>
            <a:off x="323528" y="404664"/>
            <a:ext cx="852034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4261" r="15069"/>
          <a:stretch>
            <a:fillRect/>
          </a:stretch>
        </p:blipFill>
        <p:spPr bwMode="auto">
          <a:xfrm>
            <a:off x="323527" y="476672"/>
            <a:ext cx="8439043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23528" y="332656"/>
            <a:ext cx="8568952" cy="607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23528" y="332655"/>
            <a:ext cx="8424936" cy="62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3085" r="15805"/>
          <a:stretch>
            <a:fillRect/>
          </a:stretch>
        </p:blipFill>
        <p:spPr bwMode="auto">
          <a:xfrm>
            <a:off x="251520" y="404664"/>
            <a:ext cx="8568952" cy="61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7825" t="25326" r="15991"/>
          <a:stretch>
            <a:fillRect/>
          </a:stretch>
        </p:blipFill>
        <p:spPr bwMode="auto">
          <a:xfrm>
            <a:off x="395536" y="476672"/>
            <a:ext cx="857752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3085" r="15805"/>
          <a:stretch>
            <a:fillRect/>
          </a:stretch>
        </p:blipFill>
        <p:spPr bwMode="auto">
          <a:xfrm>
            <a:off x="395536" y="476672"/>
            <a:ext cx="8352928" cy="600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298272" y="404664"/>
            <a:ext cx="8594208" cy="620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95536" y="332656"/>
            <a:ext cx="8352928" cy="618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23528" y="404664"/>
            <a:ext cx="8424936" cy="61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8012" t="20731" r="15805"/>
          <a:stretch>
            <a:fillRect/>
          </a:stretch>
        </p:blipFill>
        <p:spPr bwMode="auto">
          <a:xfrm>
            <a:off x="395536" y="332656"/>
            <a:ext cx="8280920" cy="619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95536" y="332656"/>
            <a:ext cx="8352928" cy="618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23528" y="332655"/>
            <a:ext cx="8424936" cy="62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4261" r="15805"/>
          <a:stretch>
            <a:fillRect/>
          </a:stretch>
        </p:blipFill>
        <p:spPr bwMode="auto">
          <a:xfrm>
            <a:off x="323528" y="404664"/>
            <a:ext cx="8568952" cy="606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5438" r="16540"/>
          <a:stretch>
            <a:fillRect/>
          </a:stretch>
        </p:blipFill>
        <p:spPr bwMode="auto">
          <a:xfrm>
            <a:off x="365277" y="476672"/>
            <a:ext cx="8383187" cy="590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1908" r="15805"/>
          <a:stretch>
            <a:fillRect/>
          </a:stretch>
        </p:blipFill>
        <p:spPr bwMode="auto">
          <a:xfrm>
            <a:off x="395536" y="476671"/>
            <a:ext cx="8280920" cy="603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5438" r="15805"/>
          <a:stretch>
            <a:fillRect/>
          </a:stretch>
        </p:blipFill>
        <p:spPr bwMode="auto">
          <a:xfrm>
            <a:off x="323528" y="620688"/>
            <a:ext cx="8568952" cy="596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002" r="15805"/>
          <a:stretch>
            <a:fillRect/>
          </a:stretch>
        </p:blipFill>
        <p:spPr bwMode="auto">
          <a:xfrm>
            <a:off x="395536" y="260648"/>
            <a:ext cx="8424936" cy="629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5805"/>
          <a:stretch>
            <a:fillRect/>
          </a:stretch>
        </p:blipFill>
        <p:spPr bwMode="auto">
          <a:xfrm>
            <a:off x="395536" y="404664"/>
            <a:ext cx="8352928" cy="618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0731" r="16540"/>
          <a:stretch>
            <a:fillRect/>
          </a:stretch>
        </p:blipFill>
        <p:spPr bwMode="auto">
          <a:xfrm>
            <a:off x="395536" y="260648"/>
            <a:ext cx="8424936" cy="63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sp>
        <p:nvSpPr>
          <p:cNvPr id="3" name="WordArt 3"/>
          <p:cNvSpPr>
            <a:spLocks noGrp="1" noChangeArrowheads="1" noChangeShapeType="1" noTextEdit="1"/>
          </p:cNvSpPr>
          <p:nvPr>
            <p:ph idx="1"/>
          </p:nvPr>
        </p:nvSpPr>
        <p:spPr bwMode="gray">
          <a:xfrm>
            <a:off x="899592" y="1916832"/>
            <a:ext cx="6984776" cy="165618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buNone/>
            </a:pPr>
            <a:r>
              <a:rPr lang="th-TH" sz="54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99CCFF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tx1">
                      <a:alpha val="50000"/>
                    </a:schemeClr>
                  </a:outerShdw>
                </a:effectLst>
                <a:latin typeface="4711_AtNoon_BigHead"/>
              </a:rPr>
              <a:t>ขอขอบคุณทุกท่าน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4261" r="16146" b="-740"/>
          <a:stretch>
            <a:fillRect/>
          </a:stretch>
        </p:blipFill>
        <p:spPr bwMode="auto">
          <a:xfrm>
            <a:off x="395535" y="404664"/>
            <a:ext cx="842493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1908" r="15805"/>
          <a:stretch>
            <a:fillRect/>
          </a:stretch>
        </p:blipFill>
        <p:spPr bwMode="auto">
          <a:xfrm>
            <a:off x="467544" y="424153"/>
            <a:ext cx="8208912" cy="598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3085" r="15805" b="3966"/>
          <a:stretch>
            <a:fillRect/>
          </a:stretch>
        </p:blipFill>
        <p:spPr bwMode="auto">
          <a:xfrm>
            <a:off x="323527" y="404664"/>
            <a:ext cx="855700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3085" r="15805"/>
          <a:stretch>
            <a:fillRect/>
          </a:stretch>
        </p:blipFill>
        <p:spPr bwMode="auto">
          <a:xfrm>
            <a:off x="395535" y="404664"/>
            <a:ext cx="842010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4261" r="15805"/>
          <a:stretch>
            <a:fillRect/>
          </a:stretch>
        </p:blipFill>
        <p:spPr bwMode="auto">
          <a:xfrm>
            <a:off x="395536" y="404664"/>
            <a:ext cx="834731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7276" t="25438" r="15805"/>
          <a:stretch>
            <a:fillRect/>
          </a:stretch>
        </p:blipFill>
        <p:spPr bwMode="auto">
          <a:xfrm>
            <a:off x="323528" y="476672"/>
            <a:ext cx="847903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สมอภาค">
  <a:themeElements>
    <a:clrScheme name="เสมอภาค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เสมอภาค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สมอภาค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เทคนิค">
  <a:themeElements>
    <a:clrScheme name="เทคนิค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เทคนิค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เทคนิค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124</TotalTime>
  <Words>28</Words>
  <Application>Microsoft Office PowerPoint</Application>
  <PresentationFormat>นำเสนอทางหน้าจอ (4:3)</PresentationFormat>
  <Paragraphs>30</Paragraphs>
  <Slides>33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33</vt:i4>
      </vt:variant>
    </vt:vector>
  </HeadingPairs>
  <TitlesOfParts>
    <vt:vector size="35" baseType="lpstr">
      <vt:lpstr>เสมอภาค</vt:lpstr>
      <vt:lpstr>เทคนิค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cp:lastModifiedBy>Personal</cp:lastModifiedBy>
  <cp:revision>14</cp:revision>
  <dcterms:modified xsi:type="dcterms:W3CDTF">2013-07-21T07:04:40Z</dcterms:modified>
</cp:coreProperties>
</file>