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268" r:id="rId5"/>
    <p:sldId id="271" r:id="rId6"/>
    <p:sldId id="269" r:id="rId7"/>
    <p:sldId id="270" r:id="rId8"/>
    <p:sldId id="258" r:id="rId9"/>
    <p:sldId id="260" r:id="rId10"/>
    <p:sldId id="262" r:id="rId11"/>
    <p:sldId id="264" r:id="rId12"/>
    <p:sldId id="266" r:id="rId13"/>
    <p:sldId id="267" r:id="rId14"/>
    <p:sldId id="272" r:id="rId15"/>
    <p:sldId id="276" r:id="rId16"/>
    <p:sldId id="277" r:id="rId17"/>
    <p:sldId id="278" r:id="rId18"/>
    <p:sldId id="280" r:id="rId19"/>
    <p:sldId id="279" r:id="rId20"/>
    <p:sldId id="273" r:id="rId21"/>
    <p:sldId id="275" r:id="rId22"/>
    <p:sldId id="283" r:id="rId23"/>
    <p:sldId id="284" r:id="rId24"/>
    <p:sldId id="285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BC1F-EA74-4491-92C2-7A4E3C71FA92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3C9-5582-4E63-8CA4-0CB0C28E14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BC1F-EA74-4491-92C2-7A4E3C71FA92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3C9-5582-4E63-8CA4-0CB0C28E14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BC1F-EA74-4491-92C2-7A4E3C71FA92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3C9-5582-4E63-8CA4-0CB0C28E14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BC1F-EA74-4491-92C2-7A4E3C71FA92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3C9-5582-4E63-8CA4-0CB0C28E14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BC1F-EA74-4491-92C2-7A4E3C71FA92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3C9-5582-4E63-8CA4-0CB0C28E14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BC1F-EA74-4491-92C2-7A4E3C71FA92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3C9-5582-4E63-8CA4-0CB0C28E14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BC1F-EA74-4491-92C2-7A4E3C71FA92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3C9-5582-4E63-8CA4-0CB0C28E14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BC1F-EA74-4491-92C2-7A4E3C71FA92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3C9-5582-4E63-8CA4-0CB0C28E14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BC1F-EA74-4491-92C2-7A4E3C71FA92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3C9-5582-4E63-8CA4-0CB0C28E14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BC1F-EA74-4491-92C2-7A4E3C71FA92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3C9-5582-4E63-8CA4-0CB0C28E14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BC1F-EA74-4491-92C2-7A4E3C71FA92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3C9-5582-4E63-8CA4-0CB0C28E14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CBC1F-EA74-4491-92C2-7A4E3C71FA92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F63C9-5582-4E63-8CA4-0CB0C28E144E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914401"/>
            <a:ext cx="8458200" cy="1828799"/>
          </a:xfrm>
        </p:spPr>
        <p:txBody>
          <a:bodyPr>
            <a:noAutofit/>
          </a:bodyPr>
          <a:lstStyle/>
          <a:p>
            <a:r>
              <a:rPr lang="th-TH" sz="15000" b="1" dirty="0" smtClean="0">
                <a:solidFill>
                  <a:schemeClr val="bg1"/>
                </a:solidFill>
                <a:latin typeface="Algerian" pitchFamily="82" charset="0"/>
              </a:rPr>
              <a:t/>
            </a:r>
            <a:br>
              <a:rPr lang="th-TH" sz="15000" b="1" dirty="0" smtClean="0">
                <a:solidFill>
                  <a:schemeClr val="bg1"/>
                </a:solidFill>
                <a:latin typeface="Algerian" pitchFamily="82" charset="0"/>
              </a:rPr>
            </a:br>
            <a:r>
              <a:rPr lang="th-TH" sz="15000" b="1" dirty="0" smtClean="0">
                <a:solidFill>
                  <a:schemeClr val="bg1"/>
                </a:solidFill>
                <a:latin typeface="Algerian" pitchFamily="82" charset="0"/>
              </a:rPr>
              <a:t>การบริหารสมอง</a:t>
            </a:r>
            <a:endParaRPr lang="th-TH" sz="150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3291681"/>
            <a:ext cx="2738437" cy="296047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p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1732142"/>
            <a:ext cx="4572000" cy="4917781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609600"/>
            <a:ext cx="5007745" cy="598627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1" y="914400"/>
            <a:ext cx="4948000" cy="58139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p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04800"/>
            <a:ext cx="7906931" cy="626196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0450" y="2682081"/>
            <a:ext cx="1943100" cy="23622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7112" y="3186906"/>
            <a:ext cx="2009775" cy="135255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5150" y="3082131"/>
            <a:ext cx="2933700" cy="15621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7" y="2791619"/>
            <a:ext cx="2143125" cy="214312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1362" y="2977356"/>
            <a:ext cx="2581275" cy="17716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9600" dirty="0" smtClean="0">
                <a:solidFill>
                  <a:srgbClr val="C00000"/>
                </a:solidFill>
              </a:rPr>
              <a:t>วิธีการบริหารสมอง</a:t>
            </a:r>
            <a:endParaRPr lang="th-TH" sz="9600" dirty="0">
              <a:solidFill>
                <a:srgbClr val="C00000"/>
              </a:solidFill>
            </a:endParaRPr>
          </a:p>
        </p:txBody>
      </p:sp>
      <p:pic>
        <p:nvPicPr>
          <p:cNvPr id="4" name="ตัวยึดเนื้อหา 3" descr="images1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2667000"/>
            <a:ext cx="4586287" cy="3435288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381000"/>
            <a:ext cx="8316019" cy="6477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304800"/>
            <a:ext cx="6809920" cy="595868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6612" y="2905919"/>
            <a:ext cx="2390775" cy="1914525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7100" y="2829719"/>
            <a:ext cx="2209800" cy="2066925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download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6137" y="2896394"/>
            <a:ext cx="2371725" cy="1933575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533400"/>
            <a:ext cx="7308246" cy="6035960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7012" y="3263106"/>
            <a:ext cx="3609975" cy="120015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8512" y="2939256"/>
            <a:ext cx="2466975" cy="1847850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1887" y="2591594"/>
            <a:ext cx="1800225" cy="2543175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3262" y="3001169"/>
            <a:ext cx="2657475" cy="17240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บริหารสมอ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1"/>
            <a:ext cx="8967216" cy="6400800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7100" y="2829719"/>
            <a:ext cx="2209800" cy="2066925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CA1CJ6C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914400"/>
            <a:ext cx="7574186" cy="5702573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1" y="3044030"/>
            <a:ext cx="5586412" cy="327939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8170"/>
            <a:ext cx="8839200" cy="627238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2775" y="3058319"/>
            <a:ext cx="2838450" cy="16097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p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3737" y="3010694"/>
            <a:ext cx="2676525" cy="170497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81000"/>
            <a:ext cx="8705452" cy="647699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images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4212" y="3015456"/>
            <a:ext cx="2695575" cy="16954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</Words>
  <Application>Microsoft Office PowerPoint</Application>
  <PresentationFormat>นำเสนอทางหน้าจอ (4:3)</PresentationFormat>
  <Paragraphs>2</Paragraphs>
  <Slides>33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33</vt:i4>
      </vt:variant>
    </vt:vector>
  </HeadingPairs>
  <TitlesOfParts>
    <vt:vector size="34" baseType="lpstr">
      <vt:lpstr>ชุดรูปแบบของ Office</vt:lpstr>
      <vt:lpstr> การบริหารสมอง</vt:lpstr>
      <vt:lpstr>วิธีการบริหารสมอง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ภาพนิ่ง 32</vt:lpstr>
      <vt:lpstr>ภาพนิ่ง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การบริหารสมอง</dc:title>
  <dc:creator>Computer</dc:creator>
  <cp:lastModifiedBy>Computer</cp:lastModifiedBy>
  <cp:revision>23</cp:revision>
  <dcterms:created xsi:type="dcterms:W3CDTF">2013-07-08T02:22:58Z</dcterms:created>
  <dcterms:modified xsi:type="dcterms:W3CDTF">2013-07-08T05:58:43Z</dcterms:modified>
</cp:coreProperties>
</file>