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88" r:id="rId18"/>
    <p:sldId id="271" r:id="rId19"/>
    <p:sldId id="289" r:id="rId20"/>
    <p:sldId id="272" r:id="rId21"/>
    <p:sldId id="290" r:id="rId22"/>
    <p:sldId id="273" r:id="rId23"/>
    <p:sldId id="291" r:id="rId24"/>
    <p:sldId id="274" r:id="rId25"/>
    <p:sldId id="292" r:id="rId26"/>
    <p:sldId id="275" r:id="rId27"/>
    <p:sldId id="293" r:id="rId28"/>
    <p:sldId id="276" r:id="rId29"/>
    <p:sldId id="294" r:id="rId30"/>
    <p:sldId id="277" r:id="rId31"/>
    <p:sldId id="295" r:id="rId32"/>
    <p:sldId id="278" r:id="rId33"/>
    <p:sldId id="296" r:id="rId34"/>
    <p:sldId id="279" r:id="rId35"/>
    <p:sldId id="280" r:id="rId36"/>
    <p:sldId id="281" r:id="rId37"/>
    <p:sldId id="282" r:id="rId38"/>
    <p:sldId id="285" r:id="rId39"/>
    <p:sldId id="286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CC66"/>
    <a:srgbClr val="009900"/>
    <a:srgbClr val="00CC00"/>
    <a:srgbClr val="33CC33"/>
    <a:srgbClr val="339966"/>
    <a:srgbClr val="339933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F9B3-45E9-435A-8CEA-1CF9EA38D8D5}" type="datetimeFigureOut">
              <a:rPr lang="th-TH" smtClean="0"/>
              <a:t>12/06/56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6F3F4-F910-4579-9243-113AD7BD4F9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8237E-F417-45D2-9BB9-C3B1AAF239C7}" type="datetimeFigureOut">
              <a:rPr lang="th-TH" smtClean="0"/>
              <a:pPr/>
              <a:t>12/06/56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C148ED-5343-4881-AB5B-6A6E1210752B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588;&#3635;&#3605;&#3629;&#3610;&#3607;&#3637;&#3656;&#3617;&#3634;&#3610;&#3648;&#3629;&#3639;&#3657;&#3629;&#3591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21;&#3640;&#3591;&#3609;&#3636;&#3621;%20&#3588;&#3609;&#3586;&#3629;&#3591;&#3588;&#3623;&#3634;&#3617;&#3626;&#3640;&#3586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48;&#3604;&#3594;&#3634;%20&#3624;&#3636;&#3619;&#3636;&#3616;&#3633;&#3607;&#3619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50;&#3592;&#3609;%20&#3592;&#3633;&#3609;&#3652;&#3604;%20&#3651;&#3627;&#3617;&#3656;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588;&#3609;&#3588;&#3657;&#3609;&#3588;&#3609;%20&#3605;&#3629;&#3609;%20&#3611;&#3619;&#3636;&#3597;&#3597;&#3634;&#3607;&#3635;&#3609;&#3634;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17;&#3634;&#3619;&#3660;&#3605;&#3636;&#3609;%20&#3623;&#3636;&#3621;&#3648;&#3621;&#3629;&#3619;&#3660;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594;&#3633;&#3618;&#3614;&#3619;&#3614;&#3619;&#3617;&#3614;&#3633;&#3609;&#3608;&#3640;&#3660;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26;&#3640;&#3616;&#3594;&#3633;&#3618;%20&#3611;&#3636;&#3605;&#3636;&#3623;&#3640;&#3602;&#3636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26;&#3640;&#3607;&#3608;&#3636;&#3614;&#3591;&#3634;&#3625;&#3660;%20&#3608;&#3619;&#3619;&#3617;&#3623;&#3640;&#3602;&#3636;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vdo\&#3609;&#3636;&#3588;.wm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572560" cy="3414722"/>
          </a:xfrm>
        </p:spPr>
        <p:txBody>
          <a:bodyPr>
            <a:noAutofit/>
          </a:bodyPr>
          <a:lstStyle/>
          <a:p>
            <a:pPr algn="ctr"/>
            <a:r>
              <a:rPr lang="th-TH" sz="7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การจัดการศึกษา </a:t>
            </a:r>
            <a:br>
              <a:rPr lang="th-TH" sz="7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br>
              <a:rPr lang="th-TH" sz="7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การทำงานร่วมกับชุมชน</a:t>
            </a:r>
            <a:endParaRPr lang="th-TH" sz="7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5786454"/>
            <a:ext cx="3321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สุร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ศักดิ์	เพิ่มผล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ผู้อำนวยการสถาบันการศึกษาทางไกล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5984" y="2071686"/>
            <a:ext cx="4900618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ครู </a:t>
            </a:r>
            <a:r>
              <a:rPr lang="th-TH" sz="5400" dirty="0" err="1" smtClean="0">
                <a:latin typeface="TH SarabunPSK" pitchFamily="34" charset="-34"/>
                <a:cs typeface="TH SarabunPSK" pitchFamily="34" charset="-34"/>
              </a:rPr>
              <a:t>กศน.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 จะทำอย่างไร </a:t>
            </a:r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?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28728" y="3786190"/>
            <a:ext cx="678661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สิ่งที่ครูทำตอบโจทย์สังคมได้หรือไม่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?</a:t>
            </a:r>
            <a:r>
              <a:rPr kumimoji="0" lang="th-T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1928794" y="214290"/>
            <a:ext cx="5214974" cy="6429420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 smtClean="0"/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โลก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143108" y="285728"/>
            <a:ext cx="4786346" cy="578647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 smtClean="0"/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ประเทศไทย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428860" y="357166"/>
            <a:ext cx="4286280" cy="5072098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sz="2000" dirty="0" smtClean="0"/>
          </a:p>
          <a:p>
            <a:pPr algn="ctr"/>
            <a:endParaRPr lang="th-TH" sz="2000" dirty="0"/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หมู่บ้าน/สังคม/ชุมชน/ตำบล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643174" y="428604"/>
            <a:ext cx="3786214" cy="4286280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/>
              </a:solidFill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endParaRPr lang="th-TH" dirty="0" smtClean="0">
              <a:solidFill>
                <a:schemeClr val="tx1"/>
              </a:solidFill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endParaRPr lang="th-TH" dirty="0" smtClean="0">
              <a:solidFill>
                <a:schemeClr val="tx1"/>
              </a:solidFill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  <a:p>
            <a:pPr algn="ctr"/>
            <a:endParaRPr lang="th-TH" dirty="0" smtClean="0">
              <a:solidFill>
                <a:schemeClr val="tx1"/>
              </a:solidFill>
            </a:endParaRPr>
          </a:p>
          <a:p>
            <a:pPr algn="ctr"/>
            <a:endParaRPr lang="th-TH" sz="2000" dirty="0" smtClean="0">
              <a:solidFill>
                <a:schemeClr val="tx1"/>
              </a:solidFill>
            </a:endParaRPr>
          </a:p>
          <a:p>
            <a:pPr algn="ctr"/>
            <a:endParaRPr lang="th-TH" sz="2000" dirty="0" smtClean="0">
              <a:solidFill>
                <a:schemeClr val="tx1"/>
              </a:solidFill>
            </a:endParaRPr>
          </a:p>
          <a:p>
            <a:pPr algn="ctr"/>
            <a:endParaRPr lang="th-TH" sz="2000" dirty="0">
              <a:solidFill>
                <a:schemeClr val="tx1"/>
              </a:solidFill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000364" y="500042"/>
            <a:ext cx="3143272" cy="35719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ตัวเรา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คน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714356"/>
            <a:ext cx="969245" cy="280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/>
          <p:cNvSpPr/>
          <p:nvPr/>
        </p:nvSpPr>
        <p:spPr>
          <a:xfrm>
            <a:off x="4286248" y="3500438"/>
            <a:ext cx="135732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ชุมชน /หน่วยงาน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6072198" y="2643182"/>
            <a:ext cx="150019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ประเทศ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ชาติ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643770" y="1142984"/>
            <a:ext cx="1500230" cy="2143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สังคม มนุษยชาติ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สันติสุขอย่างมีดุลยภาพและยั่งยืน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2285984" y="4000504"/>
            <a:ext cx="1482101" cy="2071702"/>
            <a:chOff x="2000232" y="4143380"/>
            <a:chExt cx="1482101" cy="2071702"/>
          </a:xfrm>
        </p:grpSpPr>
        <p:sp>
          <p:nvSpPr>
            <p:cNvPr id="7" name="วงรี 6"/>
            <p:cNvSpPr/>
            <p:nvPr/>
          </p:nvSpPr>
          <p:spPr>
            <a:xfrm>
              <a:off x="2000232" y="4143380"/>
              <a:ext cx="1357322" cy="20717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บ้าน</a:t>
              </a:r>
            </a:p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ครอบครัว</a:t>
              </a:r>
            </a:p>
          </p:txBody>
        </p:sp>
        <p:pic>
          <p:nvPicPr>
            <p:cNvPr id="13" name="รูปภาพ 12" descr="แม่ลูก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488" y="4643446"/>
              <a:ext cx="624845" cy="1363299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285720" y="4500570"/>
            <a:ext cx="1214446" cy="2319053"/>
            <a:chOff x="285720" y="4357694"/>
            <a:chExt cx="1214446" cy="2319053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285720" y="4357694"/>
              <a:ext cx="1214446" cy="1928826"/>
              <a:chOff x="285720" y="4357694"/>
              <a:chExt cx="1214446" cy="1928826"/>
            </a:xfrm>
          </p:grpSpPr>
          <p:sp>
            <p:nvSpPr>
              <p:cNvPr id="4" name="วงรี 3"/>
              <p:cNvSpPr/>
              <p:nvPr/>
            </p:nvSpPr>
            <p:spPr>
              <a:xfrm>
                <a:off x="285720" y="4357694"/>
                <a:ext cx="1214446" cy="19288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5" name="รูปภาพ 4" descr="คน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2910" y="4643446"/>
                <a:ext cx="498128" cy="1386498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71472" y="6215082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ตัวเรา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1643050"/>
            <a:ext cx="18485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บุคลิกภาพ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พึ่งตนเองได้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ทัศนคติความเชื่อ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ความรู้ 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มีทักษะชีวิต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มีคุณธรรม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สุขภาพ กาย จิตดี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5918" y="2714620"/>
            <a:ext cx="2109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มีเป้าหมายร่วมกัน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ทัศนคติตรงกัน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ความรัก ความอบอุ่น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4810" y="1928802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น่าอยู่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สิ่งแวดล้อมดี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เกื้อกูลกัน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เข้มแข็ง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7884" y="428604"/>
            <a:ext cx="19688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คน/สังคม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เศรษฐกิจ/การเมือง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สิ่งแวดล้อม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ขีดความสามารถ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ในการแข่งขัน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ความมั่งคง</a:t>
            </a:r>
          </a:p>
        </p:txBody>
      </p:sp>
      <p:sp>
        <p:nvSpPr>
          <p:cNvPr id="24" name="ลูกศรขวา 23"/>
          <p:cNvSpPr/>
          <p:nvPr/>
        </p:nvSpPr>
        <p:spPr>
          <a:xfrm>
            <a:off x="1571604" y="5000636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วา 24"/>
          <p:cNvSpPr/>
          <p:nvPr/>
        </p:nvSpPr>
        <p:spPr>
          <a:xfrm>
            <a:off x="3571868" y="4143380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ขวา 25"/>
          <p:cNvSpPr/>
          <p:nvPr/>
        </p:nvSpPr>
        <p:spPr>
          <a:xfrm>
            <a:off x="5357818" y="3357562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7000892" y="2357430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786082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ตัวอย่างคนที่พลิกใจสำเร็จ</a:t>
            </a:r>
            <a:br>
              <a:rPr lang="th-TH" sz="5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br>
              <a:rPr lang="th-TH" sz="5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เป็นแรงบันดาลใจให้คน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แผ่นดิน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928802"/>
            <a:ext cx="3543296" cy="3208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(อ.ยักษ์)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ดร.วิวัฒน์ 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ศัลย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กำธร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แห่งมหาวิทยาลัยคอกหมู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มาบเอื้อง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อ.บ้านบึง ชลบุรี</a:t>
            </a:r>
          </a:p>
        </p:txBody>
      </p:sp>
      <p:pic>
        <p:nvPicPr>
          <p:cNvPr id="4" name="รูปภาพ 3" descr="อ.ยักษ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214422"/>
            <a:ext cx="3640737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คำตอบที่มาบเอื้อง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792961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857364"/>
            <a:ext cx="3043230" cy="35719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ลุงนิล</a:t>
            </a: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 ”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คนแห่งความสุข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สมบูรณ์ ศรี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สุบัติ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สวนคอนโด 9 ชั้น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จ.ชุมพร</a:t>
            </a: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ลุงนิ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66" y="1357298"/>
            <a:ext cx="530189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ลุงนิล คนของความสุ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000108"/>
            <a:ext cx="742955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71470" y="1935480"/>
            <a:ext cx="4329114" cy="3636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เดชา สิริ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ภัทธิ์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ครูของชาวนาตั้งโรงเรียนชาวนา</a:t>
            </a:r>
          </a:p>
          <a:p>
            <a:pPr algn="ctr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มูลนิธิข้าวขวัญ</a:t>
            </a:r>
          </a:p>
          <a:p>
            <a:pPr algn="ctr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อ.บางปลาม้า จ.สุพรรณบุรี</a:t>
            </a:r>
          </a:p>
          <a:p>
            <a:pPr algn="ctr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มีลูกศิษย์เป็นชาวนาเงินล้าน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เดช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571612"/>
            <a:ext cx="471490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เดชา ศิริภัทร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835824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4429132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พับกระต่าย</a:t>
            </a:r>
            <a:endParaRPr lang="th-TH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3643314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     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พับ จรวด</a:t>
            </a:r>
            <a:endParaRPr lang="th-TH" sz="36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2400288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00" y="2864174"/>
            <a:ext cx="7758170" cy="779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ขอกระดาษ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A4 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แผ่น (กระดาษ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RECYCLE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ให้เวลา 5 นาที</a:t>
            </a:r>
          </a:p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3643306" y="471488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>
            <a:off x="3643306" y="392906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3116"/>
            <a:ext cx="3114668" cy="2779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โจน จันได/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แคตตี้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เจ้าของบ้านดิน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และสวนพัน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พรรณ์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อ.แม่แตง จ.เชียงใหม่</a:t>
            </a: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โจ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71612"/>
            <a:ext cx="584204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โจน จันได ใหม่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848683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214942" y="1571612"/>
            <a:ext cx="4000528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ชัยพล ยิ้มไทร</a:t>
            </a:r>
          </a:p>
          <a:p>
            <a:pPr algn="ctr">
              <a:buNone/>
            </a:pP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ปริญญาทำนา</a:t>
            </a: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 ”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นิติศาสตร์บัณฑิต ม.ศรีปทุม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ทำนาคนเดียวกำไรปีละ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มากกว่า 1 ล้าน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อ.เชียงราก ปทุมธานี</a:t>
            </a: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ชัยพล.jpg"/>
          <p:cNvPicPr>
            <a:picLocks noChangeAspect="1"/>
          </p:cNvPicPr>
          <p:nvPr/>
        </p:nvPicPr>
        <p:blipFill>
          <a:blip r:embed="rId2"/>
          <a:srcRect l="5415" t="6667" r="5242" b="13333"/>
          <a:stretch>
            <a:fillRect/>
          </a:stretch>
        </p:blipFill>
        <p:spPr>
          <a:xfrm>
            <a:off x="214282" y="1643050"/>
            <a:ext cx="500066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คนค้นคน ตอน ปริญญาทำนา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866304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2500306"/>
            <a:ext cx="3614734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มาร์ติน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วิลเลอร์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ฝรั่งทำนาไร่หัวใจอีสาน</a:t>
            </a: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อ.อุบลรัตน์ จ.ขอนแก่น</a:t>
            </a:r>
          </a:p>
        </p:txBody>
      </p:sp>
      <p:pic>
        <p:nvPicPr>
          <p:cNvPr id="4" name="รูปภาพ 3" descr="มาร์ติ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928670"/>
            <a:ext cx="414340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มาร์ติน วิลเลอร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928670"/>
            <a:ext cx="7715304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143504" y="1714488"/>
            <a:ext cx="3857652" cy="3779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ชัยพร พรหมพันธุ์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ม.6 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กศน.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ชาวนาเงินล้าน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อ.บางปลาม้า จ.สุพรรณบุรี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ทำนาก็รวยได้ มีลูก 3คน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จบปริญญาโท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กลับมาช่วยพ่อทำนา</a:t>
            </a: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ชัยพร.jpg"/>
          <p:cNvPicPr>
            <a:picLocks noChangeAspect="1"/>
          </p:cNvPicPr>
          <p:nvPr/>
        </p:nvPicPr>
        <p:blipFill>
          <a:blip r:embed="rId2"/>
          <a:srcRect r="51439" b="50151"/>
          <a:stretch>
            <a:fillRect/>
          </a:stretch>
        </p:blipFill>
        <p:spPr>
          <a:xfrm>
            <a:off x="285720" y="1714488"/>
            <a:ext cx="464671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ชัยพรพรมพันธุ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42968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500694" y="2285992"/>
            <a:ext cx="3429024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สุภ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ชัย 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ปิ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ติวุฒิ</a:t>
            </a:r>
          </a:p>
          <a:p>
            <a:pPr algn="ctr">
              <a:buNone/>
            </a:pP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เป็นมนุษย์ในวันธรรมดา 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ชาวนาวันหยุด</a:t>
            </a:r>
            <a:r>
              <a:rPr lang="en-US" sz="37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7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สุภชัย.jpg"/>
          <p:cNvPicPr>
            <a:picLocks noChangeAspect="1"/>
          </p:cNvPicPr>
          <p:nvPr/>
        </p:nvPicPr>
        <p:blipFill>
          <a:blip r:embed="rId2"/>
          <a:srcRect l="1267" t="3774" r="18933" b="3774"/>
          <a:stretch>
            <a:fillRect/>
          </a:stretch>
        </p:blipFill>
        <p:spPr>
          <a:xfrm>
            <a:off x="214282" y="1571612"/>
            <a:ext cx="495983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สุภชัย ปิติวุฒ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48683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กลุ่มใดพัฒนาศักยภาพคนได้มากกว่ากัน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?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2575033"/>
            <a:ext cx="8229600" cy="564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กระบวนการแบบนี้มันหายไปจาก ชุมชน/จาก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กศน.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7143768" y="2782669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85720" y="2782669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643042" y="3429000"/>
            <a:ext cx="5022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กระบวนการเรียนรู้ และ สร้างความรู้</a:t>
            </a:r>
            <a:endParaRPr lang="th-TH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4282867"/>
            <a:ext cx="7306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คนเคยชินแต่การลอก/การเลียนแบบ/หลักสูตรสำเร็จรูป</a:t>
            </a:r>
            <a:endParaRPr lang="th-TH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5211561"/>
            <a:ext cx="6437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คนไม่รู้เป้าหมาย ไม่รู้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CONCEPT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ในการใช้ชีวิต 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ในการทำงาน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572132" y="2643182"/>
            <a:ext cx="3257544" cy="13506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สุทธิ</a:t>
            </a:r>
            <a:r>
              <a:rPr lang="th-TH" sz="37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  ธรรมวุฒิ</a:t>
            </a:r>
          </a:p>
          <a:p>
            <a:pPr algn="ctr">
              <a:buNone/>
            </a:pPr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ผู้เดินเรื่องคนค้นคน</a:t>
            </a:r>
            <a:endParaRPr lang="th-TH" sz="3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สุทธิพงษ์.jpg"/>
          <p:cNvPicPr>
            <a:picLocks noChangeAspect="1"/>
          </p:cNvPicPr>
          <p:nvPr/>
        </p:nvPicPr>
        <p:blipFill>
          <a:blip r:embed="rId2"/>
          <a:srcRect r="16556"/>
          <a:stretch>
            <a:fillRect/>
          </a:stretch>
        </p:blipFill>
        <p:spPr>
          <a:xfrm>
            <a:off x="357158" y="1214422"/>
            <a:ext cx="476887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สุทธิพงาษ์ ธรรมวุฒ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835824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500306"/>
            <a:ext cx="3786214" cy="17859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sz="4300" dirty="0" err="1" smtClean="0">
                <a:latin typeface="TH SarabunPSK" pitchFamily="34" charset="-34"/>
                <a:cs typeface="TH SarabunPSK" pitchFamily="34" charset="-34"/>
              </a:rPr>
              <a:t>นิค</a:t>
            </a:r>
            <a:r>
              <a:rPr lang="th-TH" sz="43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300" dirty="0" err="1" smtClean="0">
                <a:latin typeface="TH SarabunPSK" pitchFamily="34" charset="-34"/>
                <a:cs typeface="TH SarabunPSK" pitchFamily="34" charset="-34"/>
              </a:rPr>
              <a:t>วู</a:t>
            </a:r>
            <a:r>
              <a:rPr lang="th-TH" sz="4300" dirty="0" smtClean="0"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4300" dirty="0" err="1" smtClean="0">
                <a:latin typeface="TH SarabunPSK" pitchFamily="34" charset="-34"/>
                <a:cs typeface="TH SarabunPSK" pitchFamily="34" charset="-34"/>
              </a:rPr>
              <a:t>ซิค</a:t>
            </a:r>
            <a:endParaRPr lang="th-TH" sz="4300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คนพิการ/ล้มแล้วลุก</a:t>
            </a:r>
          </a:p>
          <a:p>
            <a:pPr algn="ctr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ตัวพิการ หัวใจไม่พิการ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Nick Vujic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3357586" cy="5525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นิค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071546"/>
            <a:ext cx="757242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714488"/>
            <a:ext cx="7286676" cy="1857388"/>
          </a:xfrm>
        </p:spPr>
        <p:txBody>
          <a:bodyPr>
            <a:normAutofit lnSpcReduction="10000"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ครู </a:t>
            </a:r>
            <a:r>
              <a:rPr lang="th-TH" sz="5400" b="1" dirty="0" err="1" smtClean="0">
                <a:latin typeface="TH SarabunPSK" pitchFamily="34" charset="-34"/>
                <a:cs typeface="TH SarabunPSK" pitchFamily="34" charset="-34"/>
              </a:rPr>
              <a:t>กศน.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พลิกหัวใจตัวเองได้ 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400" b="1" dirty="0" err="1" smtClean="0">
                <a:latin typeface="TH SarabunPSK" pitchFamily="34" charset="-34"/>
                <a:cs typeface="TH SarabunPSK" pitchFamily="34" charset="-34"/>
              </a:rPr>
              <a:t>กศน.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เป็นความหวังของสังคมได้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หัวใจ 4"/>
          <p:cNvSpPr/>
          <p:nvPr/>
        </p:nvSpPr>
        <p:spPr>
          <a:xfrm>
            <a:off x="7215206" y="1500174"/>
            <a:ext cx="914400" cy="914400"/>
          </a:xfrm>
          <a:prstGeom prst="hear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 descr="734101_249708111828128_110059870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500438"/>
            <a:ext cx="3842146" cy="309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392810_509345919121587_358776407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642918"/>
            <a:ext cx="60722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972330_528238123880852_1543328316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842010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946592_4159007512027_484235876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562551"/>
            <a:ext cx="5572164" cy="615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397415_653537111326546_39742739_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715303" cy="5786478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57290" y="2071678"/>
            <a:ext cx="6615130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latin typeface="TH SarabunPSK" pitchFamily="34" charset="-34"/>
                <a:cs typeface="TH SarabunPSK" pitchFamily="34" charset="-34"/>
              </a:rPr>
              <a:t>Q-A</a:t>
            </a:r>
          </a:p>
          <a:p>
            <a:pPr algn="ctr">
              <a:buNone/>
            </a:pP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แลกเปลี่ยนเรียนรู้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ดอกไม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598239" cy="5894390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785794"/>
            <a:ext cx="4071966" cy="1928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สักวันหนึ่งดอกไม้จะบานสะพรั่ง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สักวันหนึ่งคนจริงจังจักหลากหลาย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สักวันหนึ่งคนดีๆทั้งหญิงชาย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จะเกิดขึ้นมากมายเต็มแผ่นดิน...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72" y="6231459"/>
            <a:ext cx="30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THANK YOU</a:t>
            </a:r>
            <a:endParaRPr lang="th-TH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2786058"/>
            <a:ext cx="392909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สังคมที่อยากเห็น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?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786058"/>
            <a:ext cx="3199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สังคมที่เป็นอยู่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?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57158" y="1663388"/>
          <a:ext cx="8429684" cy="39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66"/>
                <a:gridCol w="3462191"/>
                <a:gridCol w="3386927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สังคมที่เราอยากเห็น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สังคมที่เป็นอยู่</a:t>
                      </a:r>
                    </a:p>
                  </a:txBody>
                  <a:tcPr anchor="ctr"/>
                </a:tc>
              </a:tr>
              <a:tr h="33296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มีคุณธรรม ซื่อสัตย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์ สุจริต</a:t>
                      </a:r>
                    </a:p>
                    <a:p>
                      <a:pPr algn="l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คนมีความรู้รอบรู้เท่าทันโลก</a:t>
                      </a:r>
                    </a:p>
                    <a:p>
                      <a:pPr algn="l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ใฝ่เรียนรู้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คนเห็นแก่เงิน / เห็นแก่ประโยชน์ตัว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หัวอ่อนเชื่อคนง่ายรู้ไม่ทันโลก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ปลาใหญ่กินปลาเล็ก</a:t>
                      </a:r>
                    </a:p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28596" y="1663388"/>
          <a:ext cx="8429684" cy="39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66"/>
                <a:gridCol w="3462191"/>
                <a:gridCol w="3386927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ครอบครัว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สังคมที่เราอยากเห็น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สังคมที่เป็นอยู่</a:t>
                      </a:r>
                    </a:p>
                  </a:txBody>
                  <a:tcPr anchor="ctr"/>
                </a:tc>
              </a:tr>
              <a:tr h="33296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ครอบครัวอบอุ่น พ่อ แม่ ลูก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มีรัก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 ผูกพัน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ครอบครัวกำลังล่มสลาย</a:t>
                      </a:r>
                    </a:p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57158" y="1643050"/>
          <a:ext cx="8429684" cy="39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66"/>
                <a:gridCol w="3462191"/>
                <a:gridCol w="3386927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 วัฒนธรรม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สังคมที่เราอยากเห็น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สังคมที่เป็นอยู่</a:t>
                      </a:r>
                    </a:p>
                  </a:txBody>
                  <a:tcPr anchor="ctr"/>
                </a:tc>
              </a:tr>
              <a:tr h="33296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สันติสุข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วัฒนธรรม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ประเพณีดีงาม</a:t>
                      </a:r>
                    </a:p>
                    <a:p>
                      <a:pPr algn="l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  <a:r>
                        <a:rPr lang="th-TH" sz="32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ธรรมาภิ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บาล</a:t>
                      </a:r>
                    </a:p>
                    <a:p>
                      <a:pPr algn="l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ปกครองโดย 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K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เป็นประมุข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แตกแยก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/แบ่งพวก/แบ่ง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วัฒนธรรมต่างชาติเข้ามา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การเมืองอ่อนแอมีปัญหา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มีความเหลื่อมล้ำ ไม่โปร่งใส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14282" y="1663388"/>
          <a:ext cx="8715436" cy="39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11"/>
                <a:gridCol w="2665051"/>
                <a:gridCol w="4753874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เศรษฐกิจ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สังคมที่เราอยากเห็น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สังคมที่เป็นอยู่</a:t>
                      </a:r>
                    </a:p>
                  </a:txBody>
                  <a:tcPr anchor="ctr"/>
                </a:tc>
              </a:tr>
              <a:tr h="33296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มีคุณภาพ/เสรีภาพ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เป็นธรรม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เศรษฐกิจไม่เป็นธรรม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 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เกษตรกรรมล้าหลัง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อาชีพไม่ได้พัฒนา/คนจนคนรวย</a:t>
                      </a:r>
                    </a:p>
                    <a:p>
                      <a:pPr algn="ctr"/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ช่องว่างห่างกัน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28596" y="1968849"/>
          <a:ext cx="8429684" cy="331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66"/>
                <a:gridCol w="3462191"/>
                <a:gridCol w="3386927"/>
              </a:tblGrid>
              <a:tr h="476291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ทรัพยากร</a:t>
                      </a:r>
                    </a:p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ธรรมชาติสิ่งแวดล้อม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สังคมที่เราอยากเห็น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สังคมที่เป็นอยู่</a:t>
                      </a:r>
                    </a:p>
                  </a:txBody>
                  <a:tcPr anchor="ctr"/>
                </a:tc>
              </a:tr>
              <a:tr h="273841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สิ่งแวดล้อมดี มีคุณภาพ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ทรัพยากรธรรมชาติถูกใช้อย่างยั่งยืน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ถูกทำลาย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 เสื่อมโทรม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623</Words>
  <Application>Microsoft Office PowerPoint</Application>
  <PresentationFormat>นำเสนอทางหน้าจอ (4:3)</PresentationFormat>
  <Paragraphs>199</Paragraphs>
  <Slides>39</Slides>
  <Notes>0</Notes>
  <HiddenSlides>0</HiddenSlides>
  <MMClips>10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ไหลเวียน</vt:lpstr>
      <vt:lpstr>การจัดการศึกษา  และ  การทำงานร่วมกับชุมชน</vt:lpstr>
      <vt:lpstr>กิจกรรม</vt:lpstr>
      <vt:lpstr>กลุ่มใดพัฒนาศักยภาพคนได้มากกว่ากัน?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ครู กศน. จะทำอย่างไร ? </vt:lpstr>
      <vt:lpstr>ภาพนิ่ง 11</vt:lpstr>
      <vt:lpstr>ภาพนิ่ง 12</vt:lpstr>
      <vt:lpstr>ตัวอย่างคนที่พลิกใจสำเร็จ  และ  เป็นแรงบันดาลใจให้คนทั้งแผ่นดิน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การจักการศึกษาและการทำงานร่วมกับชุมชน</dc:title>
  <dc:creator>Full Name</dc:creator>
  <cp:lastModifiedBy>Full Name</cp:lastModifiedBy>
  <cp:revision>39</cp:revision>
  <dcterms:created xsi:type="dcterms:W3CDTF">2013-06-12T03:37:28Z</dcterms:created>
  <dcterms:modified xsi:type="dcterms:W3CDTF">2013-06-12T08:45:14Z</dcterms:modified>
</cp:coreProperties>
</file>