
<file path=[Content_Types].xml><?xml version="1.0" encoding="utf-8"?>
<Types xmlns="http://schemas.openxmlformats.org/package/2006/content-types">
  <Override PartName="/ppt/slides/slide47.xml" ContentType="application/vnd.openxmlformats-officedocument.presentationml.slide+xml"/>
  <Override PartName="/ppt/slides/slide58.xml" ContentType="application/vnd.openxmlformats-officedocument.presentationml.slide+xml"/>
  <Override PartName="/ppt/activeX/activeX15.xml" ContentType="application/vnd.ms-office.activeX+xml"/>
  <Override PartName="/ppt/activeX/activeX26.xml" ContentType="application/vnd.ms-office.activeX+xml"/>
  <Override PartName="/ppt/activeX/activeX62.xml" ContentType="application/vnd.ms-office.activeX+xml"/>
  <Override PartName="/ppt/activeX/activeX73.xml" ContentType="application/vnd.ms-office.activeX+xml"/>
  <Override PartName="/ppt/slides/slide36.xml" ContentType="application/vnd.openxmlformats-officedocument.presentationml.slide+xml"/>
  <Override PartName="/ppt/slides/slide83.xml" ContentType="application/vnd.openxmlformats-officedocument.presentationml.slide+xml"/>
  <Override PartName="/ppt/activeX/activeX51.xml" ContentType="application/vnd.ms-office.activeX+xml"/>
  <Override PartName="/ppt/slides/slide25.xml" ContentType="application/vnd.openxmlformats-officedocument.presentationml.slide+xml"/>
  <Override PartName="/ppt/slides/slide72.xml" ContentType="application/vnd.openxmlformats-officedocument.presentationml.slide+xml"/>
  <Override PartName="/ppt/slideLayouts/slideLayout2.xml" ContentType="application/vnd.openxmlformats-officedocument.presentationml.slideLayout+xml"/>
  <Override PartName="/ppt/activeX/activeX40.xml" ContentType="application/vnd.ms-office.activeX+xml"/>
  <Default Extension="xml" ContentType="application/xml"/>
  <Override PartName="/ppt/slides/slide14.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tableStyles.xml" ContentType="application/vnd.openxmlformats-officedocument.presentationml.tableStyles+xml"/>
  <Override PartName="/ppt/activeX/activeX78.xml" ContentType="application/vnd.ms-office.activeX+xml"/>
  <Override PartName="/ppt/activeX/activeX89.xml" ContentType="application/vnd.ms-office.activeX+xml"/>
  <Override PartName="/ppt/activeX/activeX38.xml" ContentType="application/vnd.ms-office.activeX+xml"/>
  <Override PartName="/ppt/activeX/activeX49.xml" ContentType="application/vnd.ms-office.activeX+xml"/>
  <Override PartName="/ppt/activeX/activeX67.xml" ContentType="application/vnd.ms-office.activeX+xml"/>
  <Override PartName="/ppt/activeX/activeX85.xml" ContentType="application/vnd.ms-office.activeX+xml"/>
  <Override PartName="/ppt/activeX/activeX96.xml" ContentType="application/vnd.ms-office.activeX+xml"/>
  <Override PartName="/ppt/activeX/activeX100.xml" ContentType="application/vnd.ms-office.activeX+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activeX/activeX7.xml" ContentType="application/vnd.ms-office.activeX+xml"/>
  <Override PartName="/ppt/activeX/activeX27.xml" ContentType="application/vnd.ms-office.activeX+xml"/>
  <Override PartName="/ppt/activeX/activeX56.xml" ContentType="application/vnd.ms-office.activeX+xml"/>
  <Override PartName="/ppt/activeX/activeX74.xml" ContentType="application/vnd.ms-office.activeX+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ms-office.activeX"/>
  <Override PartName="/ppt/activeX/activeX16.xml" ContentType="application/vnd.ms-office.activeX+xml"/>
  <Override PartName="/ppt/activeX/activeX34.xml" ContentType="application/vnd.ms-office.activeX+xml"/>
  <Override PartName="/ppt/activeX/activeX45.xml" ContentType="application/vnd.ms-office.activeX+xml"/>
  <Override PartName="/ppt/activeX/activeX63.xml" ContentType="application/vnd.ms-office.activeX+xml"/>
  <Override PartName="/ppt/activeX/activeX81.xml" ContentType="application/vnd.ms-office.activeX+xml"/>
  <Override PartName="/ppt/activeX/activeX92.xml" ContentType="application/vnd.ms-office.activeX+xml"/>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activeX/activeX3.xml" ContentType="application/vnd.ms-office.activeX+xml"/>
  <Override PartName="/ppt/activeX/activeX23.xml" ContentType="application/vnd.ms-office.activeX+xml"/>
  <Override PartName="/ppt/activeX/activeX52.xml" ContentType="application/vnd.ms-office.activeX+xml"/>
  <Override PartName="/ppt/activeX/activeX70.xml" ContentType="application/vnd.ms-office.activeX+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s/slide80.xml" ContentType="application/vnd.openxmlformats-officedocument.presentationml.slide+xml"/>
  <Override PartName="/ppt/slideLayouts/slideLayout3.xml" ContentType="application/vnd.openxmlformats-officedocument.presentationml.slideLayout+xml"/>
  <Override PartName="/ppt/activeX/activeX12.xml" ContentType="application/vnd.ms-office.activeX+xml"/>
  <Override PartName="/ppt/activeX/activeX30.xml" ContentType="application/vnd.ms-office.activeX+xml"/>
  <Override PartName="/ppt/activeX/activeX41.xml" ContentType="application/vnd.ms-office.activeX+xml"/>
  <Override PartName="/ppt/presentation.xml" ContentType="application/vnd.ms-powerpoint.presentation.macroEnabled.main+xml"/>
  <Override PartName="/ppt/slides/slide22.xml" ContentType="application/vnd.openxmlformats-officedocument.presentationml.slide+xml"/>
  <Override PartName="/ppt/slides/slide51.xml" ContentType="application/vnd.openxmlformats-officedocument.presentationml.slide+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Default Extension="gif" ContentType="image/gif"/>
  <Default Extension="vml" ContentType="application/vnd.openxmlformats-officedocument.vmlDrawing"/>
  <Override PartName="/ppt/activeX/activeX79.xml" ContentType="application/vnd.ms-office.activeX+xml"/>
  <Override PartName="/ppt/activeX/activeX97.xml" ContentType="application/vnd.ms-office.activeX+xml"/>
  <Override PartName="/ppt/slides/slide89.xml" ContentType="application/vnd.openxmlformats-officedocument.presentationml.slide+xml"/>
  <Override PartName="/ppt/activeX/activeX8.xml" ContentType="application/vnd.ms-office.activeX+xml"/>
  <Override PartName="/ppt/activeX/activeX39.xml" ContentType="application/vnd.ms-office.activeX+xml"/>
  <Override PartName="/ppt/activeX/activeX57.xml" ContentType="application/vnd.ms-office.activeX+xml"/>
  <Override PartName="/ppt/activeX/activeX68.xml" ContentType="application/vnd.ms-office.activeX+xml"/>
  <Override PartName="/ppt/activeX/activeX86.xml" ContentType="application/vnd.ms-office.activeX+xml"/>
  <Override PartName="/ppt/activeX/activeX101.xml" ContentType="application/vnd.ms-office.activeX+xml"/>
  <Override PartName="/ppt/slides/slide49.xml" ContentType="application/vnd.openxmlformats-officedocument.presentationml.slide+xml"/>
  <Override PartName="/ppt/slides/slide78.xml" ContentType="application/vnd.openxmlformats-officedocument.presentationml.slide+xml"/>
  <Override PartName="/ppt/activeX/activeX28.xml" ContentType="application/vnd.ms-office.activeX+xml"/>
  <Override PartName="/ppt/activeX/activeX46.xml" ContentType="application/vnd.ms-office.activeX+xml"/>
  <Override PartName="/ppt/activeX/activeX75.xml" ContentType="application/vnd.ms-office.activeX+xml"/>
  <Override PartName="/ppt/activeX/activeX93.xml" ContentType="application/vnd.ms-office.activeX+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activeX/activeX4.xml" ContentType="application/vnd.ms-office.activeX+xml"/>
  <Override PartName="/ppt/activeX/activeX17.xml" ContentType="application/vnd.ms-office.activeX+xml"/>
  <Override PartName="/ppt/activeX/activeX35.xml" ContentType="application/vnd.ms-office.activeX+xml"/>
  <Override PartName="/ppt/activeX/activeX53.xml" ContentType="application/vnd.ms-office.activeX+xml"/>
  <Override PartName="/ppt/activeX/activeX64.xml" ContentType="application/vnd.ms-office.activeX+xml"/>
  <Override PartName="/ppt/activeX/activeX82.xml" ContentType="application/vnd.ms-office.activeX+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activeX/activeX13.xml" ContentType="application/vnd.ms-office.activeX+xml"/>
  <Override PartName="/ppt/activeX/activeX24.xml" ContentType="application/vnd.ms-office.activeX+xml"/>
  <Override PartName="/ppt/activeX/activeX42.xml" ContentType="application/vnd.ms-office.activeX+xml"/>
  <Override PartName="/ppt/activeX/activeX60.xml" ContentType="application/vnd.ms-office.activeX+xml"/>
  <Override PartName="/ppt/activeX/activeX71.xml" ContentType="application/vnd.ms-office.activeX+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wmf" ContentType="image/x-wmf"/>
  <Override PartName="/ppt/activeX/activeX31.xml" ContentType="application/vnd.ms-office.activeX+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activeX/activeX20.xml" ContentType="application/vnd.ms-office.activeX+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activeX/activeX69.xml" ContentType="application/vnd.ms-office.activeX+xml"/>
  <Override PartName="/ppt/activeX/activeX98.xml" ContentType="application/vnd.ms-office.activeX+xml"/>
  <Override PartName="/ppt/activeX/activeX102.xml" ContentType="application/vnd.ms-office.activeX+xml"/>
  <Override PartName="/ppt/slides/slide79.xml" ContentType="application/vnd.openxmlformats-officedocument.presentationml.slide+xml"/>
  <Override PartName="/ppt/activeX/activeX9.xml" ContentType="application/vnd.ms-office.activeX+xml"/>
  <Override PartName="/ppt/activeX/activeX29.xml" ContentType="application/vnd.ms-office.activeX+xml"/>
  <Override PartName="/ppt/activeX/activeX58.xml" ContentType="application/vnd.ms-office.activeX+xml"/>
  <Override PartName="/ppt/activeX/activeX76.xml" ContentType="application/vnd.ms-office.activeX+xml"/>
  <Override PartName="/ppt/activeX/activeX87.xml" ContentType="application/vnd.ms-office.activeX+xml"/>
  <Override PartName="/ppt/slides/slide7.xml" ContentType="application/vnd.openxmlformats-officedocument.presentationml.slide+xml"/>
  <Override PartName="/ppt/slides/slide68.xml" ContentType="application/vnd.openxmlformats-officedocument.presentationml.slide+xml"/>
  <Override PartName="/ppt/slideLayouts/slideLayout9.xml" ContentType="application/vnd.openxmlformats-officedocument.presentationml.slideLayout+xml"/>
  <Override PartName="/ppt/activeX/activeX18.xml" ContentType="application/vnd.ms-office.activeX+xml"/>
  <Override PartName="/ppt/activeX/activeX36.xml" ContentType="application/vnd.ms-office.activeX+xml"/>
  <Override PartName="/ppt/activeX/activeX47.xml" ContentType="application/vnd.ms-office.activeX+xml"/>
  <Override PartName="/ppt/activeX/activeX65.xml" ContentType="application/vnd.ms-office.activeX+xml"/>
  <Override PartName="/ppt/activeX/activeX83.xml" ContentType="application/vnd.ms-office.activeX+xml"/>
  <Override PartName="/ppt/activeX/activeX94.xml" ContentType="application/vnd.ms-office.activeX+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activeX/activeX5.xml" ContentType="application/vnd.ms-office.activeX+xml"/>
  <Override PartName="/ppt/activeX/activeX25.xml" ContentType="application/vnd.ms-office.activeX+xml"/>
  <Override PartName="/ppt/activeX/activeX54.xml" ContentType="application/vnd.ms-office.activeX+xml"/>
  <Override PartName="/ppt/activeX/activeX72.xml" ContentType="application/vnd.ms-office.activeX+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Layouts/slideLayout5.xml" ContentType="application/vnd.openxmlformats-officedocument.presentationml.slideLayout+xml"/>
  <Override PartName="/ppt/activeX/activeX14.xml" ContentType="application/vnd.ms-office.activeX+xml"/>
  <Override PartName="/ppt/activeX/activeX32.xml" ContentType="application/vnd.ms-office.activeX+xml"/>
  <Override PartName="/ppt/activeX/activeX43.xml" ContentType="application/vnd.ms-office.activeX+xml"/>
  <Override PartName="/ppt/activeX/activeX61.xml" ContentType="application/vnd.ms-office.activeX+xml"/>
  <Override PartName="/ppt/activeX/activeX90.xml" ContentType="application/vnd.ms-office.activeX+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Default Extension="jpeg" ContentType="image/jpeg"/>
  <Override PartName="/ppt/activeX/activeX1.xml" ContentType="application/vnd.ms-office.activeX+xml"/>
  <Override PartName="/ppt/activeX/activeX21.xml" ContentType="application/vnd.ms-office.activeX+xml"/>
  <Override PartName="/ppt/activeX/activeX50.xml" ContentType="application/vnd.ms-office.activeX+xml"/>
  <Override PartName="/ppt/vbaProject.bin" ContentType="application/vnd.ms-office.vbaProject"/>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ppt/activeX/activeX10.xml" ContentType="application/vnd.ms-office.activeX+xml"/>
  <Override PartName="/ppt/slides/slide20.xml" ContentType="application/vnd.openxmlformats-officedocument.presentationml.slide+xml"/>
  <Override PartName="/ppt/activeX/activeX99.xml" ContentType="application/vnd.ms-office.activeX+xml"/>
  <Override PartName="/ppt/activeX/activeX59.xml" ContentType="application/vnd.ms-office.activeX+xml"/>
  <Override PartName="/ppt/activeX/activeX88.xml" ContentType="application/vnd.ms-office.activeX+xml"/>
  <Override PartName="/ppt/activeX/activeX48.xml" ContentType="application/vnd.ms-office.activeX+xml"/>
  <Override PartName="/ppt/activeX/activeX77.xml" ContentType="application/vnd.ms-office.activeX+xml"/>
  <Override PartName="/ppt/activeX/activeX95.xml" ContentType="application/vnd.ms-office.activeX+xml"/>
  <Override PartName="/ppt/slides/slide8.xml" ContentType="application/vnd.openxmlformats-officedocument.presentationml.slide+xml"/>
  <Override PartName="/ppt/slides/slide69.xml" ContentType="application/vnd.openxmlformats-officedocument.presentationml.slide+xml"/>
  <Override PartName="/ppt/slides/slide87.xml" ContentType="application/vnd.openxmlformats-officedocument.presentationml.slide+xml"/>
  <Override PartName="/ppt/activeX/activeX6.xml" ContentType="application/vnd.ms-office.activeX+xml"/>
  <Override PartName="/ppt/activeX/activeX19.xml" ContentType="application/vnd.ms-office.activeX+xml"/>
  <Override PartName="/ppt/activeX/activeX37.xml" ContentType="application/vnd.ms-office.activeX+xml"/>
  <Override PartName="/ppt/activeX/activeX55.xml" ContentType="application/vnd.ms-office.activeX+xml"/>
  <Override PartName="/ppt/activeX/activeX66.xml" ContentType="application/vnd.ms-office.activeX+xml"/>
  <Override PartName="/ppt/activeX/activeX84.xml" ContentType="application/vnd.ms-office.activeX+xml"/>
  <Override PartName="/ppt/slides/slide29.xml" ContentType="application/vnd.openxmlformats-officedocument.presentationml.slide+xml"/>
  <Override PartName="/ppt/slides/slide76.xml" ContentType="application/vnd.openxmlformats-officedocument.presentationml.slide+xml"/>
  <Override PartName="/ppt/activeX/activeX44.xml" ContentType="application/vnd.ms-office.activeX+xml"/>
  <Override PartName="/ppt/activeX/activeX91.xml" ContentType="application/vnd.ms-office.activeX+xml"/>
  <Override PartName="/ppt/slides/slide4.xml" ContentType="application/vnd.openxmlformats-officedocument.presentationml.slide+xml"/>
  <Override PartName="/ppt/slides/slide18.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activeX/activeX2.xml" ContentType="application/vnd.ms-office.activeX+xml"/>
  <Override PartName="/ppt/activeX/activeX33.xml" ContentType="application/vnd.ms-office.activeX+xml"/>
  <Override PartName="/ppt/activeX/activeX80.xml" ContentType="application/vnd.ms-office.activeX+xml"/>
  <Override PartName="/ppt/slides/slide43.xml" ContentType="application/vnd.openxmlformats-officedocument.presentationml.slide+xml"/>
  <Override PartName="/ppt/theme/theme1.xml" ContentType="application/vnd.openxmlformats-officedocument.theme+xml"/>
  <Override PartName="/ppt/activeX/activeX11.xml" ContentType="application/vnd.ms-office.activeX+xml"/>
  <Override PartName="/ppt/activeX/activeX22.xml" ContentType="application/vnd.ms-office.activeX+xml"/>
  <Override PartName="/ppt/slides/slide32.xml" ContentType="application/vnd.openxmlformats-officedocument.presentationml.slide+xml"/>
  <Override PartName="/ppt/slides/slide10.xml" ContentType="application/vnd.openxmlformats-officedocument.presentationml.slide+xml"/>
  <Override PartName="/ppt/slides/slide21.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00" r:id="rId3"/>
    <p:sldId id="297" r:id="rId4"/>
    <p:sldId id="298" r:id="rId5"/>
    <p:sldId id="257" r:id="rId6"/>
    <p:sldId id="262" r:id="rId7"/>
    <p:sldId id="263" r:id="rId8"/>
    <p:sldId id="264" r:id="rId9"/>
    <p:sldId id="265" r:id="rId10"/>
    <p:sldId id="266" r:id="rId11"/>
    <p:sldId id="267" r:id="rId12"/>
    <p:sldId id="268" r:id="rId13"/>
    <p:sldId id="269" r:id="rId14"/>
    <p:sldId id="270" r:id="rId15"/>
    <p:sldId id="259" r:id="rId16"/>
    <p:sldId id="290" r:id="rId17"/>
    <p:sldId id="291" r:id="rId18"/>
    <p:sldId id="292" r:id="rId19"/>
    <p:sldId id="293" r:id="rId20"/>
    <p:sldId id="294" r:id="rId21"/>
    <p:sldId id="295" r:id="rId22"/>
    <p:sldId id="296" r:id="rId23"/>
    <p:sldId id="260" r:id="rId24"/>
    <p:sldId id="299" r:id="rId25"/>
    <p:sldId id="258" r:id="rId26"/>
    <p:sldId id="272" r:id="rId27"/>
    <p:sldId id="271" r:id="rId28"/>
    <p:sldId id="273" r:id="rId29"/>
    <p:sldId id="278" r:id="rId30"/>
    <p:sldId id="275" r:id="rId31"/>
    <p:sldId id="279" r:id="rId32"/>
    <p:sldId id="280" r:id="rId33"/>
    <p:sldId id="276" r:id="rId34"/>
    <p:sldId id="277" r:id="rId35"/>
    <p:sldId id="302" r:id="rId36"/>
    <p:sldId id="281" r:id="rId37"/>
    <p:sldId id="261" r:id="rId38"/>
    <p:sldId id="282" r:id="rId39"/>
    <p:sldId id="283" r:id="rId40"/>
    <p:sldId id="284" r:id="rId41"/>
    <p:sldId id="285" r:id="rId42"/>
    <p:sldId id="286" r:id="rId43"/>
    <p:sldId id="287" r:id="rId44"/>
    <p:sldId id="288" r:id="rId45"/>
    <p:sldId id="289" r:id="rId46"/>
    <p:sldId id="305" r:id="rId47"/>
    <p:sldId id="303" r:id="rId48"/>
    <p:sldId id="304" r:id="rId49"/>
    <p:sldId id="306" r:id="rId50"/>
    <p:sldId id="307" r:id="rId51"/>
    <p:sldId id="308" r:id="rId52"/>
    <p:sldId id="309" r:id="rId53"/>
    <p:sldId id="310" r:id="rId54"/>
    <p:sldId id="311" r:id="rId55"/>
    <p:sldId id="312" r:id="rId56"/>
    <p:sldId id="313" r:id="rId57"/>
    <p:sldId id="351" r:id="rId58"/>
    <p:sldId id="339" r:id="rId59"/>
    <p:sldId id="340" r:id="rId60"/>
    <p:sldId id="341" r:id="rId61"/>
    <p:sldId id="342" r:id="rId62"/>
    <p:sldId id="343" r:id="rId63"/>
    <p:sldId id="344" r:id="rId64"/>
    <p:sldId id="345" r:id="rId65"/>
    <p:sldId id="346" r:id="rId66"/>
    <p:sldId id="347" r:id="rId67"/>
    <p:sldId id="348" r:id="rId68"/>
    <p:sldId id="314" r:id="rId69"/>
    <p:sldId id="315" r:id="rId70"/>
    <p:sldId id="316" r:id="rId71"/>
    <p:sldId id="317" r:id="rId72"/>
    <p:sldId id="318" r:id="rId73"/>
    <p:sldId id="319" r:id="rId74"/>
    <p:sldId id="320" r:id="rId75"/>
    <p:sldId id="321" r:id="rId76"/>
    <p:sldId id="322" r:id="rId77"/>
    <p:sldId id="323" r:id="rId78"/>
    <p:sldId id="324" r:id="rId79"/>
    <p:sldId id="325" r:id="rId80"/>
    <p:sldId id="326" r:id="rId81"/>
    <p:sldId id="327" r:id="rId82"/>
    <p:sldId id="328" r:id="rId83"/>
    <p:sldId id="329" r:id="rId84"/>
    <p:sldId id="330" r:id="rId85"/>
    <p:sldId id="332" r:id="rId86"/>
    <p:sldId id="331" r:id="rId87"/>
    <p:sldId id="333" r:id="rId88"/>
    <p:sldId id="334" r:id="rId89"/>
    <p:sldId id="335" r:id="rId90"/>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FF33"/>
    <a:srgbClr val="FFCC99"/>
    <a:srgbClr val="FFCCFF"/>
    <a:srgbClr val="FF00FF"/>
    <a:srgbClr val="FF3300"/>
    <a:srgbClr val="FFFF99"/>
    <a:srgbClr val="0000FF"/>
    <a:srgbClr val="00CC00"/>
    <a:srgbClr val="CC99FF"/>
    <a:srgbClr val="0000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7582" autoAdjust="0"/>
    <p:restoredTop sz="86409" autoAdjust="0"/>
  </p:normalViewPr>
  <p:slideViewPr>
    <p:cSldViewPr>
      <p:cViewPr>
        <p:scale>
          <a:sx n="69" d="100"/>
          <a:sy n="69" d="100"/>
        </p:scale>
        <p:origin x="-1122" y="-31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microsoft.com/office/2006/relationships/vbaProject" Target="vbaProject.bin"/><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s>
</file>

<file path=ppt/activeX/_rels/activeX5.xml.rels><?xml version="1.0" encoding="UTF-8" standalone="yes"?>
<Relationships xmlns="http://schemas.openxmlformats.org/package/2006/relationships"><Relationship Id="rId1" Type="http://schemas.microsoft.com/office/2006/relationships/activeXControlBinary" Target="activeX1.bin"/></Relationships>
</file>

<file path=ppt/activeX/_rels/activeX10.xml.rels><?xml version="1.0" encoding="UTF-8" standalone="yes"?>
<Relationships xmlns="http://schemas.openxmlformats.org/package/2006/relationships"><Relationship Id="rId1" Type="http://schemas.microsoft.com/office/2006/relationships/activeXControlBinary" Target="activeX2.bin"/></Relationships>
</file>

<file path=ppt/activeX/_rels/activeX20.xml.rels><?xml version="1.0" encoding="UTF-8" standalone="yes"?>
<Relationships xmlns="http://schemas.openxmlformats.org/package/2006/relationships"><Relationship Id="rId1" Type="http://schemas.microsoft.com/office/2006/relationships/activeXControlBinary" Target="activeX3.bin"/></Relationships>
</file>

<file path=ppt/activeX/_rels/activeX25.xml.rels><?xml version="1.0" encoding="UTF-8" standalone="yes"?>
<Relationships xmlns="http://schemas.openxmlformats.org/package/2006/relationships"><Relationship Id="rId1" Type="http://schemas.microsoft.com/office/2006/relationships/activeXControlBinary" Target="activeX4.bin"/></Relationships>
</file>

<file path=ppt/activeX/_rels/activeX35.xml.rels><?xml version="1.0" encoding="UTF-8" standalone="yes"?>
<Relationships xmlns="http://schemas.openxmlformats.org/package/2006/relationships"><Relationship Id="rId1" Type="http://schemas.microsoft.com/office/2006/relationships/activeXControlBinary" Target="activeX5.bin"/></Relationships>
</file>

<file path=ppt/activeX/_rels/activeX45.xml.rels><?xml version="1.0" encoding="UTF-8" standalone="yes"?>
<Relationships xmlns="http://schemas.openxmlformats.org/package/2006/relationships"><Relationship Id="rId1" Type="http://schemas.microsoft.com/office/2006/relationships/activeXControlBinary" Target="activeX6.bin"/></Relationships>
</file>

<file path=ppt/activeX/_rels/activeX50.xml.rels><?xml version="1.0" encoding="UTF-8" standalone="yes"?>
<Relationships xmlns="http://schemas.openxmlformats.org/package/2006/relationships"><Relationship Id="rId1" Type="http://schemas.microsoft.com/office/2006/relationships/activeXControlBinary" Target="activeX7.bin"/></Relationships>
</file>

<file path=ppt/activeX/_rels/activeX55.xml.rels><?xml version="1.0" encoding="UTF-8" standalone="yes"?>
<Relationships xmlns="http://schemas.openxmlformats.org/package/2006/relationships"><Relationship Id="rId1" Type="http://schemas.microsoft.com/office/2006/relationships/activeXControlBinary" Target="activeX8.bin"/></Relationships>
</file>

<file path=ppt/activeX/_rels/activeX70.xml.rels><?xml version="1.0" encoding="UTF-8" standalone="yes"?>
<Relationships xmlns="http://schemas.openxmlformats.org/package/2006/relationships"><Relationship Id="rId1" Type="http://schemas.microsoft.com/office/2006/relationships/activeXControlBinary" Target="activeX9.bin"/></Relationships>
</file>

<file path=ppt/activeX/_rels/activeX75.xml.rels><?xml version="1.0" encoding="UTF-8" standalone="yes"?>
<Relationships xmlns="http://schemas.openxmlformats.org/package/2006/relationships"><Relationship Id="rId1" Type="http://schemas.microsoft.com/office/2006/relationships/activeXControlBinary" Target="activeX10.bin"/></Relationships>
</file>

<file path=ppt/activeX/_rels/activeX80.xml.rels><?xml version="1.0" encoding="UTF-8" standalone="yes"?>
<Relationships xmlns="http://schemas.openxmlformats.org/package/2006/relationships"><Relationship Id="rId1" Type="http://schemas.microsoft.com/office/2006/relationships/activeXControlBinary" Target="activeX11.bin"/></Relationships>
</file>

<file path=ppt/activeX/_rels/activeX90.xml.rels><?xml version="1.0" encoding="UTF-8" standalone="yes"?>
<Relationships xmlns="http://schemas.openxmlformats.org/package/2006/relationships"><Relationship Id="rId1" Type="http://schemas.microsoft.com/office/2006/relationships/activeXControlBinary" Target="activeX12.bin"/></Relationships>
</file>

<file path=ppt/activeX/_rels/activeX95.xml.rels><?xml version="1.0" encoding="UTF-8" standalone="yes"?>
<Relationships xmlns="http://schemas.openxmlformats.org/package/2006/relationships"><Relationship Id="rId1" Type="http://schemas.microsoft.com/office/2006/relationships/activeXControlBinary" Target="activeX13.bin"/></Relationships>
</file>

<file path=ppt/activeX/activeX1.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6403;1614"/>
  <ax:ocxPr ax:name="Value" ax:value="0"/>
  <ax:ocxPr ax:name="Caption" ax:value="a.  20"/>
  <ax:ocxPr ax:name="GroupName" ax:value="Slide60"/>
  <ax:ocxPr ax:name="FontName" ax:value="Angsana New"/>
  <ax:ocxPr ax:name="FontHeight" ax:value="555"/>
  <ax:ocxPr ax:name="FontCharSet" ax:value="222"/>
  <ax:ocxPr ax:name="FontPitchAndFamily" ax:value="2"/>
</ax:ocx>
</file>

<file path=ppt/activeX/activeX2.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6403;1614"/>
  <ax:ocxPr ax:name="Value" ax:value="0"/>
  <ax:ocxPr ax:name="Caption" ax:value="b.  15"/>
  <ax:ocxPr ax:name="GroupName" ax:value="Slide60"/>
  <ax:ocxPr ax:name="FontName" ax:value="Angsana New"/>
  <ax:ocxPr ax:name="FontHeight" ax:value="555"/>
  <ax:ocxPr ax:name="FontCharSet" ax:value="222"/>
  <ax:ocxPr ax:name="FontPitchAndFamily" ax:value="2"/>
</ax:ocx>
</file>

<file path=ppt/activeX/activeX3.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6403;1614"/>
  <ax:ocxPr ax:name="Value" ax:value="0"/>
  <ax:ocxPr ax:name="Caption" ax:value="c.  11"/>
  <ax:ocxPr ax:name="GroupName" ax:value="Slide60"/>
  <ax:ocxPr ax:name="FontName" ax:value="Angsana New"/>
  <ax:ocxPr ax:name="FontHeight" ax:value="555"/>
  <ax:ocxPr ax:name="FontCharSet" ax:value="222"/>
  <ax:ocxPr ax:name="FontPitchAndFamily" ax:value="2"/>
</ax:ocx>
</file>

<file path=ppt/activeX/activeX4.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6403;1402"/>
  <ax:ocxPr ax:name="Value" ax:value="0"/>
  <ax:ocxPr ax:name="Caption" ax:value="d. 10"/>
  <ax:ocxPr ax:name="GroupName" ax:value="Slide60"/>
  <ax:ocxPr ax:name="FontName" ax:value="Angsana New"/>
  <ax:ocxPr ax:name="FontHeight" ax:value="555"/>
  <ax:ocxPr ax:name="FontCharSet" ax:value="222"/>
  <ax:ocxPr ax:name="FontPitchAndFamily" ax:value="2"/>
</ax:ocx>
</file>

<file path=ppt/activeX/activeX5.xml><?xml version="1.0" encoding="utf-8"?>
<ax:ocx xmlns:ax="http://schemas.microsoft.com/office/2006/activeX" xmlns:r="http://schemas.openxmlformats.org/officeDocument/2006/relationships" ax:classid="{D7053240-CE69-11CD-A777-00DD01143C57}" ax:persistence="persistPropertyBag">
  <ax:ocxPr ax:name="ForeColor" ax:value="2147483658"/>
  <ax:ocxPr ax:name="BackColor" ax:value="2147483669"/>
  <ax:ocxPr ax:name="Caption" ax:value="ตรวจคำตอบ"/>
  <ax:ocxPr ax:name="PicturePosition" ax:value="131072"/>
  <ax:ocxPr ax:name="Size" ax:value="6006;2011"/>
  <ax:ocxPr ax:name="Picture">
    <ax:picture r:id="rId1"/>
  </ax:ocxPr>
  <ax:ocxPr ax:name="FontName" ax:value="Angsana New"/>
  <ax:ocxPr ax:name="FontEffects" ax:value="1073741827"/>
  <ax:ocxPr ax:name="FontHeight" ax:value="525"/>
  <ax:ocxPr ax:name="FontCharSet" ax:value="222"/>
  <ax:ocxPr ax:name="FontPitchAndFamily" ax:value="2"/>
  <ax:ocxPr ax:name="ParagraphAlign" ax:value="3"/>
  <ax:ocxPr ax:name="FontWeight" ax:value="700"/>
</ax:ocx>
</file>

<file path=ppt/activeX/activeX6.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6800;2196"/>
  <ax:ocxPr ax:name="Value" ax:value="0"/>
  <ax:ocxPr ax:name="Caption" ax:value="a.  Jakartar"/>
  <ax:ocxPr ax:name="GroupName" ax:value="Slide61"/>
  <ax:ocxPr ax:name="FontName" ax:value="Angsana New"/>
  <ax:ocxPr ax:name="FontHeight" ax:value="720"/>
  <ax:ocxPr ax:name="FontCharSet" ax:value="222"/>
  <ax:ocxPr ax:name="FontPitchAndFamily" ax:value="2"/>
</ax:ocx>
</file>

<file path=ppt/activeX/activeX7.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6800;2196"/>
  <ax:ocxPr ax:name="Value" ax:value="0"/>
  <ax:ocxPr ax:name="Caption" ax:value="b.  Naypyidaw"/>
  <ax:ocxPr ax:name="GroupName" ax:value="Slide61"/>
  <ax:ocxPr ax:name="FontName" ax:value="Angsana New"/>
  <ax:ocxPr ax:name="FontHeight" ax:value="720"/>
  <ax:ocxPr ax:name="FontCharSet" ax:value="222"/>
  <ax:ocxPr ax:name="FontPitchAndFamily" ax:value="2"/>
</ax:ocx>
</file>

<file path=ppt/activeX/activeX8.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6800;2196"/>
  <ax:ocxPr ax:name="Value" ax:value="0"/>
  <ax:ocxPr ax:name="Caption" ax:value="c.  Bangkok"/>
  <ax:ocxPr ax:name="GroupName" ax:value="Slide61"/>
  <ax:ocxPr ax:name="FontName" ax:value="Angsana New"/>
  <ax:ocxPr ax:name="FontHeight" ax:value="720"/>
  <ax:ocxPr ax:name="FontCharSet" ax:value="222"/>
  <ax:ocxPr ax:name="FontPitchAndFamily" ax:value="2"/>
</ax:ocx>
</file>

<file path=ppt/activeX/activeX9.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6800;2196"/>
  <ax:ocxPr ax:name="Value" ax:value="0"/>
  <ax:ocxPr ax:name="Caption" ax:value="d.  Manila"/>
  <ax:ocxPr ax:name="GroupName" ax:value="Slide61"/>
  <ax:ocxPr ax:name="FontName" ax:value="Angsana New"/>
  <ax:ocxPr ax:name="FontHeight" ax:value="720"/>
  <ax:ocxPr ax:name="FontCharSet" ax:value="222"/>
  <ax:ocxPr ax:name="FontPitchAndFamily" ax:value="2"/>
</ax:ocx>
</file>

<file path=ppt/activeX/activeX10.xml><?xml version="1.0" encoding="utf-8"?>
<ax:ocx xmlns:ax="http://schemas.microsoft.com/office/2006/activeX" xmlns:r="http://schemas.openxmlformats.org/officeDocument/2006/relationships" ax:classid="{D7053240-CE69-11CD-A777-00DD01143C57}" ax:persistence="persistPropertyBag">
  <ax:ocxPr ax:name="ForeColor" ax:value="2147483658"/>
  <ax:ocxPr ax:name="BackColor" ax:value="2147483669"/>
  <ax:ocxPr ax:name="Caption" ax:value="ตรวจคำตอบ"/>
  <ax:ocxPr ax:name="PicturePosition" ax:value="131072"/>
  <ax:ocxPr ax:name="Size" ax:value="6191;2011"/>
  <ax:ocxPr ax:name="Picture">
    <ax:picture r:id="rId1"/>
  </ax:ocxPr>
  <ax:ocxPr ax:name="FontName" ax:value="Angsana New"/>
  <ax:ocxPr ax:name="FontEffects" ax:value="1073741827"/>
  <ax:ocxPr ax:name="FontHeight" ax:value="525"/>
  <ax:ocxPr ax:name="FontCharSet" ax:value="222"/>
  <ax:ocxPr ax:name="FontPitchAndFamily" ax:value="2"/>
  <ax:ocxPr ax:name="ParagraphAlign" ax:value="3"/>
  <ax:ocxPr ax:name="FontWeight" ax:value="700"/>
</ax:ocx>
</file>

<file path=ppt/activeX/activeX11.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5794;1402"/>
  <ax:ocxPr ax:name="Value" ax:value="0"/>
  <ax:ocxPr ax:name="Caption" ax:value="a.  1999"/>
  <ax:ocxPr ax:name="GroupName" ax:value="Slide62"/>
  <ax:ocxPr ax:name="FontName" ax:value="Angsana New"/>
  <ax:ocxPr ax:name="FontHeight" ax:value="720"/>
  <ax:ocxPr ax:name="FontCharSet" ax:value="222"/>
  <ax:ocxPr ax:name="FontPitchAndFamily" ax:value="2"/>
</ax:ocx>
</file>

<file path=ppt/activeX/activeX12.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5794;1402"/>
  <ax:ocxPr ax:name="Value" ax:value="0"/>
  <ax:ocxPr ax:name="Caption" ax:value="b.  1979"/>
  <ax:ocxPr ax:name="GroupName" ax:value="Slide62"/>
  <ax:ocxPr ax:name="FontName" ax:value="Angsana New"/>
  <ax:ocxPr ax:name="FontHeight" ax:value="720"/>
  <ax:ocxPr ax:name="FontCharSet" ax:value="222"/>
  <ax:ocxPr ax:name="FontPitchAndFamily" ax:value="2"/>
</ax:ocx>
</file>

<file path=ppt/activeX/activeX13.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5794;1402"/>
  <ax:ocxPr ax:name="Value" ax:value="0"/>
  <ax:ocxPr ax:name="Caption" ax:value="c.  2015"/>
  <ax:ocxPr ax:name="GroupName" ax:value="Slide62"/>
  <ax:ocxPr ax:name="FontName" ax:value="Angsana New"/>
  <ax:ocxPr ax:name="FontHeight" ax:value="720"/>
  <ax:ocxPr ax:name="FontCharSet" ax:value="222"/>
  <ax:ocxPr ax:name="FontPitchAndFamily" ax:value="2"/>
</ax:ocx>
</file>

<file path=ppt/activeX/activeX14.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5794;1402"/>
  <ax:ocxPr ax:name="Value" ax:value="0"/>
  <ax:ocxPr ax:name="Caption" ax:value="d.  1967"/>
  <ax:ocxPr ax:name="GroupName" ax:value="Slide62"/>
  <ax:ocxPr ax:name="FontName" ax:value="Angsana New"/>
  <ax:ocxPr ax:name="FontHeight" ax:value="720"/>
  <ax:ocxPr ax:name="FontCharSet" ax:value="222"/>
  <ax:ocxPr ax:name="FontPitchAndFamily" ax:value="2"/>
</ax:ocx>
</file>

<file path=ppt/activeX/activeX15.xml><?xml version="1.0" encoding="utf-8"?>
<ax:ocx xmlns:ax="http://schemas.microsoft.com/office/2006/activeX" xmlns:r="http://schemas.openxmlformats.org/officeDocument/2006/relationships" ax:classid="{D7053240-CE69-11CD-A777-00DD01143C57}" ax:persistence="persistPropertyBag">
  <ax:ocxPr ax:name="ForeColor" ax:value="2147483658"/>
  <ax:ocxPr ax:name="BackColor" ax:value="2147483669"/>
  <ax:ocxPr ax:name="Caption" ax:value="ตรวจคำตอบ"/>
  <ax:ocxPr ax:name="PicturePosition" ax:value="131072"/>
  <ax:ocxPr ax:name="Size" ax:value="6191;2011"/>
  <ax:ocxPr ax:name="FontName" ax:value="Angsana New"/>
  <ax:ocxPr ax:name="FontEffects" ax:value="1073741827"/>
  <ax:ocxPr ax:name="FontHeight" ax:value="525"/>
  <ax:ocxPr ax:name="FontCharSet" ax:value="222"/>
  <ax:ocxPr ax:name="FontPitchAndFamily" ax:value="2"/>
  <ax:ocxPr ax:name="ParagraphAlign" ax:value="3"/>
  <ax:ocxPr ax:name="FontWeight" ax:value="700"/>
</ax:ocx>
</file>

<file path=ppt/activeX/activeX16.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7197;2011"/>
  <ax:ocxPr ax:name="Value" ax:value="0"/>
  <ax:ocxPr ax:name="Caption" ax:value="a.  Vietnam"/>
  <ax:ocxPr ax:name="GroupName" ax:value="Slide63"/>
  <ax:ocxPr ax:name="FontName" ax:value="Angsana New"/>
  <ax:ocxPr ax:name="FontHeight" ax:value="720"/>
  <ax:ocxPr ax:name="FontCharSet" ax:value="222"/>
  <ax:ocxPr ax:name="FontPitchAndFamily" ax:value="2"/>
</ax:ocx>
</file>

<file path=ppt/activeX/activeX17.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7197;2011"/>
  <ax:ocxPr ax:name="Value" ax:value="0"/>
  <ax:ocxPr ax:name="Caption" ax:value="b.  Cambodia"/>
  <ax:ocxPr ax:name="GroupName" ax:value="Slide63"/>
  <ax:ocxPr ax:name="FontName" ax:value="Angsana New"/>
  <ax:ocxPr ax:name="FontHeight" ax:value="720"/>
  <ax:ocxPr ax:name="FontCharSet" ax:value="222"/>
  <ax:ocxPr ax:name="FontPitchAndFamily" ax:value="2"/>
</ax:ocx>
</file>

<file path=ppt/activeX/activeX18.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7197;2011"/>
  <ax:ocxPr ax:name="Value" ax:value="0"/>
  <ax:ocxPr ax:name="Caption" ax:value="c.  Malaysia"/>
  <ax:ocxPr ax:name="GroupName" ax:value="Slide63"/>
  <ax:ocxPr ax:name="FontName" ax:value="Angsana New"/>
  <ax:ocxPr ax:name="FontHeight" ax:value="720"/>
  <ax:ocxPr ax:name="FontCharSet" ax:value="222"/>
  <ax:ocxPr ax:name="FontPitchAndFamily" ax:value="2"/>
</ax:ocx>
</file>

<file path=ppt/activeX/activeX19.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7197;2011"/>
  <ax:ocxPr ax:name="Value" ax:value="0"/>
  <ax:ocxPr ax:name="Caption" ax:value="d.  Brunei"/>
  <ax:ocxPr ax:name="GroupName" ax:value="Slide63"/>
  <ax:ocxPr ax:name="FontName" ax:value="Angsana New"/>
  <ax:ocxPr ax:name="FontHeight" ax:value="720"/>
  <ax:ocxPr ax:name="FontCharSet" ax:value="222"/>
  <ax:ocxPr ax:name="FontPitchAndFamily" ax:value="2"/>
</ax:ocx>
</file>

<file path=ppt/activeX/activeX20.xml><?xml version="1.0" encoding="utf-8"?>
<ax:ocx xmlns:ax="http://schemas.microsoft.com/office/2006/activeX" xmlns:r="http://schemas.openxmlformats.org/officeDocument/2006/relationships" ax:classid="{D7053240-CE69-11CD-A777-00DD01143C57}" ax:persistence="persistPropertyBag">
  <ax:ocxPr ax:name="ForeColor" ax:value="2147483658"/>
  <ax:ocxPr ax:name="BackColor" ax:value="2147483669"/>
  <ax:ocxPr ax:name="Caption" ax:value="ตรวจคำตอบ"/>
  <ax:ocxPr ax:name="PicturePosition" ax:value="131072"/>
  <ax:ocxPr ax:name="Size" ax:value="6191;2011"/>
  <ax:ocxPr ax:name="Picture">
    <ax:picture r:id="rId1"/>
  </ax:ocxPr>
  <ax:ocxPr ax:name="FontName" ax:value="Angsana New"/>
  <ax:ocxPr ax:name="FontEffects" ax:value="1073741827"/>
  <ax:ocxPr ax:name="FontHeight" ax:value="525"/>
  <ax:ocxPr ax:name="FontCharSet" ax:value="222"/>
  <ax:ocxPr ax:name="FontPitchAndFamily" ax:value="2"/>
  <ax:ocxPr ax:name="ParagraphAlign" ax:value="3"/>
  <ax:ocxPr ax:name="FontWeight" ax:value="700"/>
</ax:ocx>
</file>

<file path=ppt/activeX/activeX21.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7805;2540"/>
  <ax:ocxPr ax:name="Value" ax:value="0"/>
  <ax:ocxPr ax:name="Caption" ax:value="a.  Indonesia"/>
  <ax:ocxPr ax:name="GroupName" ax:value="Slide64"/>
  <ax:ocxPr ax:name="FontName" ax:value="Angsana New"/>
  <ax:ocxPr ax:name="FontHeight" ax:value="720"/>
  <ax:ocxPr ax:name="FontCharSet" ax:value="222"/>
  <ax:ocxPr ax:name="FontPitchAndFamily" ax:value="2"/>
</ax:ocx>
</file>

<file path=ppt/activeX/activeX22.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7805;2540"/>
  <ax:ocxPr ax:name="Value" ax:value="0"/>
  <ax:ocxPr ax:name="Caption" ax:value="b.  Laos"/>
  <ax:ocxPr ax:name="GroupName" ax:value="Slide64"/>
  <ax:ocxPr ax:name="FontName" ax:value="Angsana New"/>
  <ax:ocxPr ax:name="FontHeight" ax:value="720"/>
  <ax:ocxPr ax:name="FontCharSet" ax:value="222"/>
  <ax:ocxPr ax:name="FontPitchAndFamily" ax:value="2"/>
</ax:ocx>
</file>

<file path=ppt/activeX/activeX23.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7805;2540"/>
  <ax:ocxPr ax:name="Value" ax:value="0"/>
  <ax:ocxPr ax:name="Caption" ax:value="c.  Brunei"/>
  <ax:ocxPr ax:name="GroupName" ax:value="Slide64"/>
  <ax:ocxPr ax:name="FontName" ax:value="Angsana New"/>
  <ax:ocxPr ax:name="FontHeight" ax:value="720"/>
  <ax:ocxPr ax:name="FontCharSet" ax:value="222"/>
  <ax:ocxPr ax:name="FontPitchAndFamily" ax:value="2"/>
</ax:ocx>
</file>

<file path=ppt/activeX/activeX24.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7805;2540"/>
  <ax:ocxPr ax:name="Value" ax:value="0"/>
  <ax:ocxPr ax:name="Caption" ax:value="d.  Thailand"/>
  <ax:ocxPr ax:name="GroupName" ax:value="Slide64"/>
  <ax:ocxPr ax:name="FontName" ax:value="Angsana New"/>
  <ax:ocxPr ax:name="FontHeight" ax:value="720"/>
  <ax:ocxPr ax:name="FontCharSet" ax:value="222"/>
  <ax:ocxPr ax:name="FontPitchAndFamily" ax:value="2"/>
</ax:ocx>
</file>

<file path=ppt/activeX/activeX25.xml><?xml version="1.0" encoding="utf-8"?>
<ax:ocx xmlns:ax="http://schemas.microsoft.com/office/2006/activeX" xmlns:r="http://schemas.openxmlformats.org/officeDocument/2006/relationships" ax:classid="{D7053240-CE69-11CD-A777-00DD01143C57}" ax:persistence="persistPropertyBag">
  <ax:ocxPr ax:name="ForeColor" ax:value="2147483658"/>
  <ax:ocxPr ax:name="BackColor" ax:value="2147483669"/>
  <ax:ocxPr ax:name="Caption" ax:value="ตรวจคำตอบ"/>
  <ax:ocxPr ax:name="PicturePosition" ax:value="131072"/>
  <ax:ocxPr ax:name="Size" ax:value="6191;2011"/>
  <ax:ocxPr ax:name="Picture">
    <ax:picture r:id="rId1"/>
  </ax:ocxPr>
  <ax:ocxPr ax:name="FontName" ax:value="Angsana New"/>
  <ax:ocxPr ax:name="FontEffects" ax:value="1073741827"/>
  <ax:ocxPr ax:name="FontHeight" ax:value="525"/>
  <ax:ocxPr ax:name="FontCharSet" ax:value="222"/>
  <ax:ocxPr ax:name="FontPitchAndFamily" ax:value="2"/>
  <ax:ocxPr ax:name="ParagraphAlign" ax:value="3"/>
  <ax:ocxPr ax:name="FontWeight" ax:value="700"/>
</ax:ocx>
</file>

<file path=ppt/activeX/activeX26.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16193;2540"/>
  <ax:ocxPr ax:name="Value" ax:value="0"/>
  <ax:ocxPr ax:name="Caption" ax:value="a.  Association  of Southeast  Asean  Nations"/>
  <ax:ocxPr ax:name="GroupName" ax:value="Slide65"/>
  <ax:ocxPr ax:name="FontName" ax:value="Angsana New"/>
  <ax:ocxPr ax:name="FontHeight" ax:value="720"/>
  <ax:ocxPr ax:name="FontCharSet" ax:value="222"/>
  <ax:ocxPr ax:name="FontPitchAndFamily" ax:value="2"/>
</ax:ocx>
</file>

<file path=ppt/activeX/activeX27.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16193;2540"/>
  <ax:ocxPr ax:name="Value" ax:value="0"/>
  <ax:ocxPr ax:name="Caption" ax:value="b.  Association  of Southeast  Asian  Nations"/>
  <ax:ocxPr ax:name="GroupName" ax:value="Slide65"/>
  <ax:ocxPr ax:name="FontName" ax:value="Angsana New"/>
  <ax:ocxPr ax:name="FontHeight" ax:value="720"/>
  <ax:ocxPr ax:name="FontCharSet" ax:value="222"/>
  <ax:ocxPr ax:name="FontPitchAndFamily" ax:value="2"/>
</ax:ocx>
</file>

<file path=ppt/activeX/activeX28.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16193;2540"/>
  <ax:ocxPr ax:name="Value" ax:value="0"/>
  <ax:ocxPr ax:name="Caption" ax:value="c.  Asia  Pacific  Economic  Association"/>
  <ax:ocxPr ax:name="GroupName" ax:value="Slide65"/>
  <ax:ocxPr ax:name="FontName" ax:value="Angsana New"/>
  <ax:ocxPr ax:name="FontHeight" ax:value="720"/>
  <ax:ocxPr ax:name="FontCharSet" ax:value="222"/>
  <ax:ocxPr ax:name="FontPitchAndFamily" ax:value="2"/>
</ax:ocx>
</file>

<file path=ppt/activeX/activeX29.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16193;2540"/>
  <ax:ocxPr ax:name="Value" ax:value="0"/>
  <ax:ocxPr ax:name="Caption" ax:value="d.  Asean  Free  Trade  Area"/>
  <ax:ocxPr ax:name="GroupName" ax:value="Slide65"/>
  <ax:ocxPr ax:name="FontName" ax:value="Angsana New"/>
  <ax:ocxPr ax:name="FontHeight" ax:value="720"/>
  <ax:ocxPr ax:name="FontCharSet" ax:value="222"/>
  <ax:ocxPr ax:name="FontPitchAndFamily" ax:value="2"/>
</ax:ocx>
</file>

<file path=ppt/activeX/activeX30.xml><?xml version="1.0" encoding="utf-8"?>
<ax:ocx xmlns:ax="http://schemas.microsoft.com/office/2006/activeX" xmlns:r="http://schemas.openxmlformats.org/officeDocument/2006/relationships" ax:classid="{D7053240-CE69-11CD-A777-00DD01143C57}" ax:persistence="persistPropertyBag">
  <ax:ocxPr ax:name="ForeColor" ax:value="2147483658"/>
  <ax:ocxPr ax:name="BackColor" ax:value="2147483669"/>
  <ax:ocxPr ax:name="Caption" ax:value="ตรวจคำตอบ"/>
  <ax:ocxPr ax:name="PicturePosition" ax:value="131072"/>
  <ax:ocxPr ax:name="Size" ax:value="6191;2011"/>
  <ax:ocxPr ax:name="FontName" ax:value="Angsana New"/>
  <ax:ocxPr ax:name="FontEffects" ax:value="1073741827"/>
  <ax:ocxPr ax:name="FontHeight" ax:value="525"/>
  <ax:ocxPr ax:name="FontCharSet" ax:value="222"/>
  <ax:ocxPr ax:name="FontPitchAndFamily" ax:value="2"/>
  <ax:ocxPr ax:name="ParagraphAlign" ax:value="3"/>
  <ax:ocxPr ax:name="FontWeight" ax:value="700"/>
</ax:ocx>
</file>

<file path=ppt/activeX/activeX31.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6800;2011"/>
  <ax:ocxPr ax:name="Value" ax:value="0"/>
  <ax:ocxPr ax:name="Caption" ax:value="a.  Brunei"/>
  <ax:ocxPr ax:name="GroupName" ax:value="Slide66"/>
  <ax:ocxPr ax:name="FontName" ax:value="Angsana New"/>
  <ax:ocxPr ax:name="FontHeight" ax:value="720"/>
  <ax:ocxPr ax:name="FontCharSet" ax:value="222"/>
  <ax:ocxPr ax:name="FontPitchAndFamily" ax:value="2"/>
</ax:ocx>
</file>

<file path=ppt/activeX/activeX32.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6800;2011"/>
  <ax:ocxPr ax:name="Value" ax:value="0"/>
  <ax:ocxPr ax:name="Caption" ax:value="b. Myanmar"/>
  <ax:ocxPr ax:name="GroupName" ax:value="Slide66"/>
  <ax:ocxPr ax:name="FontName" ax:value="Angsana New"/>
  <ax:ocxPr ax:name="FontHeight" ax:value="720"/>
  <ax:ocxPr ax:name="FontCharSet" ax:value="222"/>
  <ax:ocxPr ax:name="FontPitchAndFamily" ax:value="2"/>
</ax:ocx>
</file>

<file path=ppt/activeX/activeX33.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6800;2011"/>
  <ax:ocxPr ax:name="Value" ax:value="0"/>
  <ax:ocxPr ax:name="Caption" ax:value="c.  Japan"/>
  <ax:ocxPr ax:name="GroupName" ax:value="Slide66"/>
  <ax:ocxPr ax:name="FontName" ax:value="Angsana New"/>
  <ax:ocxPr ax:name="FontHeight" ax:value="720"/>
  <ax:ocxPr ax:name="FontCharSet" ax:value="222"/>
  <ax:ocxPr ax:name="FontPitchAndFamily" ax:value="2"/>
</ax:ocx>
</file>

<file path=ppt/activeX/activeX34.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6800;2011"/>
  <ax:ocxPr ax:name="Value" ax:value="0"/>
  <ax:ocxPr ax:name="Caption" ax:value="d.  Singapore"/>
  <ax:ocxPr ax:name="GroupName" ax:value="Slide66"/>
  <ax:ocxPr ax:name="FontName" ax:value="Angsana New"/>
  <ax:ocxPr ax:name="FontHeight" ax:value="720"/>
  <ax:ocxPr ax:name="FontCharSet" ax:value="222"/>
  <ax:ocxPr ax:name="FontPitchAndFamily" ax:value="2"/>
</ax:ocx>
</file>

<file path=ppt/activeX/activeX35.xml><?xml version="1.0" encoding="utf-8"?>
<ax:ocx xmlns:ax="http://schemas.microsoft.com/office/2006/activeX" xmlns:r="http://schemas.openxmlformats.org/officeDocument/2006/relationships" ax:classid="{D7053240-CE69-11CD-A777-00DD01143C57}" ax:persistence="persistPropertyBag">
  <ax:ocxPr ax:name="ForeColor" ax:value="2147483658"/>
  <ax:ocxPr ax:name="BackColor" ax:value="2147483669"/>
  <ax:ocxPr ax:name="Caption" ax:value="ตรวจคำตอบ"/>
  <ax:ocxPr ax:name="PicturePosition" ax:value="131072"/>
  <ax:ocxPr ax:name="Size" ax:value="6191;2011"/>
  <ax:ocxPr ax:name="Picture">
    <ax:picture r:id="rId1"/>
  </ax:ocxPr>
  <ax:ocxPr ax:name="FontName" ax:value="Angsana New"/>
  <ax:ocxPr ax:name="FontEffects" ax:value="1073741827"/>
  <ax:ocxPr ax:name="FontHeight" ax:value="525"/>
  <ax:ocxPr ax:name="FontCharSet" ax:value="222"/>
  <ax:ocxPr ax:name="FontPitchAndFamily" ax:value="2"/>
  <ax:ocxPr ax:name="ParagraphAlign" ax:value="3"/>
  <ax:ocxPr ax:name="FontWeight" ax:value="700"/>
</ax:ocx>
</file>

<file path=ppt/activeX/activeX36.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7408;2011"/>
  <ax:ocxPr ax:name="Value" ax:value="0"/>
  <ax:ocxPr ax:name="Caption" ax:value="a.  Vietnam"/>
  <ax:ocxPr ax:name="GroupName" ax:value="Slide67"/>
  <ax:ocxPr ax:name="FontName" ax:value="Angsana New"/>
  <ax:ocxPr ax:name="FontHeight" ax:value="720"/>
  <ax:ocxPr ax:name="FontCharSet" ax:value="0"/>
  <ax:ocxPr ax:name="FontPitchAndFamily" ax:value="2"/>
</ax:ocx>
</file>

<file path=ppt/activeX/activeX37.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7408;2011"/>
  <ax:ocxPr ax:name="Value" ax:value="0"/>
  <ax:ocxPr ax:name="Caption" ax:value="b.  Myanmar"/>
  <ax:ocxPr ax:name="GroupName" ax:value="Slide67"/>
  <ax:ocxPr ax:name="FontName" ax:value="Angsana New"/>
  <ax:ocxPr ax:name="FontHeight" ax:value="720"/>
  <ax:ocxPr ax:name="FontCharSet" ax:value="222"/>
  <ax:ocxPr ax:name="FontPitchAndFamily" ax:value="2"/>
</ax:ocx>
</file>

<file path=ppt/activeX/activeX38.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7408;2011"/>
  <ax:ocxPr ax:name="Value" ax:value="0"/>
  <ax:ocxPr ax:name="Caption" ax:value="c.  Loas"/>
  <ax:ocxPr ax:name="GroupName" ax:value="Slide67"/>
  <ax:ocxPr ax:name="FontName" ax:value="Angsana New"/>
  <ax:ocxPr ax:name="FontHeight" ax:value="720"/>
  <ax:ocxPr ax:name="FontCharSet" ax:value="222"/>
  <ax:ocxPr ax:name="FontPitchAndFamily" ax:value="2"/>
</ax:ocx>
</file>

<file path=ppt/activeX/activeX39.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7408;2011"/>
  <ax:ocxPr ax:name="Value" ax:value="0"/>
  <ax:ocxPr ax:name="Caption" ax:value="d.  Cambodia"/>
  <ax:ocxPr ax:name="GroupName" ax:value="Slide67"/>
  <ax:ocxPr ax:name="FontName" ax:value="Angsana New"/>
  <ax:ocxPr ax:name="FontHeight" ax:value="720"/>
  <ax:ocxPr ax:name="FontCharSet" ax:value="222"/>
  <ax:ocxPr ax:name="FontPitchAndFamily" ax:value="2"/>
</ax:ocx>
</file>

<file path=ppt/activeX/activeX40.xml><?xml version="1.0" encoding="utf-8"?>
<ax:ocx xmlns:ax="http://schemas.microsoft.com/office/2006/activeX" xmlns:r="http://schemas.openxmlformats.org/officeDocument/2006/relationships" ax:classid="{D7053240-CE69-11CD-A777-00DD01143C57}" ax:persistence="persistPropertyBag">
  <ax:ocxPr ax:name="ForeColor" ax:value="2147483658"/>
  <ax:ocxPr ax:name="BackColor" ax:value="2147483669"/>
  <ax:ocxPr ax:name="Caption" ax:value="ตรวจคำตอบ"/>
  <ax:ocxPr ax:name="PicturePosition" ax:value="131072"/>
  <ax:ocxPr ax:name="Size" ax:value="6191;2011"/>
  <ax:ocxPr ax:name="FontName" ax:value="Angsana New"/>
  <ax:ocxPr ax:name="FontEffects" ax:value="1073741827"/>
  <ax:ocxPr ax:name="FontHeight" ax:value="525"/>
  <ax:ocxPr ax:name="FontCharSet" ax:value="222"/>
  <ax:ocxPr ax:name="FontPitchAndFamily" ax:value="2"/>
  <ax:ocxPr ax:name="ParagraphAlign" ax:value="3"/>
  <ax:ocxPr ax:name="FontWeight" ax:value="700"/>
</ax:ocx>
</file>

<file path=ppt/activeX/activeX41.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5398;2011"/>
  <ax:ocxPr ax:name="Value" ax:value="0"/>
  <ax:ocxPr ax:name="Caption" ax:value="a.  four"/>
  <ax:ocxPr ax:name="GroupName" ax:value="Slide68"/>
  <ax:ocxPr ax:name="FontName" ax:value="Angsana New"/>
  <ax:ocxPr ax:name="FontHeight" ax:value="720"/>
  <ax:ocxPr ax:name="FontCharSet" ax:value="222"/>
  <ax:ocxPr ax:name="FontPitchAndFamily" ax:value="2"/>
</ax:ocx>
</file>

<file path=ppt/activeX/activeX42.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5398;2011"/>
  <ax:ocxPr ax:name="Value" ax:value="0"/>
  <ax:ocxPr ax:name="Caption" ax:value="b. five"/>
  <ax:ocxPr ax:name="GroupName" ax:value="Slide68"/>
  <ax:ocxPr ax:name="FontName" ax:value="Angsana New"/>
  <ax:ocxPr ax:name="FontHeight" ax:value="720"/>
  <ax:ocxPr ax:name="FontCharSet" ax:value="222"/>
  <ax:ocxPr ax:name="FontPitchAndFamily" ax:value="2"/>
</ax:ocx>
</file>

<file path=ppt/activeX/activeX43.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5398;2011"/>
  <ax:ocxPr ax:name="Value" ax:value="0"/>
  <ax:ocxPr ax:name="Caption" ax:value="c.  seven"/>
  <ax:ocxPr ax:name="GroupName" ax:value="Slide68"/>
  <ax:ocxPr ax:name="FontName" ax:value="Angsana New"/>
  <ax:ocxPr ax:name="FontHeight" ax:value="720"/>
  <ax:ocxPr ax:name="FontCharSet" ax:value="222"/>
  <ax:ocxPr ax:name="FontPitchAndFamily" ax:value="2"/>
</ax:ocx>
</file>

<file path=ppt/activeX/activeX44.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5398;2011"/>
  <ax:ocxPr ax:name="Value" ax:value="0"/>
  <ax:ocxPr ax:name="Caption" ax:value="d.  eight"/>
  <ax:ocxPr ax:name="GroupName" ax:value="Slide68"/>
  <ax:ocxPr ax:name="FontName" ax:value="Angsana New"/>
  <ax:ocxPr ax:name="FontHeight" ax:value="720"/>
  <ax:ocxPr ax:name="FontCharSet" ax:value="222"/>
  <ax:ocxPr ax:name="FontPitchAndFamily" ax:value="2"/>
</ax:ocx>
</file>

<file path=ppt/activeX/activeX45.xml><?xml version="1.0" encoding="utf-8"?>
<ax:ocx xmlns:ax="http://schemas.microsoft.com/office/2006/activeX" xmlns:r="http://schemas.openxmlformats.org/officeDocument/2006/relationships" ax:classid="{D7053240-CE69-11CD-A777-00DD01143C57}" ax:persistence="persistPropertyBag">
  <ax:ocxPr ax:name="ForeColor" ax:value="2147483658"/>
  <ax:ocxPr ax:name="BackColor" ax:value="2147483669"/>
  <ax:ocxPr ax:name="Caption" ax:value="ตรวจคำตอบ"/>
  <ax:ocxPr ax:name="PicturePosition" ax:value="131072"/>
  <ax:ocxPr ax:name="Size" ax:value="6191;2011"/>
  <ax:ocxPr ax:name="Picture">
    <ax:picture r:id="rId1"/>
  </ax:ocxPr>
  <ax:ocxPr ax:name="FontName" ax:value="Angsana New"/>
  <ax:ocxPr ax:name="FontEffects" ax:value="1073741827"/>
  <ax:ocxPr ax:name="FontHeight" ax:value="525"/>
  <ax:ocxPr ax:name="FontCharSet" ax:value="222"/>
  <ax:ocxPr ax:name="FontPitchAndFamily" ax:value="2"/>
  <ax:ocxPr ax:name="ParagraphAlign" ax:value="3"/>
  <ax:ocxPr ax:name="FontWeight" ax:value="700"/>
</ax:ocx>
</file>

<file path=ppt/activeX/activeX46.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5609;1614"/>
  <ax:ocxPr ax:name="Value" ax:value="0"/>
  <ax:ocxPr ax:name="Caption" ax:value="a.  Two"/>
  <ax:ocxPr ax:name="GroupName" ax:value="Slide69"/>
  <ax:ocxPr ax:name="FontName" ax:value="Angsana New"/>
  <ax:ocxPr ax:name="FontHeight" ax:value="720"/>
  <ax:ocxPr ax:name="FontCharSet" ax:value="222"/>
  <ax:ocxPr ax:name="FontPitchAndFamily" ax:value="2"/>
</ax:ocx>
</file>

<file path=ppt/activeX/activeX47.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5609;1614"/>
  <ax:ocxPr ax:name="Value" ax:value="0"/>
  <ax:ocxPr ax:name="Caption" ax:value="b.  Four"/>
  <ax:ocxPr ax:name="GroupName" ax:value="Slide69"/>
  <ax:ocxPr ax:name="FontName" ax:value="Angsana New"/>
  <ax:ocxPr ax:name="FontHeight" ax:value="720"/>
  <ax:ocxPr ax:name="FontCharSet" ax:value="222"/>
  <ax:ocxPr ax:name="FontPitchAndFamily" ax:value="2"/>
</ax:ocx>
</file>

<file path=ppt/activeX/activeX48.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5609;1614"/>
  <ax:ocxPr ax:name="Value" ax:value="0"/>
  <ax:ocxPr ax:name="Caption" ax:value="c.  Ten"/>
  <ax:ocxPr ax:name="GroupName" ax:value="Slide69"/>
  <ax:ocxPr ax:name="FontName" ax:value="Angsana New"/>
  <ax:ocxPr ax:name="FontHeight" ax:value="720"/>
  <ax:ocxPr ax:name="FontCharSet" ax:value="222"/>
  <ax:ocxPr ax:name="FontPitchAndFamily" ax:value="2"/>
</ax:ocx>
</file>

<file path=ppt/activeX/activeX49.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5609;1614"/>
  <ax:ocxPr ax:name="Value" ax:value="0"/>
  <ax:ocxPr ax:name="Caption" ax:value="d.  Three"/>
  <ax:ocxPr ax:name="GroupName" ax:value="Slide69"/>
  <ax:ocxPr ax:name="FontName" ax:value="Angsana New"/>
  <ax:ocxPr ax:name="FontHeight" ax:value="720"/>
  <ax:ocxPr ax:name="FontCharSet" ax:value="222"/>
  <ax:ocxPr ax:name="FontPitchAndFamily" ax:value="2"/>
</ax:ocx>
</file>

<file path=ppt/activeX/activeX50.xml><?xml version="1.0" encoding="utf-8"?>
<ax:ocx xmlns:ax="http://schemas.microsoft.com/office/2006/activeX" xmlns:r="http://schemas.openxmlformats.org/officeDocument/2006/relationships" ax:classid="{D7053240-CE69-11CD-A777-00DD01143C57}" ax:persistence="persistPropertyBag">
  <ax:ocxPr ax:name="ForeColor" ax:value="2147483658"/>
  <ax:ocxPr ax:name="BackColor" ax:value="2147483669"/>
  <ax:ocxPr ax:name="Caption" ax:value="ตรวจคำตอบ"/>
  <ax:ocxPr ax:name="PicturePosition" ax:value="131072"/>
  <ax:ocxPr ax:name="Size" ax:value="6191;2011"/>
  <ax:ocxPr ax:name="Picture">
    <ax:picture r:id="rId1"/>
  </ax:ocxPr>
  <ax:ocxPr ax:name="FontName" ax:value="Angsana New"/>
  <ax:ocxPr ax:name="FontEffects" ax:value="1073741827"/>
  <ax:ocxPr ax:name="FontHeight" ax:value="525"/>
  <ax:ocxPr ax:name="FontCharSet" ax:value="222"/>
  <ax:ocxPr ax:name="FontPitchAndFamily" ax:value="2"/>
  <ax:ocxPr ax:name="ParagraphAlign" ax:value="3"/>
  <ax:ocxPr ax:name="FontWeight" ax:value="700"/>
</ax:ocx>
</file>

<file path=ppt/activeX/activeX51.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10795;2011"/>
  <ax:ocxPr ax:name="Value" ax:value="0"/>
  <ax:ocxPr ax:name="Caption" ax:value="a.  The  ASIAN  Way"/>
  <ax:ocxPr ax:name="GroupName" ax:value="Slide70"/>
  <ax:ocxPr ax:name="FontName" ax:value="Angsana New"/>
  <ax:ocxPr ax:name="FontHeight" ax:value="720"/>
  <ax:ocxPr ax:name="FontCharSet" ax:value="222"/>
  <ax:ocxPr ax:name="FontPitchAndFamily" ax:value="2"/>
</ax:ocx>
</file>

<file path=ppt/activeX/activeX52.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10795;2011"/>
  <ax:ocxPr ax:name="Value" ax:value="0"/>
  <ax:ocxPr ax:name="Caption" ax:value="b.  The  ASEAN  Community"/>
  <ax:ocxPr ax:name="GroupName" ax:value="Slide70"/>
  <ax:ocxPr ax:name="FontName" ax:value="Angsana New"/>
  <ax:ocxPr ax:name="FontHeight" ax:value="720"/>
  <ax:ocxPr ax:name="FontCharSet" ax:value="222"/>
  <ax:ocxPr ax:name="FontPitchAndFamily" ax:value="2"/>
</ax:ocx>
</file>

<file path=ppt/activeX/activeX53.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10795;2011"/>
  <ax:ocxPr ax:name="Value" ax:value="0"/>
  <ax:ocxPr ax:name="Caption" ax:value="c.  The  ASEAN  Way"/>
  <ax:ocxPr ax:name="GroupName" ax:value="Slide70"/>
  <ax:ocxPr ax:name="FontName" ax:value="Angsana New"/>
  <ax:ocxPr ax:name="FontHeight" ax:value="720"/>
  <ax:ocxPr ax:name="FontCharSet" ax:value="222"/>
  <ax:ocxPr ax:name="FontPitchAndFamily" ax:value="2"/>
</ax:ocx>
</file>

<file path=ppt/activeX/activeX54.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10795;2011"/>
  <ax:ocxPr ax:name="Value" ax:value="0"/>
  <ax:ocxPr ax:name="Caption" ax:value="d.  The  ASEAN  Style"/>
  <ax:ocxPr ax:name="GroupName" ax:value="Slide70"/>
  <ax:ocxPr ax:name="FontName" ax:value="Angsana New"/>
  <ax:ocxPr ax:name="FontHeight" ax:value="720"/>
  <ax:ocxPr ax:name="FontCharSet" ax:value="222"/>
  <ax:ocxPr ax:name="FontPitchAndFamily" ax:value="2"/>
</ax:ocx>
</file>

<file path=ppt/activeX/activeX55.xml><?xml version="1.0" encoding="utf-8"?>
<ax:ocx xmlns:ax="http://schemas.microsoft.com/office/2006/activeX" xmlns:r="http://schemas.openxmlformats.org/officeDocument/2006/relationships" ax:classid="{D7053240-CE69-11CD-A777-00DD01143C57}" ax:persistence="persistPropertyBag">
  <ax:ocxPr ax:name="ForeColor" ax:value="2147483658"/>
  <ax:ocxPr ax:name="BackColor" ax:value="2147483669"/>
  <ax:ocxPr ax:name="Caption" ax:value="ตรวจคำตอบ"/>
  <ax:ocxPr ax:name="PicturePosition" ax:value="131072"/>
  <ax:ocxPr ax:name="Size" ax:value="6191;2011"/>
  <ax:ocxPr ax:name="Picture">
    <ax:picture r:id="rId1"/>
  </ax:ocxPr>
  <ax:ocxPr ax:name="FontName" ax:value="Angsana New"/>
  <ax:ocxPr ax:name="FontEffects" ax:value="1073741827"/>
  <ax:ocxPr ax:name="FontHeight" ax:value="525"/>
  <ax:ocxPr ax:name="FontCharSet" ax:value="222"/>
  <ax:ocxPr ax:name="FontPitchAndFamily" ax:value="2"/>
  <ax:ocxPr ax:name="ParagraphAlign" ax:value="3"/>
  <ax:ocxPr ax:name="FontWeight" ax:value="700"/>
</ax:ocx>
</file>

<file path=ppt/activeX/activeX56.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6588;1614"/>
  <ax:ocxPr ax:name="Value" ax:value="0"/>
  <ax:ocxPr ax:name="Caption" ax:value="a.  Ambuyat"/>
  <ax:ocxPr ax:name="GroupName" ax:value="Slide71"/>
  <ax:ocxPr ax:name="FontName" ax:value="Angsana New"/>
  <ax:ocxPr ax:name="FontHeight" ax:value="720"/>
  <ax:ocxPr ax:name="FontCharSet" ax:value="222"/>
  <ax:ocxPr ax:name="FontPitchAndFamily" ax:value="2"/>
</ax:ocx>
</file>

<file path=ppt/activeX/activeX57.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6588;1614"/>
  <ax:ocxPr ax:name="Value" ax:value="0"/>
  <ax:ocxPr ax:name="Caption" ax:value="b.  Gado - gado"/>
  <ax:ocxPr ax:name="GroupName" ax:value="Slide71"/>
  <ax:ocxPr ax:name="FontName" ax:value="Angsana New"/>
  <ax:ocxPr ax:name="FontHeight" ax:value="720"/>
  <ax:ocxPr ax:name="FontCharSet" ax:value="222"/>
  <ax:ocxPr ax:name="FontPitchAndFamily" ax:value="2"/>
</ax:ocx>
</file>

<file path=ppt/activeX/activeX58.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6588;1614"/>
  <ax:ocxPr ax:name="Value" ax:value="0"/>
  <ax:ocxPr ax:name="Caption" ax:value="c.  Amok"/>
  <ax:ocxPr ax:name="GroupName" ax:value="Slide71"/>
  <ax:ocxPr ax:name="FontName" ax:value="Angsana New"/>
  <ax:ocxPr ax:name="FontHeight" ax:value="720"/>
  <ax:ocxPr ax:name="FontCharSet" ax:value="222"/>
  <ax:ocxPr ax:name="FontPitchAndFamily" ax:value="2"/>
</ax:ocx>
</file>

<file path=ppt/activeX/activeX59.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6588;1614"/>
  <ax:ocxPr ax:name="Value" ax:value="0"/>
  <ax:ocxPr ax:name="Caption" ax:value="d.  Coaco"/>
  <ax:ocxPr ax:name="GroupName" ax:value="Slide71"/>
  <ax:ocxPr ax:name="FontName" ax:value="Angsana New"/>
  <ax:ocxPr ax:name="FontHeight" ax:value="720"/>
  <ax:ocxPr ax:name="FontCharSet" ax:value="222"/>
  <ax:ocxPr ax:name="FontPitchAndFamily" ax:value="2"/>
</ax:ocx>
</file>

<file path=ppt/activeX/activeX60.xml><?xml version="1.0" encoding="utf-8"?>
<ax:ocx xmlns:ax="http://schemas.microsoft.com/office/2006/activeX" xmlns:r="http://schemas.openxmlformats.org/officeDocument/2006/relationships" ax:classid="{D7053240-CE69-11CD-A777-00DD01143C57}" ax:persistence="persistPropertyBag">
  <ax:ocxPr ax:name="ForeColor" ax:value="2147483658"/>
  <ax:ocxPr ax:name="BackColor" ax:value="2147483669"/>
  <ax:ocxPr ax:name="Caption" ax:value="ตรวจคำตอบ"/>
  <ax:ocxPr ax:name="PicturePosition" ax:value="131072"/>
  <ax:ocxPr ax:name="Size" ax:value="6191;2011"/>
  <ax:ocxPr ax:name="FontName" ax:value="Angsana New"/>
  <ax:ocxPr ax:name="FontEffects" ax:value="1073741827"/>
  <ax:ocxPr ax:name="FontHeight" ax:value="525"/>
  <ax:ocxPr ax:name="FontCharSet" ax:value="222"/>
  <ax:ocxPr ax:name="FontPitchAndFamily" ax:value="2"/>
  <ax:ocxPr ax:name="ParagraphAlign" ax:value="3"/>
  <ax:ocxPr ax:name="FontWeight" ax:value="700"/>
</ax:ocx>
</file>

<file path=ppt/activeX/activeX61.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9816;1799"/>
  <ax:ocxPr ax:name="Value" ax:value="0"/>
  <ax:ocxPr ax:name="Caption" ax:value="a.  Ratchaphreuk"/>
  <ax:ocxPr ax:name="GroupName" ax:value="Slide72"/>
  <ax:ocxPr ax:name="FontName" ax:value="Angsana New"/>
  <ax:ocxPr ax:name="FontHeight" ax:value="720"/>
  <ax:ocxPr ax:name="FontCharSet" ax:value="222"/>
  <ax:ocxPr ax:name="FontPitchAndFamily" ax:value="2"/>
</ax:ocx>
</file>

<file path=ppt/activeX/activeX62.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9816;1799"/>
  <ax:ocxPr ax:name="Value" ax:value="0"/>
  <ax:ocxPr ax:name="Caption" ax:value="b. Simpor"/>
  <ax:ocxPr ax:name="GroupName" ax:value="Slide72"/>
  <ax:ocxPr ax:name="FontName" ax:value="Angsana New"/>
  <ax:ocxPr ax:name="FontHeight" ax:value="720"/>
  <ax:ocxPr ax:name="FontCharSet" ax:value="222"/>
  <ax:ocxPr ax:name="FontPitchAndFamily" ax:value="2"/>
</ax:ocx>
</file>

<file path=ppt/activeX/activeX63.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9816;1799"/>
  <ax:ocxPr ax:name="Value" ax:value="0"/>
  <ax:ocxPr ax:name="Caption" ax:value="c.  Champa"/>
  <ax:ocxPr ax:name="GroupName" ax:value="Slide72"/>
  <ax:ocxPr ax:name="FontName" ax:value="Angsana New"/>
  <ax:ocxPr ax:name="FontHeight" ax:value="720"/>
  <ax:ocxPr ax:name="FontCharSet" ax:value="222"/>
  <ax:ocxPr ax:name="FontPitchAndFamily" ax:value="2"/>
</ax:ocx>
</file>

<file path=ppt/activeX/activeX64.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9816;1799"/>
  <ax:ocxPr ax:name="Value" ax:value="0"/>
  <ax:ocxPr ax:name="Caption" ax:value="d.  Vanda  Miss  Joaquim"/>
  <ax:ocxPr ax:name="GroupName" ax:value="Slide72"/>
  <ax:ocxPr ax:name="FontName" ax:value="Angsana New"/>
  <ax:ocxPr ax:name="FontHeight" ax:value="720"/>
  <ax:ocxPr ax:name="FontCharSet" ax:value="222"/>
  <ax:ocxPr ax:name="FontPitchAndFamily" ax:value="2"/>
</ax:ocx>
</file>

<file path=ppt/activeX/activeX65.xml><?xml version="1.0" encoding="utf-8"?>
<ax:ocx xmlns:ax="http://schemas.microsoft.com/office/2006/activeX" xmlns:r="http://schemas.openxmlformats.org/officeDocument/2006/relationships" ax:classid="{D7053240-CE69-11CD-A777-00DD01143C57}" ax:persistence="persistPropertyBag">
  <ax:ocxPr ax:name="ForeColor" ax:value="2147483658"/>
  <ax:ocxPr ax:name="BackColor" ax:value="2147483669"/>
  <ax:ocxPr ax:name="Caption" ax:value="ตรวจคำตอบ"/>
  <ax:ocxPr ax:name="PicturePosition" ax:value="131072"/>
  <ax:ocxPr ax:name="Size" ax:value="6191;2011"/>
  <ax:ocxPr ax:name="FontName" ax:value="Angsana New"/>
  <ax:ocxPr ax:name="FontEffects" ax:value="1073741827"/>
  <ax:ocxPr ax:name="FontHeight" ax:value="525"/>
  <ax:ocxPr ax:name="FontCharSet" ax:value="222"/>
  <ax:ocxPr ax:name="FontPitchAndFamily" ax:value="2"/>
  <ax:ocxPr ax:name="ParagraphAlign" ax:value="3"/>
  <ax:ocxPr ax:name="FontWeight" ax:value="700"/>
</ax:ocx>
</file>

<file path=ppt/activeX/activeX66.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5794;2011"/>
  <ax:ocxPr ax:name="Value" ax:value="0"/>
  <ax:ocxPr ax:name="Caption" ax:value="a.  Three"/>
  <ax:ocxPr ax:name="GroupName" ax:value="Slide73"/>
  <ax:ocxPr ax:name="FontName" ax:value="Angsana New"/>
  <ax:ocxPr ax:name="FontHeight" ax:value="720"/>
  <ax:ocxPr ax:name="FontCharSet" ax:value="222"/>
  <ax:ocxPr ax:name="FontPitchAndFamily" ax:value="2"/>
</ax:ocx>
</file>

<file path=ppt/activeX/activeX67.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5794;2011"/>
  <ax:ocxPr ax:name="Value" ax:value="0"/>
  <ax:ocxPr ax:name="Caption" ax:value="b.  Four"/>
  <ax:ocxPr ax:name="GroupName" ax:value="Slide73"/>
  <ax:ocxPr ax:name="FontName" ax:value="Angsana New"/>
  <ax:ocxPr ax:name="FontHeight" ax:value="720"/>
  <ax:ocxPr ax:name="FontCharSet" ax:value="222"/>
  <ax:ocxPr ax:name="FontPitchAndFamily" ax:value="2"/>
</ax:ocx>
</file>

<file path=ppt/activeX/activeX68.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5794;2011"/>
  <ax:ocxPr ax:name="Value" ax:value="0"/>
  <ax:ocxPr ax:name="Caption" ax:value="c.  Five"/>
  <ax:ocxPr ax:name="GroupName" ax:value="Slide73"/>
  <ax:ocxPr ax:name="FontName" ax:value="Angsana New"/>
  <ax:ocxPr ax:name="FontHeight" ax:value="720"/>
  <ax:ocxPr ax:name="FontCharSet" ax:value="222"/>
  <ax:ocxPr ax:name="FontPitchAndFamily" ax:value="2"/>
</ax:ocx>
</file>

<file path=ppt/activeX/activeX69.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5794;2011"/>
  <ax:ocxPr ax:name="Value" ax:value="0"/>
  <ax:ocxPr ax:name="Caption" ax:value="d.  Six"/>
  <ax:ocxPr ax:name="GroupName" ax:value="Slide73"/>
  <ax:ocxPr ax:name="FontName" ax:value="Angsana New"/>
  <ax:ocxPr ax:name="FontHeight" ax:value="720"/>
  <ax:ocxPr ax:name="FontCharSet" ax:value="222"/>
  <ax:ocxPr ax:name="FontPitchAndFamily" ax:value="2"/>
</ax:ocx>
</file>

<file path=ppt/activeX/activeX70.xml><?xml version="1.0" encoding="utf-8"?>
<ax:ocx xmlns:ax="http://schemas.microsoft.com/office/2006/activeX" xmlns:r="http://schemas.openxmlformats.org/officeDocument/2006/relationships" ax:classid="{D7053240-CE69-11CD-A777-00DD01143C57}" ax:persistence="persistPropertyBag">
  <ax:ocxPr ax:name="ForeColor" ax:value="2147483658"/>
  <ax:ocxPr ax:name="BackColor" ax:value="2147483669"/>
  <ax:ocxPr ax:name="Caption" ax:value="ตรวจคำตอบ"/>
  <ax:ocxPr ax:name="PicturePosition" ax:value="131072"/>
  <ax:ocxPr ax:name="Size" ax:value="6191;2011"/>
  <ax:ocxPr ax:name="Picture">
    <ax:picture r:id="rId1"/>
  </ax:ocxPr>
  <ax:ocxPr ax:name="FontName" ax:value="Angsana New"/>
  <ax:ocxPr ax:name="FontEffects" ax:value="1073741827"/>
  <ax:ocxPr ax:name="FontHeight" ax:value="525"/>
  <ax:ocxPr ax:name="FontCharSet" ax:value="222"/>
  <ax:ocxPr ax:name="FontPitchAndFamily" ax:value="2"/>
  <ax:ocxPr ax:name="ParagraphAlign" ax:value="3"/>
  <ax:ocxPr ax:name="FontWeight" ax:value="700"/>
</ax:ocx>
</file>

<file path=ppt/activeX/activeX71.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12197;1799"/>
  <ax:ocxPr ax:name="Value" ax:value="0"/>
  <ax:ocxPr ax:name="Caption" ax:value="a.  Courage  and   dynamism"/>
  <ax:ocxPr ax:name="GroupName" ax:value="Slide74"/>
  <ax:ocxPr ax:name="FontName" ax:value="Angsana New"/>
  <ax:ocxPr ax:name="FontHeight" ax:value="720"/>
  <ax:ocxPr ax:name="FontCharSet" ax:value="222"/>
  <ax:ocxPr ax:name="FontPitchAndFamily" ax:value="2"/>
</ax:ocx>
</file>

<file path=ppt/activeX/activeX72.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12197;1799"/>
  <ax:ocxPr ax:name="Value" ax:value="0"/>
  <ax:ocxPr ax:name="Caption" ax:value="b.  Purity  and  prosperity  "/>
  <ax:ocxPr ax:name="GroupName" ax:value="Slide74"/>
  <ax:ocxPr ax:name="FontName" ax:value="Angsana New"/>
  <ax:ocxPr ax:name="FontHeight" ax:value="720"/>
  <ax:ocxPr ax:name="FontCharSet" ax:value="222"/>
  <ax:ocxPr ax:name="FontPitchAndFamily" ax:value="2"/>
</ax:ocx>
</file>

<file path=ppt/activeX/activeX73.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12197;1799"/>
  <ax:ocxPr ax:name="Value" ax:value="0"/>
  <ax:ocxPr ax:name="Caption" ax:value="c.  Peace  and  hamony"/>
  <ax:ocxPr ax:name="GroupName" ax:value="Slide74"/>
  <ax:ocxPr ax:name="FontName" ax:value="Angsana New"/>
  <ax:ocxPr ax:name="FontHeight" ax:value="720"/>
  <ax:ocxPr ax:name="FontCharSet" ax:value="222"/>
  <ax:ocxPr ax:name="FontPitchAndFamily" ax:value="2"/>
</ax:ocx>
</file>

<file path=ppt/activeX/activeX74.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12197;1799"/>
  <ax:ocxPr ax:name="Value" ax:value="0"/>
  <ax:ocxPr ax:name="Caption" ax:value="d.  Unity and  friendship"/>
  <ax:ocxPr ax:name="GroupName" ax:value="Slide74"/>
  <ax:ocxPr ax:name="FontName" ax:value="Angsana New"/>
  <ax:ocxPr ax:name="FontHeight" ax:value="720"/>
  <ax:ocxPr ax:name="FontCharSet" ax:value="222"/>
  <ax:ocxPr ax:name="FontPitchAndFamily" ax:value="2"/>
</ax:ocx>
</file>

<file path=ppt/activeX/activeX75.xml><?xml version="1.0" encoding="utf-8"?>
<ax:ocx xmlns:ax="http://schemas.microsoft.com/office/2006/activeX" xmlns:r="http://schemas.openxmlformats.org/officeDocument/2006/relationships" ax:classid="{D7053240-CE69-11CD-A777-00DD01143C57}" ax:persistence="persistPropertyBag">
  <ax:ocxPr ax:name="ForeColor" ax:value="2147483658"/>
  <ax:ocxPr ax:name="BackColor" ax:value="2147483669"/>
  <ax:ocxPr ax:name="Caption" ax:value="ตรวจคำตอบ"/>
  <ax:ocxPr ax:name="PicturePosition" ax:value="131072"/>
  <ax:ocxPr ax:name="Size" ax:value="6191;2011"/>
  <ax:ocxPr ax:name="Picture">
    <ax:picture r:id="rId1"/>
  </ax:ocxPr>
  <ax:ocxPr ax:name="FontName" ax:value="Angsana New"/>
  <ax:ocxPr ax:name="FontEffects" ax:value="1073741827"/>
  <ax:ocxPr ax:name="FontHeight" ax:value="525"/>
  <ax:ocxPr ax:name="FontCharSet" ax:value="222"/>
  <ax:ocxPr ax:name="FontPitchAndFamily" ax:value="2"/>
  <ax:ocxPr ax:name="ParagraphAlign" ax:value="3"/>
  <ax:ocxPr ax:name="FontWeight" ax:value="700"/>
</ax:ocx>
</file>

<file path=ppt/activeX/activeX76.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7805;1799"/>
  <ax:ocxPr ax:name="Value" ax:value="0"/>
  <ax:ocxPr ax:name="Caption" ax:value="a.  Singapore"/>
  <ax:ocxPr ax:name="GroupName" ax:value="Slide75"/>
  <ax:ocxPr ax:name="FontName" ax:value="Angsana New"/>
  <ax:ocxPr ax:name="FontHeight" ax:value="720"/>
  <ax:ocxPr ax:name="FontCharSet" ax:value="222"/>
  <ax:ocxPr ax:name="FontPitchAndFamily" ax:value="2"/>
</ax:ocx>
</file>

<file path=ppt/activeX/activeX77.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7805;1799"/>
  <ax:ocxPr ax:name="Value" ax:value="0"/>
  <ax:ocxPr ax:name="Caption" ax:value="b.  Indonesia"/>
  <ax:ocxPr ax:name="GroupName" ax:value="Slide75"/>
  <ax:ocxPr ax:name="FontName" ax:value="Angsana New"/>
  <ax:ocxPr ax:name="FontHeight" ax:value="720"/>
  <ax:ocxPr ax:name="FontCharSet" ax:value="222"/>
  <ax:ocxPr ax:name="FontPitchAndFamily" ax:value="2"/>
</ax:ocx>
</file>

<file path=ppt/activeX/activeX78.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7805;1799"/>
  <ax:ocxPr ax:name="Value" ax:value="0"/>
  <ax:ocxPr ax:name="Caption" ax:value="c.  Malaysia"/>
  <ax:ocxPr ax:name="GroupName" ax:value="Slide75"/>
  <ax:ocxPr ax:name="FontName" ax:value="Angsana New"/>
  <ax:ocxPr ax:name="FontHeight" ax:value="720"/>
  <ax:ocxPr ax:name="FontCharSet" ax:value="222"/>
  <ax:ocxPr ax:name="FontPitchAndFamily" ax:value="2"/>
</ax:ocx>
</file>

<file path=ppt/activeX/activeX79.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7805;1799"/>
  <ax:ocxPr ax:name="Value" ax:value="0"/>
  <ax:ocxPr ax:name="Caption" ax:value="d.  Vietnam"/>
  <ax:ocxPr ax:name="GroupName" ax:value="Slide75"/>
  <ax:ocxPr ax:name="FontName" ax:value="Angsana New"/>
  <ax:ocxPr ax:name="FontHeight" ax:value="720"/>
  <ax:ocxPr ax:name="FontCharSet" ax:value="222"/>
  <ax:ocxPr ax:name="FontPitchAndFamily" ax:value="2"/>
</ax:ocx>
</file>

<file path=ppt/activeX/activeX80.xml><?xml version="1.0" encoding="utf-8"?>
<ax:ocx xmlns:ax="http://schemas.microsoft.com/office/2006/activeX" xmlns:r="http://schemas.openxmlformats.org/officeDocument/2006/relationships" ax:classid="{D7053240-CE69-11CD-A777-00DD01143C57}" ax:persistence="persistPropertyBag">
  <ax:ocxPr ax:name="ForeColor" ax:value="2147483658"/>
  <ax:ocxPr ax:name="BackColor" ax:value="2147483669"/>
  <ax:ocxPr ax:name="Caption" ax:value="ตรวจคำตอบ"/>
  <ax:ocxPr ax:name="PicturePosition" ax:value="131072"/>
  <ax:ocxPr ax:name="Size" ax:value="6191;2011"/>
  <ax:ocxPr ax:name="Picture">
    <ax:picture r:id="rId1"/>
  </ax:ocxPr>
  <ax:ocxPr ax:name="FontName" ax:value="Angsana New"/>
  <ax:ocxPr ax:name="FontEffects" ax:value="1073741827"/>
  <ax:ocxPr ax:name="FontHeight" ax:value="525"/>
  <ax:ocxPr ax:name="FontCharSet" ax:value="222"/>
  <ax:ocxPr ax:name="FontPitchAndFamily" ax:value="2"/>
  <ax:ocxPr ax:name="ParagraphAlign" ax:value="3"/>
  <ax:ocxPr ax:name="FontWeight" ax:value="700"/>
</ax:ocx>
</file>

<file path=ppt/activeX/activeX81.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9604;1614"/>
  <ax:ocxPr ax:name="Value" ax:value="0"/>
  <ax:ocxPr ax:name="Caption" ax:value="a.  Bandar  Seri  Begawan  "/>
  <ax:ocxPr ax:name="GroupName" ax:value="Slide77"/>
  <ax:ocxPr ax:name="FontName" ax:value="Angsana New"/>
  <ax:ocxPr ax:name="FontHeight" ax:value="720"/>
  <ax:ocxPr ax:name="FontCharSet" ax:value="222"/>
  <ax:ocxPr ax:name="FontPitchAndFamily" ax:value="2"/>
</ax:ocx>
</file>

<file path=ppt/activeX/activeX82.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9604;1614"/>
  <ax:ocxPr ax:name="Value" ax:value="0"/>
  <ax:ocxPr ax:name="Caption" ax:value="b.  Vientiane"/>
  <ax:ocxPr ax:name="GroupName" ax:value="Slide77"/>
  <ax:ocxPr ax:name="FontName" ax:value="Angsana New"/>
  <ax:ocxPr ax:name="FontHeight" ax:value="720"/>
  <ax:ocxPr ax:name="FontCharSet" ax:value="222"/>
  <ax:ocxPr ax:name="FontPitchAndFamily" ax:value="2"/>
</ax:ocx>
</file>

<file path=ppt/activeX/activeX83.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9604;1614"/>
  <ax:ocxPr ax:name="Value" ax:value="0"/>
  <ax:ocxPr ax:name="Caption" ax:value="c.  Hanoi"/>
  <ax:ocxPr ax:name="GroupName" ax:value="Slide77"/>
  <ax:ocxPr ax:name="FontName" ax:value="Angsana New"/>
  <ax:ocxPr ax:name="FontHeight" ax:value="720"/>
  <ax:ocxPr ax:name="FontCharSet" ax:value="222"/>
  <ax:ocxPr ax:name="FontPitchAndFamily" ax:value="2"/>
</ax:ocx>
</file>

<file path=ppt/activeX/activeX84.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9604;1614"/>
  <ax:ocxPr ax:name="Value" ax:value="0"/>
  <ax:ocxPr ax:name="Caption" ax:value="d.  Kuala  Lumpur"/>
  <ax:ocxPr ax:name="GroupName" ax:value="Slide77"/>
  <ax:ocxPr ax:name="FontName" ax:value="Angsana New"/>
  <ax:ocxPr ax:name="FontHeight" ax:value="720"/>
  <ax:ocxPr ax:name="FontCharSet" ax:value="222"/>
  <ax:ocxPr ax:name="FontPitchAndFamily" ax:value="2"/>
</ax:ocx>
</file>

<file path=ppt/activeX/activeX85.xml><?xml version="1.0" encoding="utf-8"?>
<ax:ocx xmlns:ax="http://schemas.microsoft.com/office/2006/activeX" xmlns:r="http://schemas.openxmlformats.org/officeDocument/2006/relationships" ax:classid="{D7053240-CE69-11CD-A777-00DD01143C57}" ax:persistence="persistPropertyBag">
  <ax:ocxPr ax:name="ForeColor" ax:value="2147483658"/>
  <ax:ocxPr ax:name="BackColor" ax:value="2147483669"/>
  <ax:ocxPr ax:name="Caption" ax:value="ตรวจคำตอบ"/>
  <ax:ocxPr ax:name="PicturePosition" ax:value="131072"/>
  <ax:ocxPr ax:name="Size" ax:value="6191;2011"/>
  <ax:ocxPr ax:name="FontName" ax:value="Angsana New"/>
  <ax:ocxPr ax:name="FontEffects" ax:value="1073741827"/>
  <ax:ocxPr ax:name="FontHeight" ax:value="525"/>
  <ax:ocxPr ax:name="FontCharSet" ax:value="222"/>
  <ax:ocxPr ax:name="FontPitchAndFamily" ax:value="2"/>
  <ax:ocxPr ax:name="ParagraphAlign" ax:value="3"/>
  <ax:ocxPr ax:name="FontWeight" ax:value="700"/>
</ax:ocx>
</file>

<file path=ppt/activeX/activeX86.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6403;1799"/>
  <ax:ocxPr ax:name="Value" ax:value="0"/>
  <ax:ocxPr ax:name="Caption" ax:value="a.  Myanmar"/>
  <ax:ocxPr ax:name="GroupName" ax:value="Slide76"/>
  <ax:ocxPr ax:name="FontName" ax:value="Angsana New"/>
  <ax:ocxPr ax:name="FontHeight" ax:value="720"/>
  <ax:ocxPr ax:name="FontCharSet" ax:value="222"/>
  <ax:ocxPr ax:name="FontPitchAndFamily" ax:value="2"/>
</ax:ocx>
</file>

<file path=ppt/activeX/activeX87.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6403;1799"/>
  <ax:ocxPr ax:name="Value" ax:value="0"/>
  <ax:ocxPr ax:name="Caption" ax:value="b.  Indonesia"/>
  <ax:ocxPr ax:name="GroupName" ax:value="Slide76"/>
  <ax:ocxPr ax:name="FontName" ax:value="Angsana New"/>
  <ax:ocxPr ax:name="FontHeight" ax:value="720"/>
  <ax:ocxPr ax:name="FontCharSet" ax:value="222"/>
  <ax:ocxPr ax:name="FontPitchAndFamily" ax:value="2"/>
</ax:ocx>
</file>

<file path=ppt/activeX/activeX88.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6403;1799"/>
  <ax:ocxPr ax:name="Value" ax:value="0"/>
  <ax:ocxPr ax:name="Caption" ax:value="c.  Malaysia"/>
  <ax:ocxPr ax:name="GroupName" ax:value="Slide76"/>
  <ax:ocxPr ax:name="FontName" ax:value="Angsana New"/>
  <ax:ocxPr ax:name="FontHeight" ax:value="720"/>
  <ax:ocxPr ax:name="FontCharSet" ax:value="222"/>
  <ax:ocxPr ax:name="FontPitchAndFamily" ax:value="2"/>
</ax:ocx>
</file>

<file path=ppt/activeX/activeX89.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6403;1799"/>
  <ax:ocxPr ax:name="Value" ax:value="0"/>
  <ax:ocxPr ax:name="Caption" ax:value="d.  Vietnam"/>
  <ax:ocxPr ax:name="GroupName" ax:value="Slide76"/>
  <ax:ocxPr ax:name="FontName" ax:value="Angsana New"/>
  <ax:ocxPr ax:name="FontHeight" ax:value="720"/>
  <ax:ocxPr ax:name="FontCharSet" ax:value="222"/>
  <ax:ocxPr ax:name="FontPitchAndFamily" ax:value="2"/>
</ax:ocx>
</file>

<file path=ppt/activeX/activeX90.xml><?xml version="1.0" encoding="utf-8"?>
<ax:ocx xmlns:ax="http://schemas.microsoft.com/office/2006/activeX" xmlns:r="http://schemas.openxmlformats.org/officeDocument/2006/relationships" ax:classid="{D7053240-CE69-11CD-A777-00DD01143C57}" ax:persistence="persistPropertyBag">
  <ax:ocxPr ax:name="ForeColor" ax:value="2147483658"/>
  <ax:ocxPr ax:name="BackColor" ax:value="2147483669"/>
  <ax:ocxPr ax:name="PicturePosition" ax:value="131072"/>
  <ax:ocxPr ax:name="Size" ax:value="6191;2011"/>
  <ax:ocxPr ax:name="Picture">
    <ax:picture r:id="rId1"/>
  </ax:ocxPr>
  <ax:ocxPr ax:name="FontName" ax:value="Angsana New"/>
  <ax:ocxPr ax:name="FontEffects" ax:value="1073741827"/>
  <ax:ocxPr ax:name="FontHeight" ax:value="525"/>
  <ax:ocxPr ax:name="FontCharSet" ax:value="222"/>
  <ax:ocxPr ax:name="FontPitchAndFamily" ax:value="2"/>
  <ax:ocxPr ax:name="ParagraphAlign" ax:value="3"/>
  <ax:ocxPr ax:name="FontWeight" ax:value="700"/>
</ax:ocx>
</file>

<file path=ppt/activeX/activeX91.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6985;1614"/>
  <ax:ocxPr ax:name="Value" ax:value="0"/>
  <ax:ocxPr ax:name="Caption" ax:value="a.  Bangkok"/>
  <ax:ocxPr ax:name="GroupName" ax:value="Slide78"/>
  <ax:ocxPr ax:name="FontName" ax:value="Angsana New"/>
  <ax:ocxPr ax:name="FontHeight" ax:value="720"/>
  <ax:ocxPr ax:name="FontCharSet" ax:value="222"/>
  <ax:ocxPr ax:name="FontPitchAndFamily" ax:value="2"/>
</ax:ocx>
</file>

<file path=ppt/activeX/activeX92.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6985;1614"/>
  <ax:ocxPr ax:name="Value" ax:value="0"/>
  <ax:ocxPr ax:name="Caption" ax:value="b.  Beijing"/>
  <ax:ocxPr ax:name="GroupName" ax:value="Slide78"/>
  <ax:ocxPr ax:name="FontName" ax:value="Angsana New"/>
  <ax:ocxPr ax:name="FontHeight" ax:value="720"/>
  <ax:ocxPr ax:name="FontCharSet" ax:value="222"/>
  <ax:ocxPr ax:name="FontPitchAndFamily" ax:value="2"/>
</ax:ocx>
</file>

<file path=ppt/activeX/activeX93.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6985;1614"/>
  <ax:ocxPr ax:name="Value" ax:value="0"/>
  <ax:ocxPr ax:name="Caption" ax:value="c.  Jakarta"/>
  <ax:ocxPr ax:name="GroupName" ax:value="Slide78"/>
  <ax:ocxPr ax:name="FontName" ax:value="Angsana New"/>
  <ax:ocxPr ax:name="FontHeight" ax:value="720"/>
  <ax:ocxPr ax:name="FontCharSet" ax:value="222"/>
  <ax:ocxPr ax:name="FontPitchAndFamily" ax:value="2"/>
</ax:ocx>
</file>

<file path=ppt/activeX/activeX94.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6985;1614"/>
  <ax:ocxPr ax:name="Value" ax:value="0"/>
  <ax:ocxPr ax:name="Caption" ax:value="d.  Phnom  Penh"/>
  <ax:ocxPr ax:name="GroupName" ax:value="Slide78"/>
  <ax:ocxPr ax:name="FontName" ax:value="Angsana New"/>
  <ax:ocxPr ax:name="FontHeight" ax:value="720"/>
  <ax:ocxPr ax:name="FontCharSet" ax:value="222"/>
  <ax:ocxPr ax:name="FontPitchAndFamily" ax:value="2"/>
</ax:ocx>
</file>

<file path=ppt/activeX/activeX95.xml><?xml version="1.0" encoding="utf-8"?>
<ax:ocx xmlns:ax="http://schemas.microsoft.com/office/2006/activeX" xmlns:r="http://schemas.openxmlformats.org/officeDocument/2006/relationships" ax:classid="{D7053240-CE69-11CD-A777-00DD01143C57}" ax:persistence="persistPropertyBag">
  <ax:ocxPr ax:name="ForeColor" ax:value="2147483658"/>
  <ax:ocxPr ax:name="BackColor" ax:value="2147483669"/>
  <ax:ocxPr ax:name="Caption" ax:value="ตรวจคำตอบ"/>
  <ax:ocxPr ax:name="PicturePosition" ax:value="131072"/>
  <ax:ocxPr ax:name="Size" ax:value="6191;2011"/>
  <ax:ocxPr ax:name="Picture">
    <ax:picture r:id="rId1"/>
  </ax:ocxPr>
  <ax:ocxPr ax:name="FontName" ax:value="Angsana New"/>
  <ax:ocxPr ax:name="FontEffects" ax:value="1073741827"/>
  <ax:ocxPr ax:name="FontHeight" ax:value="525"/>
  <ax:ocxPr ax:name="FontCharSet" ax:value="222"/>
  <ax:ocxPr ax:name="FontPitchAndFamily" ax:value="2"/>
  <ax:ocxPr ax:name="ParagraphAlign" ax:value="3"/>
  <ax:ocxPr ax:name="FontWeight" ax:value="700"/>
</ax:ocx>
</file>

<file path=ppt/activeX/activeX96.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6998;1601"/>
  <ax:ocxPr ax:name="MultiSelect" ax:value="1"/>
  <ax:ocxPr ax:name="Value" ax:value="1"/>
  <ax:ocxPr ax:name="Caption" ax:value="c.   Hanoi"/>
  <ax:ocxPr ax:name="GroupName" ax:value="Slide78"/>
  <ax:ocxPr ax:name="FontName" ax:value="Tahoma"/>
  <ax:ocxPr ax:name="FontHeight" ax:value="360"/>
  <ax:ocxPr ax:name="FontCharSet" ax:value="222"/>
  <ax:ocxPr ax:name="FontPitchAndFamily" ax:value="2"/>
</ax:ocx>
</file>

<file path=ppt/activeX/activeX97.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5001;1614"/>
  <ax:ocxPr ax:name="Value" ax:value="0"/>
  <ax:ocxPr ax:name="Caption" ax:value="a.  Six"/>
  <ax:ocxPr ax:name="GroupName" ax:value="Slide79"/>
  <ax:ocxPr ax:name="FontName" ax:value="Angsana New"/>
  <ax:ocxPr ax:name="FontHeight" ax:value="720"/>
  <ax:ocxPr ax:name="FontCharSet" ax:value="222"/>
  <ax:ocxPr ax:name="FontPitchAndFamily" ax:value="2"/>
</ax:ocx>
</file>

<file path=ppt/activeX/activeX98.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5001;1614"/>
  <ax:ocxPr ax:name="Value" ax:value="0"/>
  <ax:ocxPr ax:name="Caption" ax:value="b.  Two"/>
  <ax:ocxPr ax:name="GroupName" ax:value="Slide79"/>
  <ax:ocxPr ax:name="FontName" ax:value="Angsana New"/>
  <ax:ocxPr ax:name="FontHeight" ax:value="720"/>
  <ax:ocxPr ax:name="FontCharSet" ax:value="222"/>
  <ax:ocxPr ax:name="FontPitchAndFamily" ax:value="2"/>
</ax:ocx>
</file>

<file path=ppt/activeX/activeX99.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5001;1614"/>
  <ax:ocxPr ax:name="Value" ax:value="0"/>
  <ax:ocxPr ax:name="Caption" ax:value="c.  Seven"/>
  <ax:ocxPr ax:name="GroupName" ax:value="Slide79"/>
  <ax:ocxPr ax:name="FontName" ax:value="Angsana New"/>
  <ax:ocxPr ax:name="FontHeight" ax:value="720"/>
  <ax:ocxPr ax:name="FontCharSet" ax:value="222"/>
  <ax:ocxPr ax:name="FontPitchAndFamily" ax:value="2"/>
</ax:ocx>
</file>

<file path=ppt/activeX/activeX100.xml><?xml version="1.0" encoding="utf-8"?>
<ax:ocx xmlns:ax="http://schemas.microsoft.com/office/2006/activeX" xmlns:r="http://schemas.openxmlformats.org/officeDocument/2006/relationships" ax:classid="{8BD21D50-EC42-11CE-9E0D-00AA006002F3}" ax:persistence="persistPropertyBag">
  <ax:ocxPr ax:name="BackColor" ax:value="16777215"/>
  <ax:ocxPr ax:name="ForeColor" ax:value="0"/>
  <ax:ocxPr ax:name="DisplayStyle" ax:value="5"/>
  <ax:ocxPr ax:name="Size" ax:value="5001;1614"/>
  <ax:ocxPr ax:name="Value" ax:value="0"/>
  <ax:ocxPr ax:name="Caption" ax:value="d.  Three"/>
  <ax:ocxPr ax:name="GroupName" ax:value="Slide79"/>
  <ax:ocxPr ax:name="FontName" ax:value="Angsana New"/>
  <ax:ocxPr ax:name="FontHeight" ax:value="720"/>
  <ax:ocxPr ax:name="FontCharSet" ax:value="222"/>
  <ax:ocxPr ax:name="FontPitchAndFamily" ax:value="2"/>
</ax:ocx>
</file>

<file path=ppt/activeX/activeX101.xml><?xml version="1.0" encoding="utf-8"?>
<ax:ocx xmlns:ax="http://schemas.microsoft.com/office/2006/activeX" xmlns:r="http://schemas.openxmlformats.org/officeDocument/2006/relationships" ax:classid="{D7053240-CE69-11CD-A777-00DD01143C57}" ax:persistence="persistPropertyBag">
  <ax:ocxPr ax:name="ForeColor" ax:value="2147483658"/>
  <ax:ocxPr ax:name="BackColor" ax:value="2147483669"/>
  <ax:ocxPr ax:name="Caption" ax:value="ตรวจคำตอบ"/>
  <ax:ocxPr ax:name="PicturePosition" ax:value="131072"/>
  <ax:ocxPr ax:name="Size" ax:value="6191;2011"/>
  <ax:ocxPr ax:name="FontName" ax:value="Angsana New"/>
  <ax:ocxPr ax:name="FontEffects" ax:value="1073741827"/>
  <ax:ocxPr ax:name="FontHeight" ax:value="525"/>
  <ax:ocxPr ax:name="FontCharSet" ax:value="222"/>
  <ax:ocxPr ax:name="FontPitchAndFamily" ax:value="2"/>
  <ax:ocxPr ax:name="ParagraphAlign" ax:value="3"/>
  <ax:ocxPr ax:name="FontWeight" ax:value="700"/>
</ax:ocx>
</file>

<file path=ppt/activeX/activeX102.xml><?xml version="1.0" encoding="utf-8"?>
<ax:ocx xmlns:ax="http://schemas.microsoft.com/office/2006/activeX" xmlns:r="http://schemas.openxmlformats.org/officeDocument/2006/relationships" ax:classid="{D7053240-CE69-11CD-A777-00DD01143C57}" ax:persistence="persistPropertyBag">
  <ax:ocxPr ax:name="BackColor" ax:value="2147483658"/>
  <ax:ocxPr ax:name="Caption" ax:value="คลิกดูคะแนน"/>
  <ax:ocxPr ax:name="Size" ax:value="4392;2011"/>
  <ax:ocxPr ax:name="FontName" ax:value="Tahoma"/>
  <ax:ocxPr ax:name="FontHeight" ax:value="285"/>
  <ax:ocxPr ax:name="FontCharSet" ax:value="222"/>
  <ax:ocxPr ax:name="FontPitchAndFamily" ax:value="2"/>
  <ax:ocxPr ax:name="ParagraphAlign" ax:value="3"/>
</ax:ocx>
</file>

<file path=ppt/drawings/_rels/vmlDrawing1.vml.rels><?xml version="1.0" encoding="UTF-8" standalone="yes"?>
<Relationships xmlns="http://schemas.openxmlformats.org/package/2006/relationships"><Relationship Id="rId3" Type="http://schemas.openxmlformats.org/officeDocument/2006/relationships/image" Target="../media/image85.wmf"/><Relationship Id="rId2" Type="http://schemas.openxmlformats.org/officeDocument/2006/relationships/image" Target="../media/image84.wmf"/><Relationship Id="rId1" Type="http://schemas.openxmlformats.org/officeDocument/2006/relationships/image" Target="../media/image83.wmf"/><Relationship Id="rId5" Type="http://schemas.openxmlformats.org/officeDocument/2006/relationships/image" Target="../media/image87.wmf"/><Relationship Id="rId4" Type="http://schemas.openxmlformats.org/officeDocument/2006/relationships/image" Target="../media/image86.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90.wmf"/><Relationship Id="rId2" Type="http://schemas.openxmlformats.org/officeDocument/2006/relationships/image" Target="../media/image89.wmf"/><Relationship Id="rId1" Type="http://schemas.openxmlformats.org/officeDocument/2006/relationships/image" Target="../media/image88.wmf"/><Relationship Id="rId5" Type="http://schemas.openxmlformats.org/officeDocument/2006/relationships/image" Target="../media/image92.wmf"/><Relationship Id="rId4" Type="http://schemas.openxmlformats.org/officeDocument/2006/relationships/image" Target="../media/image91.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95.wmf"/><Relationship Id="rId2" Type="http://schemas.openxmlformats.org/officeDocument/2006/relationships/image" Target="../media/image94.wmf"/><Relationship Id="rId1" Type="http://schemas.openxmlformats.org/officeDocument/2006/relationships/image" Target="../media/image93.wmf"/><Relationship Id="rId5" Type="http://schemas.openxmlformats.org/officeDocument/2006/relationships/image" Target="../media/image97.wmf"/><Relationship Id="rId4" Type="http://schemas.openxmlformats.org/officeDocument/2006/relationships/image" Target="../media/image96.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100.wmf"/><Relationship Id="rId2" Type="http://schemas.openxmlformats.org/officeDocument/2006/relationships/image" Target="../media/image99.wmf"/><Relationship Id="rId1" Type="http://schemas.openxmlformats.org/officeDocument/2006/relationships/image" Target="../media/image98.wmf"/><Relationship Id="rId5" Type="http://schemas.openxmlformats.org/officeDocument/2006/relationships/image" Target="../media/image102.wmf"/><Relationship Id="rId4" Type="http://schemas.openxmlformats.org/officeDocument/2006/relationships/image" Target="../media/image101.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105.wmf"/><Relationship Id="rId2" Type="http://schemas.openxmlformats.org/officeDocument/2006/relationships/image" Target="../media/image104.wmf"/><Relationship Id="rId1" Type="http://schemas.openxmlformats.org/officeDocument/2006/relationships/image" Target="../media/image103.wmf"/><Relationship Id="rId5" Type="http://schemas.openxmlformats.org/officeDocument/2006/relationships/image" Target="../media/image107.wmf"/><Relationship Id="rId4" Type="http://schemas.openxmlformats.org/officeDocument/2006/relationships/image" Target="../media/image106.w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110.wmf"/><Relationship Id="rId2" Type="http://schemas.openxmlformats.org/officeDocument/2006/relationships/image" Target="../media/image109.wmf"/><Relationship Id="rId1" Type="http://schemas.openxmlformats.org/officeDocument/2006/relationships/image" Target="../media/image108.wmf"/><Relationship Id="rId5" Type="http://schemas.openxmlformats.org/officeDocument/2006/relationships/image" Target="../media/image112.wmf"/><Relationship Id="rId4" Type="http://schemas.openxmlformats.org/officeDocument/2006/relationships/image" Target="../media/image111.w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115.wmf"/><Relationship Id="rId2" Type="http://schemas.openxmlformats.org/officeDocument/2006/relationships/image" Target="../media/image114.wmf"/><Relationship Id="rId1" Type="http://schemas.openxmlformats.org/officeDocument/2006/relationships/image" Target="../media/image113.wmf"/><Relationship Id="rId5" Type="http://schemas.openxmlformats.org/officeDocument/2006/relationships/image" Target="../media/image117.wmf"/><Relationship Id="rId4" Type="http://schemas.openxmlformats.org/officeDocument/2006/relationships/image" Target="../media/image116.wmf"/></Relationships>
</file>

<file path=ppt/drawings/_rels/vmlDrawing8.vml.rels><?xml version="1.0" encoding="UTF-8" standalone="yes"?>
<Relationships xmlns="http://schemas.openxmlformats.org/package/2006/relationships"><Relationship Id="rId3" Type="http://schemas.openxmlformats.org/officeDocument/2006/relationships/image" Target="../media/image120.wmf"/><Relationship Id="rId2" Type="http://schemas.openxmlformats.org/officeDocument/2006/relationships/image" Target="../media/image119.wmf"/><Relationship Id="rId1" Type="http://schemas.openxmlformats.org/officeDocument/2006/relationships/image" Target="../media/image118.wmf"/><Relationship Id="rId5" Type="http://schemas.openxmlformats.org/officeDocument/2006/relationships/image" Target="../media/image122.wmf"/><Relationship Id="rId4" Type="http://schemas.openxmlformats.org/officeDocument/2006/relationships/image" Target="../media/image121.wmf"/></Relationships>
</file>

<file path=ppt/drawings/_rels/vmlDrawing9.vml.rels><?xml version="1.0" encoding="UTF-8" standalone="yes"?>
<Relationships xmlns="http://schemas.openxmlformats.org/package/2006/relationships"><Relationship Id="rId3" Type="http://schemas.openxmlformats.org/officeDocument/2006/relationships/image" Target="../media/image125.wmf"/><Relationship Id="rId2" Type="http://schemas.openxmlformats.org/officeDocument/2006/relationships/image" Target="../media/image124.wmf"/><Relationship Id="rId1" Type="http://schemas.openxmlformats.org/officeDocument/2006/relationships/image" Target="../media/image123.wmf"/><Relationship Id="rId5" Type="http://schemas.openxmlformats.org/officeDocument/2006/relationships/image" Target="../media/image127.wmf"/><Relationship Id="rId4" Type="http://schemas.openxmlformats.org/officeDocument/2006/relationships/image" Target="../media/image126.wmf"/></Relationships>
</file>

<file path=ppt/drawings/_rels/vmlDrawing10.vml.rels><?xml version="1.0" encoding="UTF-8" standalone="yes"?>
<Relationships xmlns="http://schemas.openxmlformats.org/package/2006/relationships"><Relationship Id="rId3" Type="http://schemas.openxmlformats.org/officeDocument/2006/relationships/image" Target="../media/image130.wmf"/><Relationship Id="rId2" Type="http://schemas.openxmlformats.org/officeDocument/2006/relationships/image" Target="../media/image129.wmf"/><Relationship Id="rId1" Type="http://schemas.openxmlformats.org/officeDocument/2006/relationships/image" Target="../media/image128.wmf"/><Relationship Id="rId5" Type="http://schemas.openxmlformats.org/officeDocument/2006/relationships/image" Target="../media/image132.wmf"/><Relationship Id="rId4" Type="http://schemas.openxmlformats.org/officeDocument/2006/relationships/image" Target="../media/image131.wmf"/></Relationships>
</file>

<file path=ppt/drawings/_rels/vmlDrawing11.vml.rels><?xml version="1.0" encoding="UTF-8" standalone="yes"?>
<Relationships xmlns="http://schemas.openxmlformats.org/package/2006/relationships"><Relationship Id="rId3" Type="http://schemas.openxmlformats.org/officeDocument/2006/relationships/image" Target="../media/image135.wmf"/><Relationship Id="rId2" Type="http://schemas.openxmlformats.org/officeDocument/2006/relationships/image" Target="../media/image134.wmf"/><Relationship Id="rId1" Type="http://schemas.openxmlformats.org/officeDocument/2006/relationships/image" Target="../media/image133.wmf"/><Relationship Id="rId5" Type="http://schemas.openxmlformats.org/officeDocument/2006/relationships/image" Target="../media/image137.wmf"/><Relationship Id="rId4" Type="http://schemas.openxmlformats.org/officeDocument/2006/relationships/image" Target="../media/image136.wmf"/></Relationships>
</file>

<file path=ppt/drawings/_rels/vmlDrawing12.vml.rels><?xml version="1.0" encoding="UTF-8" standalone="yes"?>
<Relationships xmlns="http://schemas.openxmlformats.org/package/2006/relationships"><Relationship Id="rId3" Type="http://schemas.openxmlformats.org/officeDocument/2006/relationships/image" Target="../media/image140.wmf"/><Relationship Id="rId2" Type="http://schemas.openxmlformats.org/officeDocument/2006/relationships/image" Target="../media/image139.wmf"/><Relationship Id="rId1" Type="http://schemas.openxmlformats.org/officeDocument/2006/relationships/image" Target="../media/image138.wmf"/><Relationship Id="rId5" Type="http://schemas.openxmlformats.org/officeDocument/2006/relationships/image" Target="../media/image142.wmf"/><Relationship Id="rId4" Type="http://schemas.openxmlformats.org/officeDocument/2006/relationships/image" Target="../media/image141.wmf"/></Relationships>
</file>

<file path=ppt/drawings/_rels/vmlDrawing13.vml.rels><?xml version="1.0" encoding="UTF-8" standalone="yes"?>
<Relationships xmlns="http://schemas.openxmlformats.org/package/2006/relationships"><Relationship Id="rId3" Type="http://schemas.openxmlformats.org/officeDocument/2006/relationships/image" Target="../media/image145.wmf"/><Relationship Id="rId2" Type="http://schemas.openxmlformats.org/officeDocument/2006/relationships/image" Target="../media/image144.wmf"/><Relationship Id="rId1" Type="http://schemas.openxmlformats.org/officeDocument/2006/relationships/image" Target="../media/image143.wmf"/><Relationship Id="rId5" Type="http://schemas.openxmlformats.org/officeDocument/2006/relationships/image" Target="../media/image147.wmf"/><Relationship Id="rId4" Type="http://schemas.openxmlformats.org/officeDocument/2006/relationships/image" Target="../media/image146.wmf"/></Relationships>
</file>

<file path=ppt/drawings/_rels/vmlDrawing14.vml.rels><?xml version="1.0" encoding="UTF-8" standalone="yes"?>
<Relationships xmlns="http://schemas.openxmlformats.org/package/2006/relationships"><Relationship Id="rId3" Type="http://schemas.openxmlformats.org/officeDocument/2006/relationships/image" Target="../media/image150.wmf"/><Relationship Id="rId2" Type="http://schemas.openxmlformats.org/officeDocument/2006/relationships/image" Target="../media/image149.wmf"/><Relationship Id="rId1" Type="http://schemas.openxmlformats.org/officeDocument/2006/relationships/image" Target="../media/image148.wmf"/><Relationship Id="rId5" Type="http://schemas.openxmlformats.org/officeDocument/2006/relationships/image" Target="../media/image152.wmf"/><Relationship Id="rId4" Type="http://schemas.openxmlformats.org/officeDocument/2006/relationships/image" Target="../media/image151.wmf"/></Relationships>
</file>

<file path=ppt/drawings/_rels/vmlDrawing15.vml.rels><?xml version="1.0" encoding="UTF-8" standalone="yes"?>
<Relationships xmlns="http://schemas.openxmlformats.org/package/2006/relationships"><Relationship Id="rId3" Type="http://schemas.openxmlformats.org/officeDocument/2006/relationships/image" Target="../media/image155.wmf"/><Relationship Id="rId2" Type="http://schemas.openxmlformats.org/officeDocument/2006/relationships/image" Target="../media/image154.wmf"/><Relationship Id="rId1" Type="http://schemas.openxmlformats.org/officeDocument/2006/relationships/image" Target="../media/image153.wmf"/><Relationship Id="rId5" Type="http://schemas.openxmlformats.org/officeDocument/2006/relationships/image" Target="../media/image157.wmf"/><Relationship Id="rId4" Type="http://schemas.openxmlformats.org/officeDocument/2006/relationships/image" Target="../media/image156.wmf"/></Relationships>
</file>

<file path=ppt/drawings/_rels/vmlDrawing16.vml.rels><?xml version="1.0" encoding="UTF-8" standalone="yes"?>
<Relationships xmlns="http://schemas.openxmlformats.org/package/2006/relationships"><Relationship Id="rId3" Type="http://schemas.openxmlformats.org/officeDocument/2006/relationships/image" Target="../media/image160.wmf"/><Relationship Id="rId2" Type="http://schemas.openxmlformats.org/officeDocument/2006/relationships/image" Target="../media/image159.wmf"/><Relationship Id="rId1" Type="http://schemas.openxmlformats.org/officeDocument/2006/relationships/image" Target="../media/image158.wmf"/><Relationship Id="rId5" Type="http://schemas.openxmlformats.org/officeDocument/2006/relationships/image" Target="../media/image162.wmf"/><Relationship Id="rId4" Type="http://schemas.openxmlformats.org/officeDocument/2006/relationships/image" Target="../media/image161.wmf"/></Relationships>
</file>

<file path=ppt/drawings/_rels/vmlDrawing17.vml.rels><?xml version="1.0" encoding="UTF-8" standalone="yes"?>
<Relationships xmlns="http://schemas.openxmlformats.org/package/2006/relationships"><Relationship Id="rId3" Type="http://schemas.openxmlformats.org/officeDocument/2006/relationships/image" Target="../media/image166.wmf"/><Relationship Id="rId2" Type="http://schemas.openxmlformats.org/officeDocument/2006/relationships/image" Target="../media/image165.wmf"/><Relationship Id="rId1" Type="http://schemas.openxmlformats.org/officeDocument/2006/relationships/image" Target="../media/image164.wmf"/><Relationship Id="rId5" Type="http://schemas.openxmlformats.org/officeDocument/2006/relationships/image" Target="../media/image168.wmf"/><Relationship Id="rId4" Type="http://schemas.openxmlformats.org/officeDocument/2006/relationships/image" Target="../media/image167.wmf"/></Relationships>
</file>

<file path=ppt/drawings/_rels/vmlDrawing18.vml.rels><?xml version="1.0" encoding="UTF-8" standalone="yes"?>
<Relationships xmlns="http://schemas.openxmlformats.org/package/2006/relationships"><Relationship Id="rId3" Type="http://schemas.openxmlformats.org/officeDocument/2006/relationships/image" Target="../media/image171.wmf"/><Relationship Id="rId2" Type="http://schemas.openxmlformats.org/officeDocument/2006/relationships/image" Target="../media/image170.wmf"/><Relationship Id="rId1" Type="http://schemas.openxmlformats.org/officeDocument/2006/relationships/image" Target="../media/image169.wmf"/><Relationship Id="rId5" Type="http://schemas.openxmlformats.org/officeDocument/2006/relationships/image" Target="../media/image173.wmf"/><Relationship Id="rId4" Type="http://schemas.openxmlformats.org/officeDocument/2006/relationships/image" Target="../media/image172.wmf"/></Relationships>
</file>

<file path=ppt/drawings/_rels/vmlDrawing19.vml.rels><?xml version="1.0" encoding="UTF-8" standalone="yes"?>
<Relationships xmlns="http://schemas.openxmlformats.org/package/2006/relationships"><Relationship Id="rId3" Type="http://schemas.openxmlformats.org/officeDocument/2006/relationships/image" Target="../media/image176.wmf"/><Relationship Id="rId2" Type="http://schemas.openxmlformats.org/officeDocument/2006/relationships/image" Target="../media/image175.wmf"/><Relationship Id="rId1" Type="http://schemas.openxmlformats.org/officeDocument/2006/relationships/image" Target="../media/image174.wmf"/><Relationship Id="rId6" Type="http://schemas.openxmlformats.org/officeDocument/2006/relationships/image" Target="../media/image179.wmf"/><Relationship Id="rId5" Type="http://schemas.openxmlformats.org/officeDocument/2006/relationships/image" Target="../media/image178.wmf"/><Relationship Id="rId4" Type="http://schemas.openxmlformats.org/officeDocument/2006/relationships/image" Target="../media/image177.wmf"/></Relationships>
</file>

<file path=ppt/drawings/_rels/vmlDrawing20.vml.rels><?xml version="1.0" encoding="UTF-8" standalone="yes"?>
<Relationships xmlns="http://schemas.openxmlformats.org/package/2006/relationships"><Relationship Id="rId3" Type="http://schemas.openxmlformats.org/officeDocument/2006/relationships/image" Target="../media/image182.wmf"/><Relationship Id="rId2" Type="http://schemas.openxmlformats.org/officeDocument/2006/relationships/image" Target="../media/image181.wmf"/><Relationship Id="rId1" Type="http://schemas.openxmlformats.org/officeDocument/2006/relationships/image" Target="../media/image180.wmf"/><Relationship Id="rId5" Type="http://schemas.openxmlformats.org/officeDocument/2006/relationships/image" Target="../media/image184.wmf"/><Relationship Id="rId4" Type="http://schemas.openxmlformats.org/officeDocument/2006/relationships/image" Target="../media/image183.wmf"/></Relationships>
</file>

<file path=ppt/drawings/_rels/vmlDrawing21.vml.rels><?xml version="1.0" encoding="UTF-8" standalone="yes"?>
<Relationships xmlns="http://schemas.openxmlformats.org/package/2006/relationships"><Relationship Id="rId1" Type="http://schemas.openxmlformats.org/officeDocument/2006/relationships/image" Target="../media/image185.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th-TH"/>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th-TH"/>
          </a:p>
        </p:txBody>
      </p:sp>
      <p:sp>
        <p:nvSpPr>
          <p:cNvPr id="4" name="Date Placeholder 3"/>
          <p:cNvSpPr>
            <a:spLocks noGrp="1"/>
          </p:cNvSpPr>
          <p:nvPr>
            <p:ph type="dt" sz="half" idx="10"/>
          </p:nvPr>
        </p:nvSpPr>
        <p:spPr/>
        <p:txBody>
          <a:bodyPr/>
          <a:lstStyle/>
          <a:p>
            <a:fld id="{E5C0CF83-0D62-4FFD-B4D3-092FC501CECE}" type="datetimeFigureOut">
              <a:rPr lang="th-TH" smtClean="0"/>
              <a:pPr/>
              <a:t>24/07/55</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DECDCE28-3A2B-4BDE-8274-003A1F59E405}" type="slidenum">
              <a:rPr lang="th-TH" smtClean="0"/>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E5C0CF83-0D62-4FFD-B4D3-092FC501CECE}" type="datetimeFigureOut">
              <a:rPr lang="th-TH" smtClean="0"/>
              <a:pPr/>
              <a:t>24/07/55</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DECDCE28-3A2B-4BDE-8274-003A1F59E405}" type="slidenum">
              <a:rPr lang="th-TH" smtClean="0"/>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th-T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5C0CF83-0D62-4FFD-B4D3-092FC501CECE}" type="datetimeFigureOut">
              <a:rPr lang="th-TH" smtClean="0"/>
              <a:pPr/>
              <a:t>24/07/55</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DECDCE28-3A2B-4BDE-8274-003A1F59E405}" type="slidenum">
              <a:rPr lang="th-TH" smtClean="0"/>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Date Placeholder 4"/>
          <p:cNvSpPr>
            <a:spLocks noGrp="1"/>
          </p:cNvSpPr>
          <p:nvPr>
            <p:ph type="dt" sz="half" idx="10"/>
          </p:nvPr>
        </p:nvSpPr>
        <p:spPr/>
        <p:txBody>
          <a:bodyPr/>
          <a:lstStyle/>
          <a:p>
            <a:fld id="{E5C0CF83-0D62-4FFD-B4D3-092FC501CECE}" type="datetimeFigureOut">
              <a:rPr lang="th-TH" smtClean="0"/>
              <a:pPr/>
              <a:t>24/07/55</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DECDCE28-3A2B-4BDE-8274-003A1F59E405}" type="slidenum">
              <a:rPr lang="th-TH" smtClean="0"/>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7" name="Date Placeholder 6"/>
          <p:cNvSpPr>
            <a:spLocks noGrp="1"/>
          </p:cNvSpPr>
          <p:nvPr>
            <p:ph type="dt" sz="half" idx="10"/>
          </p:nvPr>
        </p:nvSpPr>
        <p:spPr/>
        <p:txBody>
          <a:bodyPr/>
          <a:lstStyle/>
          <a:p>
            <a:fld id="{E5C0CF83-0D62-4FFD-B4D3-092FC501CECE}" type="datetimeFigureOut">
              <a:rPr lang="th-TH" smtClean="0"/>
              <a:pPr/>
              <a:t>24/07/55</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DECDCE28-3A2B-4BDE-8274-003A1F59E405}" type="slidenum">
              <a:rPr lang="th-TH" smtClean="0"/>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Date Placeholder 2"/>
          <p:cNvSpPr>
            <a:spLocks noGrp="1"/>
          </p:cNvSpPr>
          <p:nvPr>
            <p:ph type="dt" sz="half" idx="10"/>
          </p:nvPr>
        </p:nvSpPr>
        <p:spPr/>
        <p:txBody>
          <a:bodyPr/>
          <a:lstStyle/>
          <a:p>
            <a:fld id="{E5C0CF83-0D62-4FFD-B4D3-092FC501CECE}" type="datetimeFigureOut">
              <a:rPr lang="th-TH" smtClean="0"/>
              <a:pPr/>
              <a:t>24/07/55</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DECDCE28-3A2B-4BDE-8274-003A1F59E405}"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C0CF83-0D62-4FFD-B4D3-092FC501CECE}" type="datetimeFigureOut">
              <a:rPr lang="th-TH" smtClean="0"/>
              <a:pPr/>
              <a:t>24/07/55</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DECDCE28-3A2B-4BDE-8274-003A1F59E405}"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th-T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5C0CF83-0D62-4FFD-B4D3-092FC501CECE}" type="datetimeFigureOut">
              <a:rPr lang="th-TH" smtClean="0"/>
              <a:pPr/>
              <a:t>24/07/55</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DECDCE28-3A2B-4BDE-8274-003A1F59E405}" type="slidenum">
              <a:rPr lang="th-TH" smtClean="0"/>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5C0CF83-0D62-4FFD-B4D3-092FC501CECE}" type="datetimeFigureOut">
              <a:rPr lang="th-TH" smtClean="0"/>
              <a:pPr/>
              <a:t>24/07/55</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DECDCE28-3A2B-4BDE-8274-003A1F59E405}" type="slidenum">
              <a:rPr lang="th-TH" smtClean="0"/>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E5C0CF83-0D62-4FFD-B4D3-092FC501CECE}" type="datetimeFigureOut">
              <a:rPr lang="th-TH" smtClean="0"/>
              <a:pPr/>
              <a:t>24/07/55</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DECDCE28-3A2B-4BDE-8274-003A1F59E405}"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th-TH"/>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E5C0CF83-0D62-4FFD-B4D3-092FC501CECE}" type="datetimeFigureOut">
              <a:rPr lang="th-TH" smtClean="0"/>
              <a:pPr/>
              <a:t>24/07/55</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DECDCE28-3A2B-4BDE-8274-003A1F59E405}"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78000"/>
          </a:blip>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th-TH"/>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5C0CF83-0D62-4FFD-B4D3-092FC501CECE}" type="datetimeFigureOut">
              <a:rPr lang="th-TH" smtClean="0"/>
              <a:pPr/>
              <a:t>24/07/55</a:t>
            </a:fld>
            <a:endParaRPr lang="th-TH"/>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ECDCE28-3A2B-4BDE-8274-003A1F59E405}"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audio" Target="../media/audio3.wav"/><Relationship Id="rId13" Type="http://schemas.openxmlformats.org/officeDocument/2006/relationships/slide" Target="slide46.xml"/><Relationship Id="rId3" Type="http://schemas.openxmlformats.org/officeDocument/2006/relationships/audio" Target="../media/audio1.wav"/><Relationship Id="rId7" Type="http://schemas.openxmlformats.org/officeDocument/2006/relationships/slide" Target="slide23.xml"/><Relationship Id="rId12" Type="http://schemas.openxmlformats.org/officeDocument/2006/relationships/image" Target="../media/image5.jpeg"/><Relationship Id="rId2" Type="http://schemas.openxmlformats.org/officeDocument/2006/relationships/slide" Target="slide3.xml"/><Relationship Id="rId16" Type="http://schemas.openxmlformats.org/officeDocument/2006/relationships/audio" Target="../media/audio6.wav"/><Relationship Id="rId1" Type="http://schemas.openxmlformats.org/officeDocument/2006/relationships/slideLayout" Target="../slideLayouts/slideLayout2.xml"/><Relationship Id="rId6" Type="http://schemas.openxmlformats.org/officeDocument/2006/relationships/audio" Target="../media/audio2.wav"/><Relationship Id="rId11" Type="http://schemas.openxmlformats.org/officeDocument/2006/relationships/slide" Target="slide35.xml"/><Relationship Id="rId5" Type="http://schemas.openxmlformats.org/officeDocument/2006/relationships/slide" Target="slide15.xml"/><Relationship Id="rId15" Type="http://schemas.openxmlformats.org/officeDocument/2006/relationships/slide" Target="slide57.xml"/><Relationship Id="rId10" Type="http://schemas.openxmlformats.org/officeDocument/2006/relationships/audio" Target="../media/audio4.wav"/><Relationship Id="rId4" Type="http://schemas.openxmlformats.org/officeDocument/2006/relationships/image" Target="../media/image4.jpeg"/><Relationship Id="rId9" Type="http://schemas.openxmlformats.org/officeDocument/2006/relationships/slide" Target="slide24.xml"/><Relationship Id="rId14" Type="http://schemas.openxmlformats.org/officeDocument/2006/relationships/audio" Target="../media/audio5.wav"/></Relationships>
</file>

<file path=ppt/slides/_rels/slide3.xml.rels><?xml version="1.0" encoding="UTF-8" standalone="yes"?>
<Relationships xmlns="http://schemas.openxmlformats.org/package/2006/relationships"><Relationship Id="rId8" Type="http://schemas.openxmlformats.org/officeDocument/2006/relationships/audio" Target="../media/audio6.wav"/><Relationship Id="rId13" Type="http://schemas.openxmlformats.org/officeDocument/2006/relationships/audio" Target="../media/audio7.wav"/><Relationship Id="rId18" Type="http://schemas.openxmlformats.org/officeDocument/2006/relationships/slide" Target="slide10.xml"/><Relationship Id="rId26" Type="http://schemas.openxmlformats.org/officeDocument/2006/relationships/slide" Target="slide13.xml"/><Relationship Id="rId3" Type="http://schemas.openxmlformats.org/officeDocument/2006/relationships/audio" Target="../media/audio3.wav"/><Relationship Id="rId21" Type="http://schemas.openxmlformats.org/officeDocument/2006/relationships/slide" Target="slide11.xml"/><Relationship Id="rId7" Type="http://schemas.openxmlformats.org/officeDocument/2006/relationships/slide" Target="slide6.xml"/><Relationship Id="rId12" Type="http://schemas.openxmlformats.org/officeDocument/2006/relationships/slide" Target="slide8.xml"/><Relationship Id="rId17" Type="http://schemas.openxmlformats.org/officeDocument/2006/relationships/image" Target="../media/image10.jpeg"/><Relationship Id="rId25" Type="http://schemas.openxmlformats.org/officeDocument/2006/relationships/image" Target="../media/image13.jpeg"/><Relationship Id="rId2" Type="http://schemas.openxmlformats.org/officeDocument/2006/relationships/slide" Target="slide2.xml"/><Relationship Id="rId16" Type="http://schemas.openxmlformats.org/officeDocument/2006/relationships/audio" Target="../media/audio8.wav"/><Relationship Id="rId20" Type="http://schemas.openxmlformats.org/officeDocument/2006/relationships/image" Target="../media/image11.jpeg"/><Relationship Id="rId29" Type="http://schemas.openxmlformats.org/officeDocument/2006/relationships/slide" Target="slide14.xml"/><Relationship Id="rId1" Type="http://schemas.openxmlformats.org/officeDocument/2006/relationships/slideLayout" Target="../slideLayouts/slideLayout2.xml"/><Relationship Id="rId6" Type="http://schemas.openxmlformats.org/officeDocument/2006/relationships/image" Target="../media/image6.jpeg"/><Relationship Id="rId11" Type="http://schemas.openxmlformats.org/officeDocument/2006/relationships/image" Target="../media/image8.jpeg"/><Relationship Id="rId24" Type="http://schemas.openxmlformats.org/officeDocument/2006/relationships/audio" Target="../media/audio5.wav"/><Relationship Id="rId5" Type="http://schemas.openxmlformats.org/officeDocument/2006/relationships/audio" Target="../media/audio1.wav"/><Relationship Id="rId15" Type="http://schemas.openxmlformats.org/officeDocument/2006/relationships/slide" Target="slide9.xml"/><Relationship Id="rId23" Type="http://schemas.openxmlformats.org/officeDocument/2006/relationships/slide" Target="slide12.xml"/><Relationship Id="rId28" Type="http://schemas.openxmlformats.org/officeDocument/2006/relationships/image" Target="../media/image14.jpeg"/><Relationship Id="rId10" Type="http://schemas.openxmlformats.org/officeDocument/2006/relationships/slide" Target="slide7.xml"/><Relationship Id="rId19" Type="http://schemas.openxmlformats.org/officeDocument/2006/relationships/audio" Target="../media/audio9.wav"/><Relationship Id="rId31" Type="http://schemas.openxmlformats.org/officeDocument/2006/relationships/image" Target="../media/image15.jpeg"/><Relationship Id="rId4" Type="http://schemas.openxmlformats.org/officeDocument/2006/relationships/slide" Target="slide5.xml"/><Relationship Id="rId9" Type="http://schemas.openxmlformats.org/officeDocument/2006/relationships/image" Target="../media/image7.jpeg"/><Relationship Id="rId14" Type="http://schemas.openxmlformats.org/officeDocument/2006/relationships/image" Target="../media/image9.jpeg"/><Relationship Id="rId22" Type="http://schemas.openxmlformats.org/officeDocument/2006/relationships/image" Target="../media/image12.jpeg"/><Relationship Id="rId27" Type="http://schemas.openxmlformats.org/officeDocument/2006/relationships/audio" Target="../media/audio10.wav"/><Relationship Id="rId30" Type="http://schemas.openxmlformats.org/officeDocument/2006/relationships/audio" Target="../media/audio11.wav"/></Relationships>
</file>

<file path=ppt/slides/_rels/slide4.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slide" Target="slide2.xml"/><Relationship Id="rId1" Type="http://schemas.openxmlformats.org/officeDocument/2006/relationships/slideLayout" Target="../slideLayouts/slideLayout2.xml"/><Relationship Id="rId5" Type="http://schemas.openxmlformats.org/officeDocument/2006/relationships/audio" Target="../media/audio5.wav"/><Relationship Id="rId4" Type="http://schemas.openxmlformats.org/officeDocument/2006/relationships/image" Target="../media/image16.gif"/></Relationships>
</file>

<file path=ppt/slides/_rels/slide5.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hyperlink" Target="http://www.mfa.gov.bn/" TargetMode="External"/><Relationship Id="rId1" Type="http://schemas.openxmlformats.org/officeDocument/2006/relationships/slideLayout" Target="../slideLayouts/slideLayout2.xml"/><Relationship Id="rId5" Type="http://schemas.openxmlformats.org/officeDocument/2006/relationships/audio" Target="../media/audio5.wav"/><Relationship Id="rId4" Type="http://schemas.openxmlformats.org/officeDocument/2006/relationships/audio" Target="../media/audio1.wav"/></Relationships>
</file>

<file path=ppt/slides/_rels/slide6.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hyperlink" Target="http://www.mfaic.gov.kh/" TargetMode="External"/><Relationship Id="rId1" Type="http://schemas.openxmlformats.org/officeDocument/2006/relationships/slideLayout" Target="../slideLayouts/slideLayout2.xml"/><Relationship Id="rId5" Type="http://schemas.openxmlformats.org/officeDocument/2006/relationships/audio" Target="../media/audio5.wav"/><Relationship Id="rId4" Type="http://schemas.openxmlformats.org/officeDocument/2006/relationships/audio" Target="../media/audio1.wav"/></Relationships>
</file>

<file path=ppt/slides/_rels/slide7.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hyperlink" Target="http://www.deplu.go.id/" TargetMode="External"/><Relationship Id="rId1" Type="http://schemas.openxmlformats.org/officeDocument/2006/relationships/slideLayout" Target="../slideLayouts/slideLayout2.xml"/><Relationship Id="rId5" Type="http://schemas.openxmlformats.org/officeDocument/2006/relationships/audio" Target="../media/audio5.wav"/><Relationship Id="rId4" Type="http://schemas.openxmlformats.org/officeDocument/2006/relationships/audio" Target="../media/audio1.wav"/></Relationships>
</file>

<file path=ppt/slides/_rels/slide8.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hyperlink" Target="http://www.mofa.gov.la/" TargetMode="External"/><Relationship Id="rId1" Type="http://schemas.openxmlformats.org/officeDocument/2006/relationships/slideLayout" Target="../slideLayouts/slideLayout2.xml"/><Relationship Id="rId5" Type="http://schemas.openxmlformats.org/officeDocument/2006/relationships/audio" Target="../media/audio5.wav"/><Relationship Id="rId4" Type="http://schemas.openxmlformats.org/officeDocument/2006/relationships/audio" Target="../media/audio1.wav"/></Relationships>
</file>

<file path=ppt/slides/_rels/slide9.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hyperlink" Target="http://www.kln.gov.my/" TargetMode="External"/><Relationship Id="rId1" Type="http://schemas.openxmlformats.org/officeDocument/2006/relationships/slideLayout" Target="../slideLayouts/slideLayout2.xml"/><Relationship Id="rId5" Type="http://schemas.openxmlformats.org/officeDocument/2006/relationships/audio" Target="../media/audio5.wav"/><Relationship Id="rId4" Type="http://schemas.openxmlformats.org/officeDocument/2006/relationships/audio" Target="../media/audio1.wav"/></Relationships>
</file>

<file path=ppt/slides/_rels/slide10.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hyperlink" Target="http://www.mofa.gov.mm/" TargetMode="External"/><Relationship Id="rId1" Type="http://schemas.openxmlformats.org/officeDocument/2006/relationships/slideLayout" Target="../slideLayouts/slideLayout2.xml"/><Relationship Id="rId5" Type="http://schemas.openxmlformats.org/officeDocument/2006/relationships/audio" Target="../media/audio5.wav"/><Relationship Id="rId4" Type="http://schemas.openxmlformats.org/officeDocument/2006/relationships/audio" Target="../media/audio1.wav"/></Relationships>
</file>

<file path=ppt/slides/_rels/slide11.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hyperlink" Target="http://www.dfa.gov.ph/" TargetMode="External"/><Relationship Id="rId1" Type="http://schemas.openxmlformats.org/officeDocument/2006/relationships/slideLayout" Target="../slideLayouts/slideLayout2.xml"/><Relationship Id="rId5" Type="http://schemas.openxmlformats.org/officeDocument/2006/relationships/audio" Target="../media/audio5.wav"/><Relationship Id="rId4" Type="http://schemas.openxmlformats.org/officeDocument/2006/relationships/audio" Target="../media/audio1.wav"/></Relationships>
</file>

<file path=ppt/slides/_rels/slide12.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hyperlink" Target="http://www.mfa.gov.sg/" TargetMode="External"/><Relationship Id="rId1" Type="http://schemas.openxmlformats.org/officeDocument/2006/relationships/slideLayout" Target="../slideLayouts/slideLayout2.xml"/><Relationship Id="rId5" Type="http://schemas.openxmlformats.org/officeDocument/2006/relationships/audio" Target="../media/audio5.wav"/><Relationship Id="rId4" Type="http://schemas.openxmlformats.org/officeDocument/2006/relationships/audio" Target="../media/audio1.wav"/></Relationships>
</file>

<file path=ppt/slides/_rels/slide13.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hyperlink" Target="http://www.mfa.go.th/" TargetMode="External"/><Relationship Id="rId1" Type="http://schemas.openxmlformats.org/officeDocument/2006/relationships/slideLayout" Target="../slideLayouts/slideLayout2.xml"/><Relationship Id="rId5" Type="http://schemas.openxmlformats.org/officeDocument/2006/relationships/audio" Target="../media/audio5.wav"/><Relationship Id="rId4" Type="http://schemas.openxmlformats.org/officeDocument/2006/relationships/audio" Target="../media/audio1.wav"/></Relationships>
</file>

<file path=ppt/slides/_rels/slide14.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hyperlink" Target="http://www.mofa.gov.vn/" TargetMode="External"/><Relationship Id="rId1" Type="http://schemas.openxmlformats.org/officeDocument/2006/relationships/slideLayout" Target="../slideLayouts/slideLayout2.xml"/><Relationship Id="rId5" Type="http://schemas.openxmlformats.org/officeDocument/2006/relationships/audio" Target="../media/audio5.wav"/><Relationship Id="rId4" Type="http://schemas.openxmlformats.org/officeDocument/2006/relationships/audio" Target="../media/audio1.wav"/></Relationships>
</file>

<file path=ppt/slides/_rels/slide15.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 Target="slide2.xml"/><Relationship Id="rId1" Type="http://schemas.openxmlformats.org/officeDocument/2006/relationships/slideLayout" Target="../slideLayouts/slideLayout4.xml"/><Relationship Id="rId4" Type="http://schemas.openxmlformats.org/officeDocument/2006/relationships/audio" Target="../media/audio5.wav"/></Relationships>
</file>

<file path=ppt/slides/_rels/slide16.xml.rels><?xml version="1.0" encoding="UTF-8" standalone="yes"?>
<Relationships xmlns="http://schemas.openxmlformats.org/package/2006/relationships"><Relationship Id="rId8" Type="http://schemas.openxmlformats.org/officeDocument/2006/relationships/hyperlink" Target="http://en.wikipedia.org/wiki/Medical_education" TargetMode="External"/><Relationship Id="rId3" Type="http://schemas.openxmlformats.org/officeDocument/2006/relationships/hyperlink" Target="http://en.wikipedia.org/wiki/Health_care" TargetMode="External"/><Relationship Id="rId7" Type="http://schemas.openxmlformats.org/officeDocument/2006/relationships/hyperlink" Target="http://en.wikipedia.org/wiki/Critical_thinking" TargetMode="External"/><Relationship Id="rId12" Type="http://schemas.openxmlformats.org/officeDocument/2006/relationships/audio" Target="../media/audio5.wav"/><Relationship Id="rId2" Type="http://schemas.openxmlformats.org/officeDocument/2006/relationships/hyperlink" Target="http://en.wikipedia.org/wiki/Medicine" TargetMode="External"/><Relationship Id="rId1" Type="http://schemas.openxmlformats.org/officeDocument/2006/relationships/slideLayout" Target="../slideLayouts/slideLayout4.xml"/><Relationship Id="rId6" Type="http://schemas.openxmlformats.org/officeDocument/2006/relationships/hyperlink" Target="http://en.wikipedia.org/wiki/Analytical_skill" TargetMode="External"/><Relationship Id="rId11" Type="http://schemas.openxmlformats.org/officeDocument/2006/relationships/audio" Target="../media/audio6.wav"/><Relationship Id="rId5" Type="http://schemas.openxmlformats.org/officeDocument/2006/relationships/hyperlink" Target="http://en.wikipedia.org/wiki/Art" TargetMode="External"/><Relationship Id="rId10" Type="http://schemas.openxmlformats.org/officeDocument/2006/relationships/slide" Target="slide15.xml"/><Relationship Id="rId4" Type="http://schemas.openxmlformats.org/officeDocument/2006/relationships/hyperlink" Target="http://en.wikipedia.org/wiki/Ethics" TargetMode="External"/><Relationship Id="rId9" Type="http://schemas.openxmlformats.org/officeDocument/2006/relationships/image" Target="../media/image17.jpeg"/></Relationships>
</file>

<file path=ppt/slides/_rels/slide17.xml.rels><?xml version="1.0" encoding="UTF-8" standalone="yes"?>
<Relationships xmlns="http://schemas.openxmlformats.org/package/2006/relationships"><Relationship Id="rId3" Type="http://schemas.openxmlformats.org/officeDocument/2006/relationships/hyperlink" Target="http://en.wikipedia.org/wiki/Dental_auxiliary" TargetMode="External"/><Relationship Id="rId7" Type="http://schemas.openxmlformats.org/officeDocument/2006/relationships/audio" Target="../media/audio5.wav"/><Relationship Id="rId2" Type="http://schemas.openxmlformats.org/officeDocument/2006/relationships/hyperlink" Target="http://en.wikipedia.org/wiki/Mouth" TargetMode="External"/><Relationship Id="rId1" Type="http://schemas.openxmlformats.org/officeDocument/2006/relationships/slideLayout" Target="../slideLayouts/slideLayout4.xml"/><Relationship Id="rId6" Type="http://schemas.openxmlformats.org/officeDocument/2006/relationships/audio" Target="../media/audio6.wav"/><Relationship Id="rId5" Type="http://schemas.openxmlformats.org/officeDocument/2006/relationships/slide" Target="slide15.xml"/><Relationship Id="rId4" Type="http://schemas.openxmlformats.org/officeDocument/2006/relationships/image" Target="../media/image18.jpeg"/></Relationships>
</file>

<file path=ppt/slides/_rels/slide18.xml.rels><?xml version="1.0" encoding="UTF-8" standalone="yes"?>
<Relationships xmlns="http://schemas.openxmlformats.org/package/2006/relationships"><Relationship Id="rId3" Type="http://schemas.openxmlformats.org/officeDocument/2006/relationships/slide" Target="slide15.xml"/><Relationship Id="rId2" Type="http://schemas.openxmlformats.org/officeDocument/2006/relationships/image" Target="../media/image19.gif"/><Relationship Id="rId1" Type="http://schemas.openxmlformats.org/officeDocument/2006/relationships/slideLayout" Target="../slideLayouts/slideLayout4.xml"/><Relationship Id="rId5" Type="http://schemas.openxmlformats.org/officeDocument/2006/relationships/audio" Target="../media/audio5.wav"/><Relationship Id="rId4" Type="http://schemas.openxmlformats.org/officeDocument/2006/relationships/audio" Target="../media/audio6.wav"/></Relationships>
</file>

<file path=ppt/slides/_rels/slide19.xml.rels><?xml version="1.0" encoding="UTF-8" standalone="yes"?>
<Relationships xmlns="http://schemas.openxmlformats.org/package/2006/relationships"><Relationship Id="rId8" Type="http://schemas.openxmlformats.org/officeDocument/2006/relationships/hyperlink" Target="http://en.wikipedia.org/wiki/Architect" TargetMode="External"/><Relationship Id="rId13" Type="http://schemas.openxmlformats.org/officeDocument/2006/relationships/audio" Target="../media/audio5.wav"/><Relationship Id="rId3" Type="http://schemas.openxmlformats.org/officeDocument/2006/relationships/hyperlink" Target="http://en.wikipedia.org/wiki/Real_estate_development" TargetMode="External"/><Relationship Id="rId7" Type="http://schemas.openxmlformats.org/officeDocument/2006/relationships/hyperlink" Target="http://en.wikipedia.org/wiki/Civil_Engineering" TargetMode="External"/><Relationship Id="rId12" Type="http://schemas.openxmlformats.org/officeDocument/2006/relationships/audio" Target="../media/audio6.wav"/><Relationship Id="rId2" Type="http://schemas.openxmlformats.org/officeDocument/2006/relationships/hyperlink" Target="http://en.wikipedia.org/wiki/Architecture" TargetMode="External"/><Relationship Id="rId1" Type="http://schemas.openxmlformats.org/officeDocument/2006/relationships/slideLayout" Target="../slideLayouts/slideLayout4.xml"/><Relationship Id="rId6" Type="http://schemas.openxmlformats.org/officeDocument/2006/relationships/hyperlink" Target="http://en.wikipedia.org/wiki/Interior_design" TargetMode="External"/><Relationship Id="rId11" Type="http://schemas.openxmlformats.org/officeDocument/2006/relationships/slide" Target="slide15.xml"/><Relationship Id="rId5" Type="http://schemas.openxmlformats.org/officeDocument/2006/relationships/hyperlink" Target="http://en.wikipedia.org/wiki/Construction" TargetMode="External"/><Relationship Id="rId10" Type="http://schemas.openxmlformats.org/officeDocument/2006/relationships/image" Target="../media/image20.png"/><Relationship Id="rId4" Type="http://schemas.openxmlformats.org/officeDocument/2006/relationships/hyperlink" Target="http://en.wikipedia.org/wiki/Urban_planning" TargetMode="External"/><Relationship Id="rId9" Type="http://schemas.openxmlformats.org/officeDocument/2006/relationships/hyperlink" Target="http://en.wikipedia.org/wiki/File:Architect.png" TargetMode="External"/></Relationships>
</file>

<file path=ppt/slides/_rels/slide20.xml.rels><?xml version="1.0" encoding="UTF-8" standalone="yes"?>
<Relationships xmlns="http://schemas.openxmlformats.org/package/2006/relationships"><Relationship Id="rId3" Type="http://schemas.openxmlformats.org/officeDocument/2006/relationships/slide" Target="slide15.xml"/><Relationship Id="rId2" Type="http://schemas.openxmlformats.org/officeDocument/2006/relationships/image" Target="../media/image21.jpeg"/><Relationship Id="rId1" Type="http://schemas.openxmlformats.org/officeDocument/2006/relationships/slideLayout" Target="../slideLayouts/slideLayout4.xml"/><Relationship Id="rId5" Type="http://schemas.openxmlformats.org/officeDocument/2006/relationships/audio" Target="../media/audio5.wav"/><Relationship Id="rId4" Type="http://schemas.openxmlformats.org/officeDocument/2006/relationships/audio" Target="../media/audio6.wav"/></Relationships>
</file>

<file path=ppt/slides/_rels/slide21.xml.rels><?xml version="1.0" encoding="UTF-8" standalone="yes"?>
<Relationships xmlns="http://schemas.openxmlformats.org/package/2006/relationships"><Relationship Id="rId8" Type="http://schemas.openxmlformats.org/officeDocument/2006/relationships/slide" Target="slide15.xml"/><Relationship Id="rId3" Type="http://schemas.openxmlformats.org/officeDocument/2006/relationships/hyperlink" Target="http://en.wikipedia.org/wiki/Engineering" TargetMode="External"/><Relationship Id="rId7" Type="http://schemas.openxmlformats.org/officeDocument/2006/relationships/image" Target="../media/image22.gif"/><Relationship Id="rId2" Type="http://schemas.openxmlformats.org/officeDocument/2006/relationships/hyperlink" Target="http://en.wikipedia.org/wiki/Profession" TargetMode="External"/><Relationship Id="rId1" Type="http://schemas.openxmlformats.org/officeDocument/2006/relationships/slideLayout" Target="../slideLayouts/slideLayout4.xml"/><Relationship Id="rId6" Type="http://schemas.openxmlformats.org/officeDocument/2006/relationships/hyperlink" Target="http://en.wikipedia.org/wiki/Ingenuity" TargetMode="External"/><Relationship Id="rId5" Type="http://schemas.openxmlformats.org/officeDocument/2006/relationships/hyperlink" Target="http://en.wikipedia.org/wiki/Mathematics" TargetMode="External"/><Relationship Id="rId10" Type="http://schemas.openxmlformats.org/officeDocument/2006/relationships/audio" Target="../media/audio5.wav"/><Relationship Id="rId4" Type="http://schemas.openxmlformats.org/officeDocument/2006/relationships/hyperlink" Target="http://en.wikipedia.org/wiki/Scientific_knowledge" TargetMode="External"/><Relationship Id="rId9" Type="http://schemas.openxmlformats.org/officeDocument/2006/relationships/audio" Target="../media/audio6.wav"/></Relationships>
</file>

<file path=ppt/slides/_rels/slide22.xml.rels><?xml version="1.0" encoding="UTF-8" standalone="yes"?>
<Relationships xmlns="http://schemas.openxmlformats.org/package/2006/relationships"><Relationship Id="rId8" Type="http://schemas.openxmlformats.org/officeDocument/2006/relationships/audio" Target="../media/audio6.wav"/><Relationship Id="rId3" Type="http://schemas.openxmlformats.org/officeDocument/2006/relationships/hyperlink" Target="http://en.wikipedia.org/wiki/Cadastre" TargetMode="External"/><Relationship Id="rId7" Type="http://schemas.openxmlformats.org/officeDocument/2006/relationships/slide" Target="slide15.xml"/><Relationship Id="rId2" Type="http://schemas.openxmlformats.org/officeDocument/2006/relationships/hyperlink" Target="http://en.wikipedia.org/wiki/Surveying" TargetMode="External"/><Relationship Id="rId1" Type="http://schemas.openxmlformats.org/officeDocument/2006/relationships/slideLayout" Target="../slideLayouts/slideLayout4.xml"/><Relationship Id="rId6" Type="http://schemas.openxmlformats.org/officeDocument/2006/relationships/image" Target="../media/image23.jpeg"/><Relationship Id="rId5" Type="http://schemas.openxmlformats.org/officeDocument/2006/relationships/hyperlink" Target="http://en.wikipedia.org/wiki/Hydrographic_survey" TargetMode="External"/><Relationship Id="rId4" Type="http://schemas.openxmlformats.org/officeDocument/2006/relationships/hyperlink" Target="http://en.wikipedia.org/wiki/Construction_surveying" TargetMode="External"/><Relationship Id="rId9" Type="http://schemas.openxmlformats.org/officeDocument/2006/relationships/audio" Target="../media/audio5.wav"/></Relationships>
</file>

<file path=ppt/slides/_rels/slide2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slideLayout" Target="../slideLayouts/slideLayout5.xml"/><Relationship Id="rId1" Type="http://schemas.openxmlformats.org/officeDocument/2006/relationships/audio" Target="file:///C:\Documents%20and%20Settings\WSC\My%20Documents\My%20Music\The%20Asean%20Way%20Mp3%20Download.mp3" TargetMode="External"/><Relationship Id="rId6" Type="http://schemas.openxmlformats.org/officeDocument/2006/relationships/audio" Target="../media/audio5.wav"/><Relationship Id="rId5" Type="http://schemas.openxmlformats.org/officeDocument/2006/relationships/image" Target="../media/image24.png"/><Relationship Id="rId4" Type="http://schemas.openxmlformats.org/officeDocument/2006/relationships/audio" Target="../media/audio3.wav"/></Relationships>
</file>

<file path=ppt/slides/_rels/slide24.xml.rels><?xml version="1.0" encoding="UTF-8" standalone="yes"?>
<Relationships xmlns="http://schemas.openxmlformats.org/package/2006/relationships"><Relationship Id="rId8" Type="http://schemas.openxmlformats.org/officeDocument/2006/relationships/slide" Target="slide31.xml"/><Relationship Id="rId13" Type="http://schemas.openxmlformats.org/officeDocument/2006/relationships/slide" Target="slide30.xml"/><Relationship Id="rId3" Type="http://schemas.openxmlformats.org/officeDocument/2006/relationships/slide" Target="slide2.xml"/><Relationship Id="rId7" Type="http://schemas.openxmlformats.org/officeDocument/2006/relationships/audio" Target="../media/audio1.wav"/><Relationship Id="rId12" Type="http://schemas.openxmlformats.org/officeDocument/2006/relationships/slide" Target="slide28.xml"/><Relationship Id="rId2" Type="http://schemas.openxmlformats.org/officeDocument/2006/relationships/image" Target="../media/image25.jpeg"/><Relationship Id="rId1" Type="http://schemas.openxmlformats.org/officeDocument/2006/relationships/slideLayout" Target="../slideLayouts/slideLayout5.xml"/><Relationship Id="rId6" Type="http://schemas.openxmlformats.org/officeDocument/2006/relationships/slide" Target="slide27.xml"/><Relationship Id="rId11" Type="http://schemas.openxmlformats.org/officeDocument/2006/relationships/slide" Target="slide26.xml"/><Relationship Id="rId5" Type="http://schemas.openxmlformats.org/officeDocument/2006/relationships/audio" Target="../media/audio5.wav"/><Relationship Id="rId10" Type="http://schemas.openxmlformats.org/officeDocument/2006/relationships/slide" Target="slide32.xml"/><Relationship Id="rId4" Type="http://schemas.openxmlformats.org/officeDocument/2006/relationships/audio" Target="../media/audio2.wav"/><Relationship Id="rId9" Type="http://schemas.openxmlformats.org/officeDocument/2006/relationships/slide" Target="slide34.xml"/><Relationship Id="rId14" Type="http://schemas.openxmlformats.org/officeDocument/2006/relationships/slide" Target="slide25.xml"/></Relationships>
</file>

<file path=ppt/slides/_rels/slide2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hyperlink" Target="http://3.bp.blogspot.com/-byfjcTRfzOM/TuAuawor_bI/AAAAAAAAAVQ/Df0AvpSR4To/s1600/baju+kurung.jpg" TargetMode="External"/><Relationship Id="rId1" Type="http://schemas.openxmlformats.org/officeDocument/2006/relationships/slideLayout" Target="../slideLayouts/slideLayout1.xml"/><Relationship Id="rId6" Type="http://schemas.openxmlformats.org/officeDocument/2006/relationships/audio" Target="../media/audio5.wav"/><Relationship Id="rId5" Type="http://schemas.openxmlformats.org/officeDocument/2006/relationships/audio" Target="../media/audio6.wav"/><Relationship Id="rId4" Type="http://schemas.openxmlformats.org/officeDocument/2006/relationships/slide" Target="slide35.xml"/></Relationships>
</file>

<file path=ppt/slides/_rels/slide2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hyperlink" Target="http://3.bp.blogspot.com/-LNW4kDlek1s/TuAwYj-s_mI/AAAAAAAAAVY/NnM0C9NY-0g/s1600/32272_201002010851134ou17.jpg" TargetMode="External"/><Relationship Id="rId1" Type="http://schemas.openxmlformats.org/officeDocument/2006/relationships/slideLayout" Target="../slideLayouts/slideLayout2.xml"/><Relationship Id="rId6" Type="http://schemas.openxmlformats.org/officeDocument/2006/relationships/audio" Target="../media/audio5.wav"/><Relationship Id="rId5" Type="http://schemas.openxmlformats.org/officeDocument/2006/relationships/audio" Target="../media/audio6.wav"/><Relationship Id="rId4" Type="http://schemas.openxmlformats.org/officeDocument/2006/relationships/slide" Target="slide35.xml"/></Relationships>
</file>

<file path=ppt/slides/_rels/slide2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hyperlink" Target="http://4.bp.blogspot.com/-leRZEsYtHZM/TuAxF6ZqJVI/AAAAAAAAAVg/KljL3MeJbhM/s1600/116457-pic-15.jpg" TargetMode="External"/><Relationship Id="rId1" Type="http://schemas.openxmlformats.org/officeDocument/2006/relationships/slideLayout" Target="../slideLayouts/slideLayout2.xml"/><Relationship Id="rId6" Type="http://schemas.openxmlformats.org/officeDocument/2006/relationships/audio" Target="../media/audio5.wav"/><Relationship Id="rId5" Type="http://schemas.openxmlformats.org/officeDocument/2006/relationships/audio" Target="../media/audio6.wav"/><Relationship Id="rId4" Type="http://schemas.openxmlformats.org/officeDocument/2006/relationships/slide" Target="slide35.xml"/></Relationships>
</file>

<file path=ppt/slides/_rels/slide2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hyperlink" Target="http://2.bp.blogspot.com/-dVL8UmzcZYw/TuAxydofMZI/AAAAAAAAAVo/isyVkrBbZEw/s1600/DSCN2105+-+Copy.JPG" TargetMode="External"/><Relationship Id="rId1" Type="http://schemas.openxmlformats.org/officeDocument/2006/relationships/slideLayout" Target="../slideLayouts/slideLayout2.xml"/><Relationship Id="rId6" Type="http://schemas.openxmlformats.org/officeDocument/2006/relationships/audio" Target="../media/audio5.wav"/><Relationship Id="rId5" Type="http://schemas.openxmlformats.org/officeDocument/2006/relationships/audio" Target="../media/audio6.wav"/><Relationship Id="rId4" Type="http://schemas.openxmlformats.org/officeDocument/2006/relationships/slide" Target="slide35.xml"/></Relationships>
</file>

<file path=ppt/slides/_rels/slide29.xml.rels><?xml version="1.0" encoding="UTF-8" standalone="yes"?>
<Relationships xmlns="http://schemas.openxmlformats.org/package/2006/relationships"><Relationship Id="rId3" Type="http://schemas.openxmlformats.org/officeDocument/2006/relationships/audio" Target="../media/audio6.wav"/><Relationship Id="rId2" Type="http://schemas.openxmlformats.org/officeDocument/2006/relationships/slide" Target="slide35.xml"/><Relationship Id="rId1" Type="http://schemas.openxmlformats.org/officeDocument/2006/relationships/slideLayout" Target="../slideLayouts/slideLayout2.xml"/><Relationship Id="rId5" Type="http://schemas.openxmlformats.org/officeDocument/2006/relationships/image" Target="../media/image30.jpeg"/><Relationship Id="rId4" Type="http://schemas.openxmlformats.org/officeDocument/2006/relationships/audio" Target="../media/audio5.wav"/></Relationships>
</file>

<file path=ppt/slides/_rels/slide30.xml.rels><?xml version="1.0" encoding="UTF-8" standalone="yes"?>
<Relationships xmlns="http://schemas.openxmlformats.org/package/2006/relationships"><Relationship Id="rId3" Type="http://schemas.openxmlformats.org/officeDocument/2006/relationships/hyperlink" Target="http://2.bp.blogspot.com/-ibASNcSVf9s/TuA1Dm2jzQI/AAAAAAAAAV4/NgCXGJ9EMIY/s1600/400_F_7024084_3l3ugfffzYOYFZGFDbsebzGsng3DaPYT.jpg" TargetMode="External"/><Relationship Id="rId7" Type="http://schemas.openxmlformats.org/officeDocument/2006/relationships/audio" Target="../media/audio5.wav"/><Relationship Id="rId2" Type="http://schemas.openxmlformats.org/officeDocument/2006/relationships/image" Target="../media/image31.jpeg"/><Relationship Id="rId1" Type="http://schemas.openxmlformats.org/officeDocument/2006/relationships/slideLayout" Target="../slideLayouts/slideLayout2.xml"/><Relationship Id="rId6" Type="http://schemas.openxmlformats.org/officeDocument/2006/relationships/audio" Target="../media/audio6.wav"/><Relationship Id="rId5" Type="http://schemas.openxmlformats.org/officeDocument/2006/relationships/slide" Target="slide35.xml"/><Relationship Id="rId4" Type="http://schemas.openxmlformats.org/officeDocument/2006/relationships/image" Target="../media/image32.jpeg"/></Relationships>
</file>

<file path=ppt/slides/_rels/slide3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hyperlink" Target="http://2.bp.blogspot.com/-WLd899jYwHU/TuA1u7u0-eI/AAAAAAAAAWA/hDdmeCOxpjc/s1600/barong-and-balintawak1.jpg" TargetMode="External"/><Relationship Id="rId1" Type="http://schemas.openxmlformats.org/officeDocument/2006/relationships/slideLayout" Target="../slideLayouts/slideLayout2.xml"/><Relationship Id="rId6" Type="http://schemas.openxmlformats.org/officeDocument/2006/relationships/audio" Target="../media/audio5.wav"/><Relationship Id="rId5" Type="http://schemas.openxmlformats.org/officeDocument/2006/relationships/audio" Target="../media/audio6.wav"/><Relationship Id="rId4" Type="http://schemas.openxmlformats.org/officeDocument/2006/relationships/slide" Target="slide35.xml"/></Relationships>
</file>

<file path=ppt/slides/_rels/slide3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hyperlink" Target="http://3.bp.blogspot.com/-KW0CCOkofjU/TuA2uTHRgmI/AAAAAAAAAWI/nXPaDp71nzM/s1600/12x15-2_________800.jpg" TargetMode="External"/><Relationship Id="rId1" Type="http://schemas.openxmlformats.org/officeDocument/2006/relationships/slideLayout" Target="../slideLayouts/slideLayout2.xml"/><Relationship Id="rId6" Type="http://schemas.openxmlformats.org/officeDocument/2006/relationships/audio" Target="../media/audio5.wav"/><Relationship Id="rId5" Type="http://schemas.openxmlformats.org/officeDocument/2006/relationships/audio" Target="../media/audio6.wav"/><Relationship Id="rId4" Type="http://schemas.openxmlformats.org/officeDocument/2006/relationships/slide" Target="slide35.xml"/></Relationships>
</file>

<file path=ppt/slides/_rels/slide33.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hyperlink" Target="http://3.bp.blogspot.com/--Ca0qcXYSOQ/TuA3J1ikeII/AAAAAAAAAWQ/nEDapvcB7og/s1600/418174914_f7d4595a0c.jpg" TargetMode="External"/><Relationship Id="rId1" Type="http://schemas.openxmlformats.org/officeDocument/2006/relationships/slideLayout" Target="../slideLayouts/slideLayout2.xml"/><Relationship Id="rId6" Type="http://schemas.openxmlformats.org/officeDocument/2006/relationships/audio" Target="../media/audio5.wav"/><Relationship Id="rId5" Type="http://schemas.openxmlformats.org/officeDocument/2006/relationships/audio" Target="../media/audio6.wav"/><Relationship Id="rId4" Type="http://schemas.openxmlformats.org/officeDocument/2006/relationships/slide" Target="slide35.xml"/></Relationships>
</file>

<file path=ppt/slides/_rels/slide34.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hyperlink" Target="http://2.bp.blogspot.com/-mg3yet9llcI/TuA3Z0uWbAI/AAAAAAAAAWY/8frgSEXle4o/s1600/2582451800049499463JsvzOS_ph.jpg" TargetMode="External"/><Relationship Id="rId1" Type="http://schemas.openxmlformats.org/officeDocument/2006/relationships/slideLayout" Target="../slideLayouts/slideLayout2.xml"/><Relationship Id="rId5" Type="http://schemas.openxmlformats.org/officeDocument/2006/relationships/audio" Target="../media/audio6.wav"/><Relationship Id="rId4" Type="http://schemas.openxmlformats.org/officeDocument/2006/relationships/slide" Target="slide35.xml"/></Relationships>
</file>

<file path=ppt/slides/_rels/slide35.xml.rels><?xml version="1.0" encoding="UTF-8" standalone="yes"?>
<Relationships xmlns="http://schemas.openxmlformats.org/package/2006/relationships"><Relationship Id="rId8" Type="http://schemas.openxmlformats.org/officeDocument/2006/relationships/slide" Target="slide44.xml"/><Relationship Id="rId13" Type="http://schemas.openxmlformats.org/officeDocument/2006/relationships/slide" Target="slide39.xml"/><Relationship Id="rId3" Type="http://schemas.openxmlformats.org/officeDocument/2006/relationships/image" Target="../media/image37.jpeg"/><Relationship Id="rId7" Type="http://schemas.openxmlformats.org/officeDocument/2006/relationships/slide" Target="slide43.xml"/><Relationship Id="rId12" Type="http://schemas.openxmlformats.org/officeDocument/2006/relationships/slide" Target="slide38.xml"/><Relationship Id="rId17" Type="http://schemas.openxmlformats.org/officeDocument/2006/relationships/audio" Target="../media/audio5.wav"/><Relationship Id="rId2" Type="http://schemas.openxmlformats.org/officeDocument/2006/relationships/hyperlink" Target="//upload.wikimedia.org/wikipedia/commons/3/39/Philippine_Food_(edited).jpg" TargetMode="External"/><Relationship Id="rId16" Type="http://schemas.openxmlformats.org/officeDocument/2006/relationships/audio" Target="../media/audio3.wav"/><Relationship Id="rId1" Type="http://schemas.openxmlformats.org/officeDocument/2006/relationships/slideLayout" Target="../slideLayouts/slideLayout5.xml"/><Relationship Id="rId6" Type="http://schemas.openxmlformats.org/officeDocument/2006/relationships/slide" Target="slide42.xml"/><Relationship Id="rId11" Type="http://schemas.openxmlformats.org/officeDocument/2006/relationships/slide" Target="slide37.xml"/><Relationship Id="rId5" Type="http://schemas.openxmlformats.org/officeDocument/2006/relationships/audio" Target="../media/audio7.wav"/><Relationship Id="rId15" Type="http://schemas.openxmlformats.org/officeDocument/2006/relationships/slide" Target="slide2.xml"/><Relationship Id="rId10" Type="http://schemas.openxmlformats.org/officeDocument/2006/relationships/slide" Target="slide36.xml"/><Relationship Id="rId4" Type="http://schemas.openxmlformats.org/officeDocument/2006/relationships/slide" Target="slide45.xml"/><Relationship Id="rId9" Type="http://schemas.openxmlformats.org/officeDocument/2006/relationships/slide" Target="slide41.xml"/><Relationship Id="rId14" Type="http://schemas.openxmlformats.org/officeDocument/2006/relationships/slide" Target="slide40.xml"/></Relationships>
</file>

<file path=ppt/slides/_rels/slide36.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hyperlink" Target="http://2.bp.blogspot.com/-X708ubIa_Fs/TtCTvbAr7SI/AAAAAAAAAPo/6QD7iVepn1s/s1600/ambuyat-set.jpg" TargetMode="External"/><Relationship Id="rId1" Type="http://schemas.openxmlformats.org/officeDocument/2006/relationships/slideLayout" Target="../slideLayouts/slideLayout2.xml"/><Relationship Id="rId6" Type="http://schemas.openxmlformats.org/officeDocument/2006/relationships/audio" Target="../media/audio5.wav"/><Relationship Id="rId5" Type="http://schemas.openxmlformats.org/officeDocument/2006/relationships/audio" Target="../media/audio6.wav"/><Relationship Id="rId4" Type="http://schemas.openxmlformats.org/officeDocument/2006/relationships/slide" Target="slide35.xml"/></Relationships>
</file>

<file path=ppt/slides/_rels/slide37.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hyperlink" Target="http://2.bp.blogspot.com/-D525p5g1p1E/TtCVYrlmsRI/AAAAAAAAAPw/JEDJcdMGirM/s1600/fish-amok.jpg" TargetMode="External"/><Relationship Id="rId1" Type="http://schemas.openxmlformats.org/officeDocument/2006/relationships/slideLayout" Target="../slideLayouts/slideLayout8.xml"/><Relationship Id="rId6" Type="http://schemas.openxmlformats.org/officeDocument/2006/relationships/audio" Target="../media/audio5.wav"/><Relationship Id="rId5" Type="http://schemas.openxmlformats.org/officeDocument/2006/relationships/audio" Target="../media/audio6.wav"/><Relationship Id="rId4" Type="http://schemas.openxmlformats.org/officeDocument/2006/relationships/slide" Target="slide35.xml"/></Relationships>
</file>

<file path=ppt/slides/_rels/slide38.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hyperlink" Target="http://2.bp.blogspot.com/-AGRJAhv4I0Y/TtCV089octI/AAAAAAAAAP4/RFSsbJGjpYY/s1600/gadogado.jpg" TargetMode="External"/><Relationship Id="rId1" Type="http://schemas.openxmlformats.org/officeDocument/2006/relationships/slideLayout" Target="../slideLayouts/slideLayout8.xml"/><Relationship Id="rId6" Type="http://schemas.openxmlformats.org/officeDocument/2006/relationships/audio" Target="../media/audio5.wav"/><Relationship Id="rId5" Type="http://schemas.openxmlformats.org/officeDocument/2006/relationships/audio" Target="../media/audio6.wav"/><Relationship Id="rId4" Type="http://schemas.openxmlformats.org/officeDocument/2006/relationships/slide" Target="slide35.xml"/></Relationships>
</file>

<file path=ppt/slides/_rels/slide39.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hyperlink" Target="http://1.bp.blogspot.com/-BOZmjyzGva0/TtCWgohkcfI/AAAAAAAAAQA/h0EUTg-motk/s1600/Lao_Chicken_Soup.jpg" TargetMode="External"/><Relationship Id="rId1" Type="http://schemas.openxmlformats.org/officeDocument/2006/relationships/slideLayout" Target="../slideLayouts/slideLayout8.xml"/><Relationship Id="rId6" Type="http://schemas.openxmlformats.org/officeDocument/2006/relationships/audio" Target="../media/audio5.wav"/><Relationship Id="rId5" Type="http://schemas.openxmlformats.org/officeDocument/2006/relationships/audio" Target="../media/audio6.wav"/><Relationship Id="rId4" Type="http://schemas.openxmlformats.org/officeDocument/2006/relationships/slide" Target="slide35.xml"/></Relationships>
</file>

<file path=ppt/slides/_rels/slide40.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hyperlink" Target="http://2.bp.blogspot.com/-Io20MK_eLWM/TtCWvDg1wSI/AAAAAAAAAQI/Kmgw-9sJKBE/s1600/NasiLemak2.jpg" TargetMode="External"/><Relationship Id="rId1" Type="http://schemas.openxmlformats.org/officeDocument/2006/relationships/slideLayout" Target="../slideLayouts/slideLayout8.xml"/><Relationship Id="rId5" Type="http://schemas.openxmlformats.org/officeDocument/2006/relationships/audio" Target="../media/audio6.wav"/><Relationship Id="rId4" Type="http://schemas.openxmlformats.org/officeDocument/2006/relationships/slide" Target="slide35.xml"/></Relationships>
</file>

<file path=ppt/slides/_rels/slide41.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hyperlink" Target="http://1.bp.blogspot.com/-oyoMiVifibQ/TtCXJeoyrdI/AAAAAAAAAQQ/jtwJNZNAIqs/s1600/nem.jpg" TargetMode="External"/><Relationship Id="rId1" Type="http://schemas.openxmlformats.org/officeDocument/2006/relationships/slideLayout" Target="../slideLayouts/slideLayout8.xml"/><Relationship Id="rId6" Type="http://schemas.openxmlformats.org/officeDocument/2006/relationships/audio" Target="../media/audio5.wav"/><Relationship Id="rId5" Type="http://schemas.openxmlformats.org/officeDocument/2006/relationships/audio" Target="../media/audio6.wav"/><Relationship Id="rId4" Type="http://schemas.openxmlformats.org/officeDocument/2006/relationships/slide" Target="slide35.xml"/></Relationships>
</file>

<file path=ppt/slides/_rels/slide42.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hyperlink" Target="http://1.bp.blogspot.com/-EjeuJtRQDLw/TtCXf_G338I/AAAAAAAAAQY/I0OEn9mAk3c/s1600/adobo.jpg" TargetMode="External"/><Relationship Id="rId1" Type="http://schemas.openxmlformats.org/officeDocument/2006/relationships/slideLayout" Target="../slideLayouts/slideLayout8.xml"/><Relationship Id="rId6" Type="http://schemas.openxmlformats.org/officeDocument/2006/relationships/audio" Target="../media/audio5.wav"/><Relationship Id="rId5" Type="http://schemas.openxmlformats.org/officeDocument/2006/relationships/audio" Target="../media/audio6.wav"/><Relationship Id="rId4" Type="http://schemas.openxmlformats.org/officeDocument/2006/relationships/slide" Target="slide35.xml"/></Relationships>
</file>

<file path=ppt/slides/_rels/slide43.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hyperlink" Target="http://1.bp.blogspot.com/-hcQGQscVYJA/TtCX3acqeMI/AAAAAAAAAQg/ZQ53IfW7I24/s1600/laksa2a.jpg" TargetMode="External"/><Relationship Id="rId1" Type="http://schemas.openxmlformats.org/officeDocument/2006/relationships/slideLayout" Target="../slideLayouts/slideLayout8.xml"/><Relationship Id="rId6" Type="http://schemas.openxmlformats.org/officeDocument/2006/relationships/audio" Target="../media/audio5.wav"/><Relationship Id="rId5" Type="http://schemas.openxmlformats.org/officeDocument/2006/relationships/audio" Target="../media/audio6.wav"/><Relationship Id="rId4" Type="http://schemas.openxmlformats.org/officeDocument/2006/relationships/slide" Target="slide35.xml"/></Relationships>
</file>

<file path=ppt/slides/_rels/slide44.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hyperlink" Target="http://4.bp.blogspot.com/-0xzNdvp36Mk/TtCYfdqvbKI/AAAAAAAAAQo/CjXVOTp-6uA/s1600/2010103_81810.gif" TargetMode="External"/><Relationship Id="rId1" Type="http://schemas.openxmlformats.org/officeDocument/2006/relationships/slideLayout" Target="../slideLayouts/slideLayout8.xml"/><Relationship Id="rId6" Type="http://schemas.openxmlformats.org/officeDocument/2006/relationships/audio" Target="../media/audio5.wav"/><Relationship Id="rId5" Type="http://schemas.openxmlformats.org/officeDocument/2006/relationships/audio" Target="../media/audio6.wav"/><Relationship Id="rId4" Type="http://schemas.openxmlformats.org/officeDocument/2006/relationships/slide" Target="slide35.xml"/></Relationships>
</file>

<file path=ppt/slides/_rels/slide45.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hyperlink" Target="http://2.bp.blogspot.com/-4FNB7Qzdpjg/TtCZDb04X7I/AAAAAAAAAQw/DOSI8X_AVSw/s1600/2008_10_20-LahpetB.jpg" TargetMode="External"/><Relationship Id="rId1" Type="http://schemas.openxmlformats.org/officeDocument/2006/relationships/slideLayout" Target="../slideLayouts/slideLayout8.xml"/><Relationship Id="rId6" Type="http://schemas.openxmlformats.org/officeDocument/2006/relationships/audio" Target="../media/audio5.wav"/><Relationship Id="rId5" Type="http://schemas.openxmlformats.org/officeDocument/2006/relationships/audio" Target="../media/audio6.wav"/><Relationship Id="rId4" Type="http://schemas.openxmlformats.org/officeDocument/2006/relationships/slide" Target="slide35.xml"/></Relationships>
</file>

<file path=ppt/slides/_rels/slide46.xml.rels><?xml version="1.0" encoding="UTF-8" standalone="yes"?>
<Relationships xmlns="http://schemas.openxmlformats.org/package/2006/relationships"><Relationship Id="rId3" Type="http://schemas.openxmlformats.org/officeDocument/2006/relationships/image" Target="../media/image49.gif"/><Relationship Id="rId2" Type="http://schemas.openxmlformats.org/officeDocument/2006/relationships/image" Target="../media/image48.jpeg"/><Relationship Id="rId1" Type="http://schemas.openxmlformats.org/officeDocument/2006/relationships/slideLayout" Target="../slideLayouts/slideLayout8.xml"/><Relationship Id="rId4" Type="http://schemas.openxmlformats.org/officeDocument/2006/relationships/audio" Target="../media/audio5.wav"/></Relationships>
</file>

<file path=ppt/slides/_rels/slide47.xml.rels><?xml version="1.0" encoding="UTF-8" standalone="yes"?>
<Relationships xmlns="http://schemas.openxmlformats.org/package/2006/relationships"><Relationship Id="rId8" Type="http://schemas.openxmlformats.org/officeDocument/2006/relationships/audio" Target="../media/audio5.wav"/><Relationship Id="rId3" Type="http://schemas.openxmlformats.org/officeDocument/2006/relationships/image" Target="../media/image50.jpeg"/><Relationship Id="rId7" Type="http://schemas.openxmlformats.org/officeDocument/2006/relationships/audio" Target="../media/audio6.wav"/><Relationship Id="rId2" Type="http://schemas.openxmlformats.org/officeDocument/2006/relationships/hyperlink" Target="http://3.bp.blogspot.com/-SUnYCQw2BKs/TtnI2z1mrHI/AAAAAAAAAQ4/NMKxwsKhgUQ/s1600/bnd.jpg" TargetMode="External"/><Relationship Id="rId1" Type="http://schemas.openxmlformats.org/officeDocument/2006/relationships/slideLayout" Target="../slideLayouts/slideLayout8.xml"/><Relationship Id="rId6" Type="http://schemas.openxmlformats.org/officeDocument/2006/relationships/slide" Target="slide46.xml"/><Relationship Id="rId5" Type="http://schemas.openxmlformats.org/officeDocument/2006/relationships/image" Target="../media/image51.jpeg"/><Relationship Id="rId4" Type="http://schemas.openxmlformats.org/officeDocument/2006/relationships/hyperlink" Target="http://2.bp.blogspot.com/-oHOYWYJGJ_U/TtnT9JhpvqI/AAAAAAAAATg/ed3zWeGhqcs/s1600/index6.jpg" TargetMode="External"/></Relationships>
</file>

<file path=ppt/slides/_rels/slide48.xml.rels><?xml version="1.0" encoding="UTF-8" standalone="yes"?>
<Relationships xmlns="http://schemas.openxmlformats.org/package/2006/relationships"><Relationship Id="rId8" Type="http://schemas.openxmlformats.org/officeDocument/2006/relationships/slide" Target="slide46.xml"/><Relationship Id="rId3" Type="http://schemas.openxmlformats.org/officeDocument/2006/relationships/image" Target="../media/image52.jpeg"/><Relationship Id="rId7" Type="http://schemas.openxmlformats.org/officeDocument/2006/relationships/audio" Target="../media/audio7.wav"/><Relationship Id="rId2" Type="http://schemas.openxmlformats.org/officeDocument/2006/relationships/hyperlink" Target="http://3.bp.blogspot.com/-2teDxkzCrhc/TtnUYrPwDmI/AAAAAAAAATo/4bpJinJrMxw/s1600/images7.jpg" TargetMode="External"/><Relationship Id="rId1" Type="http://schemas.openxmlformats.org/officeDocument/2006/relationships/slideLayout" Target="../slideLayouts/slideLayout8.xml"/><Relationship Id="rId6" Type="http://schemas.openxmlformats.org/officeDocument/2006/relationships/slide" Target="slide37.xml"/><Relationship Id="rId5" Type="http://schemas.openxmlformats.org/officeDocument/2006/relationships/image" Target="../media/image53.jpeg"/><Relationship Id="rId4" Type="http://schemas.openxmlformats.org/officeDocument/2006/relationships/hyperlink" Target="http://3.bp.blogspot.com/-0n1VEjs_sqc/TtnUZIfyoBI/AAAAAAAAATs/1bDdUCE81Ms/s1600/images8.jpg" TargetMode="External"/><Relationship Id="rId9" Type="http://schemas.openxmlformats.org/officeDocument/2006/relationships/audio" Target="../media/audio6.wav"/></Relationships>
</file>

<file path=ppt/slides/_rels/slide49.xml.rels><?xml version="1.0" encoding="UTF-8" standalone="yes"?>
<Relationships xmlns="http://schemas.openxmlformats.org/package/2006/relationships"><Relationship Id="rId8" Type="http://schemas.openxmlformats.org/officeDocument/2006/relationships/audio" Target="../media/audio5.wav"/><Relationship Id="rId3" Type="http://schemas.openxmlformats.org/officeDocument/2006/relationships/image" Target="../media/image54.jpeg"/><Relationship Id="rId7" Type="http://schemas.openxmlformats.org/officeDocument/2006/relationships/audio" Target="../media/audio6.wav"/><Relationship Id="rId2" Type="http://schemas.openxmlformats.org/officeDocument/2006/relationships/hyperlink" Target="http://4.bp.blogspot.com/-2UuPiFrAEEQ/TtnMqiRjs6I/AAAAAAAAARQ/3wSacRcPzTM/s1600/banknote+100000+indonesian+rupiah+obverse.jpg" TargetMode="External"/><Relationship Id="rId1" Type="http://schemas.openxmlformats.org/officeDocument/2006/relationships/slideLayout" Target="../slideLayouts/slideLayout8.xml"/><Relationship Id="rId6" Type="http://schemas.openxmlformats.org/officeDocument/2006/relationships/slide" Target="slide46.xml"/><Relationship Id="rId5" Type="http://schemas.openxmlformats.org/officeDocument/2006/relationships/image" Target="../media/image55.jpeg"/><Relationship Id="rId4" Type="http://schemas.openxmlformats.org/officeDocument/2006/relationships/hyperlink" Target="http://1.bp.blogspot.com/-mivz1qKrfJw/TtnMrxJdWPI/AAAAAAAAARY/V1q7WA8HA7c/s1600/banknote+100000+indonesian+rupiah+reverse.jpg" TargetMode="External"/></Relationships>
</file>

<file path=ppt/slides/_rels/slide50.xml.rels><?xml version="1.0" encoding="UTF-8" standalone="yes"?>
<Relationships xmlns="http://schemas.openxmlformats.org/package/2006/relationships"><Relationship Id="rId8" Type="http://schemas.openxmlformats.org/officeDocument/2006/relationships/audio" Target="../media/audio5.wav"/><Relationship Id="rId3" Type="http://schemas.openxmlformats.org/officeDocument/2006/relationships/image" Target="../media/image56.jpeg"/><Relationship Id="rId7" Type="http://schemas.openxmlformats.org/officeDocument/2006/relationships/audio" Target="../media/audio6.wav"/><Relationship Id="rId2" Type="http://schemas.openxmlformats.org/officeDocument/2006/relationships/hyperlink" Target="http://4.bp.blogspot.com/-dMp2I3mL0b8/TtnM7wyngKI/AAAAAAAAARo/pQsTs9H1LSI/s1600/1186761923.jpg" TargetMode="External"/><Relationship Id="rId1" Type="http://schemas.openxmlformats.org/officeDocument/2006/relationships/slideLayout" Target="../slideLayouts/slideLayout8.xml"/><Relationship Id="rId6" Type="http://schemas.openxmlformats.org/officeDocument/2006/relationships/slide" Target="slide46.xml"/><Relationship Id="rId5" Type="http://schemas.openxmlformats.org/officeDocument/2006/relationships/image" Target="../media/image57.jpeg"/><Relationship Id="rId4" Type="http://schemas.openxmlformats.org/officeDocument/2006/relationships/hyperlink" Target="http://4.bp.blogspot.com/-Q11u2qA_kDM/TtnM6r4ZN0I/AAAAAAAAARg/R2jQtbWjd7g/s1600/1186761901.jpg" TargetMode="External"/></Relationships>
</file>

<file path=ppt/slides/_rels/slide51.xml.rels><?xml version="1.0" encoding="UTF-8" standalone="yes"?>
<Relationships xmlns="http://schemas.openxmlformats.org/package/2006/relationships"><Relationship Id="rId8" Type="http://schemas.openxmlformats.org/officeDocument/2006/relationships/audio" Target="../media/audio5.wav"/><Relationship Id="rId3" Type="http://schemas.openxmlformats.org/officeDocument/2006/relationships/image" Target="../media/image58.jpeg"/><Relationship Id="rId7" Type="http://schemas.openxmlformats.org/officeDocument/2006/relationships/audio" Target="../media/audio6.wav"/><Relationship Id="rId2" Type="http://schemas.openxmlformats.org/officeDocument/2006/relationships/hyperlink" Target="http://2.bp.blogspot.com/-kElFIlZFmIc/TtnNPTVySSI/AAAAAAAAARw/1PrjRMkHxX4/s1600/banknote+100+malaysian+ringgit+obverse.jpg" TargetMode="External"/><Relationship Id="rId1" Type="http://schemas.openxmlformats.org/officeDocument/2006/relationships/slideLayout" Target="../slideLayouts/slideLayout8.xml"/><Relationship Id="rId6" Type="http://schemas.openxmlformats.org/officeDocument/2006/relationships/slide" Target="slide46.xml"/><Relationship Id="rId5" Type="http://schemas.openxmlformats.org/officeDocument/2006/relationships/image" Target="../media/image59.jpeg"/><Relationship Id="rId4" Type="http://schemas.openxmlformats.org/officeDocument/2006/relationships/hyperlink" Target="http://2.bp.blogspot.com/-qHSNAQ7Zzis/TtnNQfVi-FI/AAAAAAAAAR0/L4dmY5g2WEM/s1600/banknote+100+malaysian+ringgit+reverse.jpg" TargetMode="External"/></Relationships>
</file>

<file path=ppt/slides/_rels/slide52.xml.rels><?xml version="1.0" encoding="UTF-8" standalone="yes"?>
<Relationships xmlns="http://schemas.openxmlformats.org/package/2006/relationships"><Relationship Id="rId8" Type="http://schemas.openxmlformats.org/officeDocument/2006/relationships/audio" Target="../media/audio5.wav"/><Relationship Id="rId3" Type="http://schemas.openxmlformats.org/officeDocument/2006/relationships/image" Target="../media/image60.jpeg"/><Relationship Id="rId7" Type="http://schemas.openxmlformats.org/officeDocument/2006/relationships/audio" Target="../media/audio6.wav"/><Relationship Id="rId2" Type="http://schemas.openxmlformats.org/officeDocument/2006/relationships/hyperlink" Target="http://4.bp.blogspot.com/-cfsMvMXpi1U/TtnO6Zt0uHI/AAAAAAAAASQ/XwjWUVIq-fA/s1600/MyanmarP80-1000-Kyats-(2004)_b.JPG" TargetMode="External"/><Relationship Id="rId1" Type="http://schemas.openxmlformats.org/officeDocument/2006/relationships/slideLayout" Target="../slideLayouts/slideLayout8.xml"/><Relationship Id="rId6" Type="http://schemas.openxmlformats.org/officeDocument/2006/relationships/slide" Target="slide46.xml"/><Relationship Id="rId5" Type="http://schemas.openxmlformats.org/officeDocument/2006/relationships/image" Target="../media/image61.jpeg"/><Relationship Id="rId4" Type="http://schemas.openxmlformats.org/officeDocument/2006/relationships/hyperlink" Target="http://2.bp.blogspot.com/-0DXJWiPe-v8/TtnO8wpe3SI/AAAAAAAAASY/Ksyk3Nk2Rp8/s1600/1000_Kyat_.jpg" TargetMode="External"/></Relationships>
</file>

<file path=ppt/slides/_rels/slide53.xml.rels><?xml version="1.0" encoding="UTF-8" standalone="yes"?>
<Relationships xmlns="http://schemas.openxmlformats.org/package/2006/relationships"><Relationship Id="rId8" Type="http://schemas.openxmlformats.org/officeDocument/2006/relationships/audio" Target="../media/audio5.wav"/><Relationship Id="rId3" Type="http://schemas.openxmlformats.org/officeDocument/2006/relationships/image" Target="../media/image62.jpeg"/><Relationship Id="rId7" Type="http://schemas.openxmlformats.org/officeDocument/2006/relationships/audio" Target="../media/audio6.wav"/><Relationship Id="rId2" Type="http://schemas.openxmlformats.org/officeDocument/2006/relationships/hyperlink" Target="http://2.bp.blogspot.com/-QTGcOAMWr28/TtnPMvrCDRI/AAAAAAAAASg/tqNxiVsIpVU/s1600/banknote+1000+philippine+peso+obverse.jpg" TargetMode="External"/><Relationship Id="rId1" Type="http://schemas.openxmlformats.org/officeDocument/2006/relationships/slideLayout" Target="../slideLayouts/slideLayout8.xml"/><Relationship Id="rId6" Type="http://schemas.openxmlformats.org/officeDocument/2006/relationships/slide" Target="slide46.xml"/><Relationship Id="rId5" Type="http://schemas.openxmlformats.org/officeDocument/2006/relationships/image" Target="../media/image63.jpeg"/><Relationship Id="rId4" Type="http://schemas.openxmlformats.org/officeDocument/2006/relationships/hyperlink" Target="http://1.bp.blogspot.com/-7yKKZ_Dp81I/TtnPNNTGLuI/AAAAAAAAASo/Ip7s5aAqzrE/s1600/banknote+1000+philippine+peso+reverse.jpg" TargetMode="External"/></Relationships>
</file>

<file path=ppt/slides/_rels/slide54.xml.rels><?xml version="1.0" encoding="UTF-8" standalone="yes"?>
<Relationships xmlns="http://schemas.openxmlformats.org/package/2006/relationships"><Relationship Id="rId8" Type="http://schemas.openxmlformats.org/officeDocument/2006/relationships/audio" Target="../media/audio5.wav"/><Relationship Id="rId3" Type="http://schemas.openxmlformats.org/officeDocument/2006/relationships/image" Target="../media/image64.jpeg"/><Relationship Id="rId7" Type="http://schemas.openxmlformats.org/officeDocument/2006/relationships/audio" Target="../media/audio6.wav"/><Relationship Id="rId2" Type="http://schemas.openxmlformats.org/officeDocument/2006/relationships/hyperlink" Target="http://2.bp.blogspot.com/-WnQLzq7RCjA/TtnPhKynwvI/AAAAAAAAASw/edUHjK1PJuk/s1600/banknote+1000+thai+baht+obverse.jpg" TargetMode="External"/><Relationship Id="rId1" Type="http://schemas.openxmlformats.org/officeDocument/2006/relationships/slideLayout" Target="../slideLayouts/slideLayout8.xml"/><Relationship Id="rId6" Type="http://schemas.openxmlformats.org/officeDocument/2006/relationships/slide" Target="slide46.xml"/><Relationship Id="rId5" Type="http://schemas.openxmlformats.org/officeDocument/2006/relationships/image" Target="../media/image65.jpeg"/><Relationship Id="rId4" Type="http://schemas.openxmlformats.org/officeDocument/2006/relationships/hyperlink" Target="http://1.bp.blogspot.com/-D8IpEJDUmMg/TtnPh183UDI/AAAAAAAAAS0/ybhXZWln6fM/s1600/banknote+1000+thai+baht+rerverse.jpg" TargetMode="External"/></Relationships>
</file>

<file path=ppt/slides/_rels/slide55.xml.rels><?xml version="1.0" encoding="UTF-8" standalone="yes"?>
<Relationships xmlns="http://schemas.openxmlformats.org/package/2006/relationships"><Relationship Id="rId8" Type="http://schemas.openxmlformats.org/officeDocument/2006/relationships/audio" Target="../media/audio5.wav"/><Relationship Id="rId3" Type="http://schemas.openxmlformats.org/officeDocument/2006/relationships/image" Target="../media/image66.jpeg"/><Relationship Id="rId7" Type="http://schemas.openxmlformats.org/officeDocument/2006/relationships/audio" Target="../media/audio6.wav"/><Relationship Id="rId2" Type="http://schemas.openxmlformats.org/officeDocument/2006/relationships/hyperlink" Target="http://2.bp.blogspot.com/-MXMBPGYeKUg/TtnRKLZq4yI/AAAAAAAAATA/CeO63ibORo8/s1600/index3.jpg" TargetMode="External"/><Relationship Id="rId1" Type="http://schemas.openxmlformats.org/officeDocument/2006/relationships/slideLayout" Target="../slideLayouts/slideLayout8.xml"/><Relationship Id="rId6" Type="http://schemas.openxmlformats.org/officeDocument/2006/relationships/slide" Target="slide46.xml"/><Relationship Id="rId5" Type="http://schemas.openxmlformats.org/officeDocument/2006/relationships/image" Target="../media/image67.jpeg"/><Relationship Id="rId4" Type="http://schemas.openxmlformats.org/officeDocument/2006/relationships/hyperlink" Target="http://2.bp.blogspot.com/-VFJAXApiUTw/TtnRKhIRa3I/AAAAAAAAATI/AACLHBfX4qQ/s1600/index4.jpg" TargetMode="External"/></Relationships>
</file>

<file path=ppt/slides/_rels/slide56.xml.rels><?xml version="1.0" encoding="UTF-8" standalone="yes"?>
<Relationships xmlns="http://schemas.openxmlformats.org/package/2006/relationships"><Relationship Id="rId8" Type="http://schemas.openxmlformats.org/officeDocument/2006/relationships/audio" Target="../media/audio5.wav"/><Relationship Id="rId3" Type="http://schemas.openxmlformats.org/officeDocument/2006/relationships/image" Target="../media/image68.jpeg"/><Relationship Id="rId7" Type="http://schemas.openxmlformats.org/officeDocument/2006/relationships/audio" Target="../media/audio6.wav"/><Relationship Id="rId2" Type="http://schemas.openxmlformats.org/officeDocument/2006/relationships/hyperlink" Target="http://4.bp.blogspot.com/-IX46GiL4p5c/TtnSATZrBbI/AAAAAAAAATQ/ORmvtwJssbo/s1600/images4.jpg" TargetMode="External"/><Relationship Id="rId1" Type="http://schemas.openxmlformats.org/officeDocument/2006/relationships/slideLayout" Target="../slideLayouts/slideLayout8.xml"/><Relationship Id="rId6" Type="http://schemas.openxmlformats.org/officeDocument/2006/relationships/slide" Target="slide46.xml"/><Relationship Id="rId5" Type="http://schemas.openxmlformats.org/officeDocument/2006/relationships/image" Target="../media/image69.jpeg"/><Relationship Id="rId4" Type="http://schemas.openxmlformats.org/officeDocument/2006/relationships/hyperlink" Target="http://4.bp.blogspot.com/-iPTUB2a9nVY/TtnSAqlkXwI/AAAAAAAAATU/7-yLjbRSu4w/s1600/images5.jpg" TargetMode="External"/></Relationships>
</file>

<file path=ppt/slides/_rels/slide57.xml.rels><?xml version="1.0" encoding="UTF-8" standalone="yes"?>
<Relationships xmlns="http://schemas.openxmlformats.org/package/2006/relationships"><Relationship Id="rId8" Type="http://schemas.openxmlformats.org/officeDocument/2006/relationships/slide" Target="slide34.xml"/><Relationship Id="rId13" Type="http://schemas.openxmlformats.org/officeDocument/2006/relationships/slide" Target="slide25.xml"/><Relationship Id="rId3" Type="http://schemas.openxmlformats.org/officeDocument/2006/relationships/slide" Target="slide2.xml"/><Relationship Id="rId7" Type="http://schemas.openxmlformats.org/officeDocument/2006/relationships/slide" Target="slide31.xml"/><Relationship Id="rId12" Type="http://schemas.openxmlformats.org/officeDocument/2006/relationships/slide" Target="slide30.xml"/><Relationship Id="rId2" Type="http://schemas.openxmlformats.org/officeDocument/2006/relationships/image" Target="../media/image70.jpeg"/><Relationship Id="rId1" Type="http://schemas.openxmlformats.org/officeDocument/2006/relationships/slideLayout" Target="../slideLayouts/slideLayout8.xml"/><Relationship Id="rId6" Type="http://schemas.openxmlformats.org/officeDocument/2006/relationships/slide" Target="slide27.xml"/><Relationship Id="rId11" Type="http://schemas.openxmlformats.org/officeDocument/2006/relationships/slide" Target="slide28.xml"/><Relationship Id="rId5" Type="http://schemas.openxmlformats.org/officeDocument/2006/relationships/audio" Target="../media/audio3.wav"/><Relationship Id="rId10" Type="http://schemas.openxmlformats.org/officeDocument/2006/relationships/slide" Target="slide26.xml"/><Relationship Id="rId4" Type="http://schemas.openxmlformats.org/officeDocument/2006/relationships/audio" Target="../media/audio1.wav"/><Relationship Id="rId9" Type="http://schemas.openxmlformats.org/officeDocument/2006/relationships/slide" Target="slide32.xml"/><Relationship Id="rId14" Type="http://schemas.openxmlformats.org/officeDocument/2006/relationships/audio" Target="../media/audio5.wav"/></Relationships>
</file>

<file path=ppt/slides/_rels/slide58.xml.rels><?xml version="1.0" encoding="UTF-8" standalone="yes"?>
<Relationships xmlns="http://schemas.openxmlformats.org/package/2006/relationships"><Relationship Id="rId8" Type="http://schemas.openxmlformats.org/officeDocument/2006/relationships/audio" Target="../media/audio5.wav"/><Relationship Id="rId3" Type="http://schemas.openxmlformats.org/officeDocument/2006/relationships/image" Target="../media/image71.jpeg"/><Relationship Id="rId7" Type="http://schemas.openxmlformats.org/officeDocument/2006/relationships/audio" Target="../media/audio12.wav"/><Relationship Id="rId2" Type="http://schemas.openxmlformats.org/officeDocument/2006/relationships/hyperlink" Target="http://3.bp.blogspot.com/-FNX5uofAkM4/Tso3GniiSQI/AAAAAAAAAKo/7yz2BnPZvys/s1600/simpor-brunei-darussalam.jpg" TargetMode="External"/><Relationship Id="rId1" Type="http://schemas.openxmlformats.org/officeDocument/2006/relationships/slideLayout" Target="../slideLayouts/slideLayout8.xml"/><Relationship Id="rId6" Type="http://schemas.openxmlformats.org/officeDocument/2006/relationships/slide" Target="slide57.xml"/><Relationship Id="rId5" Type="http://schemas.openxmlformats.org/officeDocument/2006/relationships/audio" Target="../media/audio6.wav"/><Relationship Id="rId4" Type="http://schemas.openxmlformats.org/officeDocument/2006/relationships/slide" Target="slide46.xml"/></Relationships>
</file>

<file path=ppt/slides/_rels/slide59.xml.rels><?xml version="1.0" encoding="UTF-8" standalone="yes"?>
<Relationships xmlns="http://schemas.openxmlformats.org/package/2006/relationships"><Relationship Id="rId3" Type="http://schemas.openxmlformats.org/officeDocument/2006/relationships/slide" Target="slide46.xml"/><Relationship Id="rId7" Type="http://schemas.openxmlformats.org/officeDocument/2006/relationships/audio" Target="../media/audio5.wav"/><Relationship Id="rId2" Type="http://schemas.openxmlformats.org/officeDocument/2006/relationships/image" Target="../media/image72.jpeg"/><Relationship Id="rId1" Type="http://schemas.openxmlformats.org/officeDocument/2006/relationships/slideLayout" Target="../slideLayouts/slideLayout8.xml"/><Relationship Id="rId6" Type="http://schemas.openxmlformats.org/officeDocument/2006/relationships/audio" Target="../media/audio12.wav"/><Relationship Id="rId5" Type="http://schemas.openxmlformats.org/officeDocument/2006/relationships/slide" Target="slide57.xml"/><Relationship Id="rId4" Type="http://schemas.openxmlformats.org/officeDocument/2006/relationships/audio" Target="../media/audio6.wav"/></Relationships>
</file>

<file path=ppt/slides/_rels/slide60.xml.rels><?xml version="1.0" encoding="UTF-8" standalone="yes"?>
<Relationships xmlns="http://schemas.openxmlformats.org/package/2006/relationships"><Relationship Id="rId3" Type="http://schemas.openxmlformats.org/officeDocument/2006/relationships/slide" Target="slide46.xml"/><Relationship Id="rId7" Type="http://schemas.openxmlformats.org/officeDocument/2006/relationships/audio" Target="../media/audio5.wav"/><Relationship Id="rId2" Type="http://schemas.openxmlformats.org/officeDocument/2006/relationships/image" Target="../media/image73.jpeg"/><Relationship Id="rId1" Type="http://schemas.openxmlformats.org/officeDocument/2006/relationships/slideLayout" Target="../slideLayouts/slideLayout8.xml"/><Relationship Id="rId6" Type="http://schemas.openxmlformats.org/officeDocument/2006/relationships/audio" Target="../media/audio12.wav"/><Relationship Id="rId5" Type="http://schemas.openxmlformats.org/officeDocument/2006/relationships/slide" Target="slide57.xml"/><Relationship Id="rId4" Type="http://schemas.openxmlformats.org/officeDocument/2006/relationships/audio" Target="../media/audio6.wav"/></Relationships>
</file>

<file path=ppt/slides/_rels/slide61.xml.rels><?xml version="1.0" encoding="UTF-8" standalone="yes"?>
<Relationships xmlns="http://schemas.openxmlformats.org/package/2006/relationships"><Relationship Id="rId3" Type="http://schemas.openxmlformats.org/officeDocument/2006/relationships/slide" Target="slide46.xml"/><Relationship Id="rId7" Type="http://schemas.openxmlformats.org/officeDocument/2006/relationships/audio" Target="../media/audio5.wav"/><Relationship Id="rId2" Type="http://schemas.openxmlformats.org/officeDocument/2006/relationships/image" Target="../media/image74.jpeg"/><Relationship Id="rId1" Type="http://schemas.openxmlformats.org/officeDocument/2006/relationships/slideLayout" Target="../slideLayouts/slideLayout8.xml"/><Relationship Id="rId6" Type="http://schemas.openxmlformats.org/officeDocument/2006/relationships/audio" Target="../media/audio12.wav"/><Relationship Id="rId5" Type="http://schemas.openxmlformats.org/officeDocument/2006/relationships/slide" Target="slide57.xml"/><Relationship Id="rId4" Type="http://schemas.openxmlformats.org/officeDocument/2006/relationships/audio" Target="../media/audio6.wav"/></Relationships>
</file>

<file path=ppt/slides/_rels/slide62.xml.rels><?xml version="1.0" encoding="UTF-8" standalone="yes"?>
<Relationships xmlns="http://schemas.openxmlformats.org/package/2006/relationships"><Relationship Id="rId3" Type="http://schemas.openxmlformats.org/officeDocument/2006/relationships/slide" Target="slide46.xml"/><Relationship Id="rId7" Type="http://schemas.openxmlformats.org/officeDocument/2006/relationships/audio" Target="../media/audio5.wav"/><Relationship Id="rId2" Type="http://schemas.openxmlformats.org/officeDocument/2006/relationships/image" Target="../media/image75.jpeg"/><Relationship Id="rId1" Type="http://schemas.openxmlformats.org/officeDocument/2006/relationships/slideLayout" Target="../slideLayouts/slideLayout8.xml"/><Relationship Id="rId6" Type="http://schemas.openxmlformats.org/officeDocument/2006/relationships/audio" Target="../media/audio12.wav"/><Relationship Id="rId5" Type="http://schemas.openxmlformats.org/officeDocument/2006/relationships/slide" Target="slide57.xml"/><Relationship Id="rId4" Type="http://schemas.openxmlformats.org/officeDocument/2006/relationships/audio" Target="../media/audio6.wav"/></Relationships>
</file>

<file path=ppt/slides/_rels/slide63.xml.rels><?xml version="1.0" encoding="UTF-8" standalone="yes"?>
<Relationships xmlns="http://schemas.openxmlformats.org/package/2006/relationships"><Relationship Id="rId3" Type="http://schemas.openxmlformats.org/officeDocument/2006/relationships/slide" Target="slide46.xml"/><Relationship Id="rId7" Type="http://schemas.openxmlformats.org/officeDocument/2006/relationships/audio" Target="../media/audio5.wav"/><Relationship Id="rId2" Type="http://schemas.openxmlformats.org/officeDocument/2006/relationships/image" Target="../media/image76.jpeg"/><Relationship Id="rId1" Type="http://schemas.openxmlformats.org/officeDocument/2006/relationships/slideLayout" Target="../slideLayouts/slideLayout8.xml"/><Relationship Id="rId6" Type="http://schemas.openxmlformats.org/officeDocument/2006/relationships/audio" Target="../media/audio12.wav"/><Relationship Id="rId5" Type="http://schemas.openxmlformats.org/officeDocument/2006/relationships/slide" Target="slide57.xml"/><Relationship Id="rId4" Type="http://schemas.openxmlformats.org/officeDocument/2006/relationships/audio" Target="../media/audio6.wav"/></Relationships>
</file>

<file path=ppt/slides/_rels/slide64.xml.rels><?xml version="1.0" encoding="UTF-8" standalone="yes"?>
<Relationships xmlns="http://schemas.openxmlformats.org/package/2006/relationships"><Relationship Id="rId3" Type="http://schemas.openxmlformats.org/officeDocument/2006/relationships/slide" Target="slide46.xml"/><Relationship Id="rId7" Type="http://schemas.openxmlformats.org/officeDocument/2006/relationships/audio" Target="../media/audio5.wav"/><Relationship Id="rId2" Type="http://schemas.openxmlformats.org/officeDocument/2006/relationships/image" Target="../media/image77.jpeg"/><Relationship Id="rId1" Type="http://schemas.openxmlformats.org/officeDocument/2006/relationships/slideLayout" Target="../slideLayouts/slideLayout8.xml"/><Relationship Id="rId6" Type="http://schemas.openxmlformats.org/officeDocument/2006/relationships/audio" Target="../media/audio12.wav"/><Relationship Id="rId5" Type="http://schemas.openxmlformats.org/officeDocument/2006/relationships/slide" Target="slide57.xml"/><Relationship Id="rId4" Type="http://schemas.openxmlformats.org/officeDocument/2006/relationships/audio" Target="../media/audio6.wav"/></Relationships>
</file>

<file path=ppt/slides/_rels/slide65.xml.rels><?xml version="1.0" encoding="UTF-8" standalone="yes"?>
<Relationships xmlns="http://schemas.openxmlformats.org/package/2006/relationships"><Relationship Id="rId3" Type="http://schemas.openxmlformats.org/officeDocument/2006/relationships/slide" Target="slide46.xml"/><Relationship Id="rId7" Type="http://schemas.openxmlformats.org/officeDocument/2006/relationships/audio" Target="../media/audio5.wav"/><Relationship Id="rId2" Type="http://schemas.openxmlformats.org/officeDocument/2006/relationships/image" Target="../media/image78.jpeg"/><Relationship Id="rId1" Type="http://schemas.openxmlformats.org/officeDocument/2006/relationships/slideLayout" Target="../slideLayouts/slideLayout8.xml"/><Relationship Id="rId6" Type="http://schemas.openxmlformats.org/officeDocument/2006/relationships/audio" Target="../media/audio12.wav"/><Relationship Id="rId5" Type="http://schemas.openxmlformats.org/officeDocument/2006/relationships/slide" Target="slide57.xml"/><Relationship Id="rId4" Type="http://schemas.openxmlformats.org/officeDocument/2006/relationships/audio" Target="../media/audio6.wav"/></Relationships>
</file>

<file path=ppt/slides/_rels/slide66.xml.rels><?xml version="1.0" encoding="UTF-8" standalone="yes"?>
<Relationships xmlns="http://schemas.openxmlformats.org/package/2006/relationships"><Relationship Id="rId3" Type="http://schemas.openxmlformats.org/officeDocument/2006/relationships/slide" Target="slide46.xml"/><Relationship Id="rId7" Type="http://schemas.openxmlformats.org/officeDocument/2006/relationships/audio" Target="../media/audio5.wav"/><Relationship Id="rId2" Type="http://schemas.openxmlformats.org/officeDocument/2006/relationships/image" Target="../media/image79.jpeg"/><Relationship Id="rId1" Type="http://schemas.openxmlformats.org/officeDocument/2006/relationships/slideLayout" Target="../slideLayouts/slideLayout8.xml"/><Relationship Id="rId6" Type="http://schemas.openxmlformats.org/officeDocument/2006/relationships/audio" Target="../media/audio12.wav"/><Relationship Id="rId5" Type="http://schemas.openxmlformats.org/officeDocument/2006/relationships/slide" Target="slide57.xml"/><Relationship Id="rId4" Type="http://schemas.openxmlformats.org/officeDocument/2006/relationships/audio" Target="../media/audio6.wav"/></Relationships>
</file>

<file path=ppt/slides/_rels/slide67.xml.rels><?xml version="1.0" encoding="UTF-8" standalone="yes"?>
<Relationships xmlns="http://schemas.openxmlformats.org/package/2006/relationships"><Relationship Id="rId8" Type="http://schemas.openxmlformats.org/officeDocument/2006/relationships/audio" Target="../media/audio12.wav"/><Relationship Id="rId3" Type="http://schemas.openxmlformats.org/officeDocument/2006/relationships/image" Target="../media/image80.jpeg"/><Relationship Id="rId7" Type="http://schemas.openxmlformats.org/officeDocument/2006/relationships/slide" Target="slide57.xml"/><Relationship Id="rId2" Type="http://schemas.openxmlformats.org/officeDocument/2006/relationships/hyperlink" Target="http://region4.prd.go.th/images/article/news8704/n20111116111844_152621.jpg" TargetMode="External"/><Relationship Id="rId1" Type="http://schemas.openxmlformats.org/officeDocument/2006/relationships/slideLayout" Target="../slideLayouts/slideLayout8.xml"/><Relationship Id="rId6" Type="http://schemas.openxmlformats.org/officeDocument/2006/relationships/audio" Target="../media/audio6.wav"/><Relationship Id="rId5" Type="http://schemas.openxmlformats.org/officeDocument/2006/relationships/slide" Target="slide46.xml"/><Relationship Id="rId4" Type="http://schemas.openxmlformats.org/officeDocument/2006/relationships/image" Target="../media/image81.jpeg"/><Relationship Id="rId9" Type="http://schemas.openxmlformats.org/officeDocument/2006/relationships/audio" Target="../media/audio5.wav"/></Relationships>
</file>

<file path=ppt/slides/_rels/slide68.xml.rels><?xml version="1.0" encoding="UTF-8" standalone="yes"?>
<Relationships xmlns="http://schemas.openxmlformats.org/package/2006/relationships"><Relationship Id="rId3" Type="http://schemas.openxmlformats.org/officeDocument/2006/relationships/audio" Target="../media/audio5.wav"/><Relationship Id="rId2" Type="http://schemas.openxmlformats.org/officeDocument/2006/relationships/image" Target="../media/image82.gif"/><Relationship Id="rId1" Type="http://schemas.openxmlformats.org/officeDocument/2006/relationships/slideLayout" Target="../slideLayouts/slideLayout8.xml"/></Relationships>
</file>

<file path=ppt/slides/_rels/slide69.xml.rels><?xml version="1.0" encoding="UTF-8" standalone="yes"?>
<Relationships xmlns="http://schemas.openxmlformats.org/package/2006/relationships"><Relationship Id="rId8" Type="http://schemas.openxmlformats.org/officeDocument/2006/relationships/audio" Target="../media/audio5.wav"/><Relationship Id="rId3" Type="http://schemas.openxmlformats.org/officeDocument/2006/relationships/control" Target="../activeX/activeX2.xml"/><Relationship Id="rId7" Type="http://schemas.openxmlformats.org/officeDocument/2006/relationships/slideLayout" Target="../slideLayouts/slideLayout8.xml"/><Relationship Id="rId2" Type="http://schemas.openxmlformats.org/officeDocument/2006/relationships/control" Target="../activeX/activeX1.xml"/><Relationship Id="rId1" Type="http://schemas.openxmlformats.org/officeDocument/2006/relationships/vmlDrawing" Target="../drawings/vmlDrawing1.vml"/><Relationship Id="rId6" Type="http://schemas.openxmlformats.org/officeDocument/2006/relationships/control" Target="../activeX/activeX5.xml"/><Relationship Id="rId5" Type="http://schemas.openxmlformats.org/officeDocument/2006/relationships/control" Target="../activeX/activeX4.xml"/><Relationship Id="rId4" Type="http://schemas.openxmlformats.org/officeDocument/2006/relationships/control" Target="../activeX/activeX3.xml"/><Relationship Id="rId9" Type="http://schemas.openxmlformats.org/officeDocument/2006/relationships/audio" Target="../media/audio1.wav"/></Relationships>
</file>

<file path=ppt/slides/_rels/slide70.xml.rels><?xml version="1.0" encoding="UTF-8" standalone="yes"?>
<Relationships xmlns="http://schemas.openxmlformats.org/package/2006/relationships"><Relationship Id="rId8" Type="http://schemas.openxmlformats.org/officeDocument/2006/relationships/audio" Target="../media/audio5.wav"/><Relationship Id="rId3" Type="http://schemas.openxmlformats.org/officeDocument/2006/relationships/control" Target="../activeX/activeX7.xml"/><Relationship Id="rId7" Type="http://schemas.openxmlformats.org/officeDocument/2006/relationships/slideLayout" Target="../slideLayouts/slideLayout8.xml"/><Relationship Id="rId2" Type="http://schemas.openxmlformats.org/officeDocument/2006/relationships/control" Target="../activeX/activeX6.xml"/><Relationship Id="rId1" Type="http://schemas.openxmlformats.org/officeDocument/2006/relationships/vmlDrawing" Target="../drawings/vmlDrawing2.vml"/><Relationship Id="rId6" Type="http://schemas.openxmlformats.org/officeDocument/2006/relationships/control" Target="../activeX/activeX10.xml"/><Relationship Id="rId5" Type="http://schemas.openxmlformats.org/officeDocument/2006/relationships/control" Target="../activeX/activeX9.xml"/><Relationship Id="rId4" Type="http://schemas.openxmlformats.org/officeDocument/2006/relationships/control" Target="../activeX/activeX8.xml"/></Relationships>
</file>

<file path=ppt/slides/_rels/slide71.xml.rels><?xml version="1.0" encoding="UTF-8" standalone="yes"?>
<Relationships xmlns="http://schemas.openxmlformats.org/package/2006/relationships"><Relationship Id="rId8" Type="http://schemas.openxmlformats.org/officeDocument/2006/relationships/audio" Target="../media/audio5.wav"/><Relationship Id="rId3" Type="http://schemas.openxmlformats.org/officeDocument/2006/relationships/control" Target="../activeX/activeX12.xml"/><Relationship Id="rId7" Type="http://schemas.openxmlformats.org/officeDocument/2006/relationships/slideLayout" Target="../slideLayouts/slideLayout8.xml"/><Relationship Id="rId2" Type="http://schemas.openxmlformats.org/officeDocument/2006/relationships/control" Target="../activeX/activeX11.xml"/><Relationship Id="rId1" Type="http://schemas.openxmlformats.org/officeDocument/2006/relationships/vmlDrawing" Target="../drawings/vmlDrawing3.vml"/><Relationship Id="rId6" Type="http://schemas.openxmlformats.org/officeDocument/2006/relationships/control" Target="../activeX/activeX15.xml"/><Relationship Id="rId5" Type="http://schemas.openxmlformats.org/officeDocument/2006/relationships/control" Target="../activeX/activeX14.xml"/><Relationship Id="rId4" Type="http://schemas.openxmlformats.org/officeDocument/2006/relationships/control" Target="../activeX/activeX13.xml"/></Relationships>
</file>

<file path=ppt/slides/_rels/slide72.xml.rels><?xml version="1.0" encoding="UTF-8" standalone="yes"?>
<Relationships xmlns="http://schemas.openxmlformats.org/package/2006/relationships"><Relationship Id="rId8" Type="http://schemas.openxmlformats.org/officeDocument/2006/relationships/audio" Target="../media/audio5.wav"/><Relationship Id="rId3" Type="http://schemas.openxmlformats.org/officeDocument/2006/relationships/control" Target="../activeX/activeX17.xml"/><Relationship Id="rId7" Type="http://schemas.openxmlformats.org/officeDocument/2006/relationships/slideLayout" Target="../slideLayouts/slideLayout8.xml"/><Relationship Id="rId2" Type="http://schemas.openxmlformats.org/officeDocument/2006/relationships/control" Target="../activeX/activeX16.xml"/><Relationship Id="rId1" Type="http://schemas.openxmlformats.org/officeDocument/2006/relationships/vmlDrawing" Target="../drawings/vmlDrawing4.vml"/><Relationship Id="rId6" Type="http://schemas.openxmlformats.org/officeDocument/2006/relationships/control" Target="../activeX/activeX20.xml"/><Relationship Id="rId5" Type="http://schemas.openxmlformats.org/officeDocument/2006/relationships/control" Target="../activeX/activeX19.xml"/><Relationship Id="rId4" Type="http://schemas.openxmlformats.org/officeDocument/2006/relationships/control" Target="../activeX/activeX18.xml"/></Relationships>
</file>

<file path=ppt/slides/_rels/slide73.xml.rels><?xml version="1.0" encoding="UTF-8" standalone="yes"?>
<Relationships xmlns="http://schemas.openxmlformats.org/package/2006/relationships"><Relationship Id="rId8" Type="http://schemas.openxmlformats.org/officeDocument/2006/relationships/slide" Target="slide7.xml"/><Relationship Id="rId3" Type="http://schemas.openxmlformats.org/officeDocument/2006/relationships/control" Target="../activeX/activeX22.xml"/><Relationship Id="rId7" Type="http://schemas.openxmlformats.org/officeDocument/2006/relationships/slideLayout" Target="../slideLayouts/slideLayout8.xml"/><Relationship Id="rId2" Type="http://schemas.openxmlformats.org/officeDocument/2006/relationships/control" Target="../activeX/activeX21.xml"/><Relationship Id="rId1" Type="http://schemas.openxmlformats.org/officeDocument/2006/relationships/vmlDrawing" Target="../drawings/vmlDrawing5.vml"/><Relationship Id="rId6" Type="http://schemas.openxmlformats.org/officeDocument/2006/relationships/control" Target="../activeX/activeX25.xml"/><Relationship Id="rId11" Type="http://schemas.openxmlformats.org/officeDocument/2006/relationships/audio" Target="../media/audio5.wav"/><Relationship Id="rId5" Type="http://schemas.openxmlformats.org/officeDocument/2006/relationships/control" Target="../activeX/activeX24.xml"/><Relationship Id="rId10" Type="http://schemas.openxmlformats.org/officeDocument/2006/relationships/image" Target="../media/image8.jpeg"/><Relationship Id="rId4" Type="http://schemas.openxmlformats.org/officeDocument/2006/relationships/control" Target="../activeX/activeX23.xml"/><Relationship Id="rId9" Type="http://schemas.openxmlformats.org/officeDocument/2006/relationships/audio" Target="../media/audio3.wav"/></Relationships>
</file>

<file path=ppt/slides/_rels/slide74.xml.rels><?xml version="1.0" encoding="UTF-8" standalone="yes"?>
<Relationships xmlns="http://schemas.openxmlformats.org/package/2006/relationships"><Relationship Id="rId8" Type="http://schemas.openxmlformats.org/officeDocument/2006/relationships/audio" Target="../media/audio5.wav"/><Relationship Id="rId3" Type="http://schemas.openxmlformats.org/officeDocument/2006/relationships/control" Target="../activeX/activeX27.xml"/><Relationship Id="rId7" Type="http://schemas.openxmlformats.org/officeDocument/2006/relationships/slideLayout" Target="../slideLayouts/slideLayout8.xml"/><Relationship Id="rId2" Type="http://schemas.openxmlformats.org/officeDocument/2006/relationships/control" Target="../activeX/activeX26.xml"/><Relationship Id="rId1" Type="http://schemas.openxmlformats.org/officeDocument/2006/relationships/vmlDrawing" Target="../drawings/vmlDrawing6.vml"/><Relationship Id="rId6" Type="http://schemas.openxmlformats.org/officeDocument/2006/relationships/control" Target="../activeX/activeX30.xml"/><Relationship Id="rId5" Type="http://schemas.openxmlformats.org/officeDocument/2006/relationships/control" Target="../activeX/activeX29.xml"/><Relationship Id="rId4" Type="http://schemas.openxmlformats.org/officeDocument/2006/relationships/control" Target="../activeX/activeX28.xml"/></Relationships>
</file>

<file path=ppt/slides/_rels/slide75.xml.rels><?xml version="1.0" encoding="UTF-8" standalone="yes"?>
<Relationships xmlns="http://schemas.openxmlformats.org/package/2006/relationships"><Relationship Id="rId8" Type="http://schemas.openxmlformats.org/officeDocument/2006/relationships/audio" Target="../media/audio5.wav"/><Relationship Id="rId3" Type="http://schemas.openxmlformats.org/officeDocument/2006/relationships/control" Target="../activeX/activeX32.xml"/><Relationship Id="rId7" Type="http://schemas.openxmlformats.org/officeDocument/2006/relationships/slideLayout" Target="../slideLayouts/slideLayout8.xml"/><Relationship Id="rId2" Type="http://schemas.openxmlformats.org/officeDocument/2006/relationships/control" Target="../activeX/activeX31.xml"/><Relationship Id="rId1" Type="http://schemas.openxmlformats.org/officeDocument/2006/relationships/vmlDrawing" Target="../drawings/vmlDrawing7.vml"/><Relationship Id="rId6" Type="http://schemas.openxmlformats.org/officeDocument/2006/relationships/control" Target="../activeX/activeX35.xml"/><Relationship Id="rId5" Type="http://schemas.openxmlformats.org/officeDocument/2006/relationships/control" Target="../activeX/activeX34.xml"/><Relationship Id="rId4" Type="http://schemas.openxmlformats.org/officeDocument/2006/relationships/control" Target="../activeX/activeX33.xml"/></Relationships>
</file>

<file path=ppt/slides/_rels/slide76.xml.rels><?xml version="1.0" encoding="UTF-8" standalone="yes"?>
<Relationships xmlns="http://schemas.openxmlformats.org/package/2006/relationships"><Relationship Id="rId8" Type="http://schemas.openxmlformats.org/officeDocument/2006/relationships/audio" Target="../media/audio5.wav"/><Relationship Id="rId3" Type="http://schemas.openxmlformats.org/officeDocument/2006/relationships/control" Target="../activeX/activeX37.xml"/><Relationship Id="rId7" Type="http://schemas.openxmlformats.org/officeDocument/2006/relationships/slideLayout" Target="../slideLayouts/slideLayout8.xml"/><Relationship Id="rId2" Type="http://schemas.openxmlformats.org/officeDocument/2006/relationships/control" Target="../activeX/activeX36.xml"/><Relationship Id="rId1" Type="http://schemas.openxmlformats.org/officeDocument/2006/relationships/vmlDrawing" Target="../drawings/vmlDrawing8.vml"/><Relationship Id="rId6" Type="http://schemas.openxmlformats.org/officeDocument/2006/relationships/control" Target="../activeX/activeX40.xml"/><Relationship Id="rId5" Type="http://schemas.openxmlformats.org/officeDocument/2006/relationships/control" Target="../activeX/activeX39.xml"/><Relationship Id="rId4" Type="http://schemas.openxmlformats.org/officeDocument/2006/relationships/control" Target="../activeX/activeX38.xml"/></Relationships>
</file>

<file path=ppt/slides/_rels/slide77.xml.rels><?xml version="1.0" encoding="UTF-8" standalone="yes"?>
<Relationships xmlns="http://schemas.openxmlformats.org/package/2006/relationships"><Relationship Id="rId8" Type="http://schemas.openxmlformats.org/officeDocument/2006/relationships/audio" Target="../media/audio5.wav"/><Relationship Id="rId3" Type="http://schemas.openxmlformats.org/officeDocument/2006/relationships/control" Target="../activeX/activeX42.xml"/><Relationship Id="rId7" Type="http://schemas.openxmlformats.org/officeDocument/2006/relationships/slideLayout" Target="../slideLayouts/slideLayout8.xml"/><Relationship Id="rId2" Type="http://schemas.openxmlformats.org/officeDocument/2006/relationships/control" Target="../activeX/activeX41.xml"/><Relationship Id="rId1" Type="http://schemas.openxmlformats.org/officeDocument/2006/relationships/vmlDrawing" Target="../drawings/vmlDrawing9.vml"/><Relationship Id="rId6" Type="http://schemas.openxmlformats.org/officeDocument/2006/relationships/control" Target="../activeX/activeX45.xml"/><Relationship Id="rId5" Type="http://schemas.openxmlformats.org/officeDocument/2006/relationships/control" Target="../activeX/activeX44.xml"/><Relationship Id="rId4" Type="http://schemas.openxmlformats.org/officeDocument/2006/relationships/control" Target="../activeX/activeX43.xml"/></Relationships>
</file>

<file path=ppt/slides/_rels/slide78.xml.rels><?xml version="1.0" encoding="UTF-8" standalone="yes"?>
<Relationships xmlns="http://schemas.openxmlformats.org/package/2006/relationships"><Relationship Id="rId8" Type="http://schemas.openxmlformats.org/officeDocument/2006/relationships/audio" Target="../media/audio5.wav"/><Relationship Id="rId3" Type="http://schemas.openxmlformats.org/officeDocument/2006/relationships/control" Target="../activeX/activeX47.xml"/><Relationship Id="rId7" Type="http://schemas.openxmlformats.org/officeDocument/2006/relationships/slideLayout" Target="../slideLayouts/slideLayout8.xml"/><Relationship Id="rId2" Type="http://schemas.openxmlformats.org/officeDocument/2006/relationships/control" Target="../activeX/activeX46.xml"/><Relationship Id="rId1" Type="http://schemas.openxmlformats.org/officeDocument/2006/relationships/vmlDrawing" Target="../drawings/vmlDrawing10.vml"/><Relationship Id="rId6" Type="http://schemas.openxmlformats.org/officeDocument/2006/relationships/control" Target="../activeX/activeX50.xml"/><Relationship Id="rId5" Type="http://schemas.openxmlformats.org/officeDocument/2006/relationships/control" Target="../activeX/activeX49.xml"/><Relationship Id="rId4" Type="http://schemas.openxmlformats.org/officeDocument/2006/relationships/control" Target="../activeX/activeX48.xml"/></Relationships>
</file>

<file path=ppt/slides/_rels/slide79.xml.rels><?xml version="1.0" encoding="UTF-8" standalone="yes"?>
<Relationships xmlns="http://schemas.openxmlformats.org/package/2006/relationships"><Relationship Id="rId8" Type="http://schemas.openxmlformats.org/officeDocument/2006/relationships/audio" Target="../media/audio5.wav"/><Relationship Id="rId3" Type="http://schemas.openxmlformats.org/officeDocument/2006/relationships/control" Target="../activeX/activeX52.xml"/><Relationship Id="rId7" Type="http://schemas.openxmlformats.org/officeDocument/2006/relationships/slideLayout" Target="../slideLayouts/slideLayout8.xml"/><Relationship Id="rId2" Type="http://schemas.openxmlformats.org/officeDocument/2006/relationships/control" Target="../activeX/activeX51.xml"/><Relationship Id="rId1" Type="http://schemas.openxmlformats.org/officeDocument/2006/relationships/vmlDrawing" Target="../drawings/vmlDrawing11.vml"/><Relationship Id="rId6" Type="http://schemas.openxmlformats.org/officeDocument/2006/relationships/control" Target="../activeX/activeX55.xml"/><Relationship Id="rId5" Type="http://schemas.openxmlformats.org/officeDocument/2006/relationships/control" Target="../activeX/activeX54.xml"/><Relationship Id="rId4" Type="http://schemas.openxmlformats.org/officeDocument/2006/relationships/control" Target="../activeX/activeX53.xml"/></Relationships>
</file>

<file path=ppt/slides/_rels/slide80.xml.rels><?xml version="1.0" encoding="UTF-8" standalone="yes"?>
<Relationships xmlns="http://schemas.openxmlformats.org/package/2006/relationships"><Relationship Id="rId8" Type="http://schemas.openxmlformats.org/officeDocument/2006/relationships/audio" Target="../media/audio5.wav"/><Relationship Id="rId3" Type="http://schemas.openxmlformats.org/officeDocument/2006/relationships/control" Target="../activeX/activeX57.xml"/><Relationship Id="rId7" Type="http://schemas.openxmlformats.org/officeDocument/2006/relationships/slideLayout" Target="../slideLayouts/slideLayout8.xml"/><Relationship Id="rId2" Type="http://schemas.openxmlformats.org/officeDocument/2006/relationships/control" Target="../activeX/activeX56.xml"/><Relationship Id="rId1" Type="http://schemas.openxmlformats.org/officeDocument/2006/relationships/vmlDrawing" Target="../drawings/vmlDrawing12.vml"/><Relationship Id="rId6" Type="http://schemas.openxmlformats.org/officeDocument/2006/relationships/control" Target="../activeX/activeX60.xml"/><Relationship Id="rId5" Type="http://schemas.openxmlformats.org/officeDocument/2006/relationships/control" Target="../activeX/activeX59.xml"/><Relationship Id="rId4" Type="http://schemas.openxmlformats.org/officeDocument/2006/relationships/control" Target="../activeX/activeX58.xml"/></Relationships>
</file>

<file path=ppt/slides/_rels/slide81.xml.rels><?xml version="1.0" encoding="UTF-8" standalone="yes"?>
<Relationships xmlns="http://schemas.openxmlformats.org/package/2006/relationships"><Relationship Id="rId8" Type="http://schemas.openxmlformats.org/officeDocument/2006/relationships/audio" Target="../media/audio5.wav"/><Relationship Id="rId3" Type="http://schemas.openxmlformats.org/officeDocument/2006/relationships/control" Target="../activeX/activeX62.xml"/><Relationship Id="rId7" Type="http://schemas.openxmlformats.org/officeDocument/2006/relationships/slideLayout" Target="../slideLayouts/slideLayout8.xml"/><Relationship Id="rId2" Type="http://schemas.openxmlformats.org/officeDocument/2006/relationships/control" Target="../activeX/activeX61.xml"/><Relationship Id="rId1" Type="http://schemas.openxmlformats.org/officeDocument/2006/relationships/vmlDrawing" Target="../drawings/vmlDrawing13.vml"/><Relationship Id="rId6" Type="http://schemas.openxmlformats.org/officeDocument/2006/relationships/control" Target="../activeX/activeX65.xml"/><Relationship Id="rId5" Type="http://schemas.openxmlformats.org/officeDocument/2006/relationships/control" Target="../activeX/activeX64.xml"/><Relationship Id="rId4" Type="http://schemas.openxmlformats.org/officeDocument/2006/relationships/control" Target="../activeX/activeX63.xml"/></Relationships>
</file>

<file path=ppt/slides/_rels/slide82.xml.rels><?xml version="1.0" encoding="UTF-8" standalone="yes"?>
<Relationships xmlns="http://schemas.openxmlformats.org/package/2006/relationships"><Relationship Id="rId8" Type="http://schemas.openxmlformats.org/officeDocument/2006/relationships/audio" Target="../media/audio5.wav"/><Relationship Id="rId3" Type="http://schemas.openxmlformats.org/officeDocument/2006/relationships/control" Target="../activeX/activeX67.xml"/><Relationship Id="rId7" Type="http://schemas.openxmlformats.org/officeDocument/2006/relationships/slideLayout" Target="../slideLayouts/slideLayout8.xml"/><Relationship Id="rId2" Type="http://schemas.openxmlformats.org/officeDocument/2006/relationships/control" Target="../activeX/activeX66.xml"/><Relationship Id="rId1" Type="http://schemas.openxmlformats.org/officeDocument/2006/relationships/vmlDrawing" Target="../drawings/vmlDrawing14.vml"/><Relationship Id="rId6" Type="http://schemas.openxmlformats.org/officeDocument/2006/relationships/control" Target="../activeX/activeX70.xml"/><Relationship Id="rId5" Type="http://schemas.openxmlformats.org/officeDocument/2006/relationships/control" Target="../activeX/activeX69.xml"/><Relationship Id="rId4" Type="http://schemas.openxmlformats.org/officeDocument/2006/relationships/control" Target="../activeX/activeX68.xml"/></Relationships>
</file>

<file path=ppt/slides/_rels/slide83.xml.rels><?xml version="1.0" encoding="UTF-8" standalone="yes"?>
<Relationships xmlns="http://schemas.openxmlformats.org/package/2006/relationships"><Relationship Id="rId8" Type="http://schemas.openxmlformats.org/officeDocument/2006/relationships/audio" Target="../media/audio5.wav"/><Relationship Id="rId3" Type="http://schemas.openxmlformats.org/officeDocument/2006/relationships/control" Target="../activeX/activeX72.xml"/><Relationship Id="rId7" Type="http://schemas.openxmlformats.org/officeDocument/2006/relationships/slideLayout" Target="../slideLayouts/slideLayout8.xml"/><Relationship Id="rId2" Type="http://schemas.openxmlformats.org/officeDocument/2006/relationships/control" Target="../activeX/activeX71.xml"/><Relationship Id="rId1" Type="http://schemas.openxmlformats.org/officeDocument/2006/relationships/vmlDrawing" Target="../drawings/vmlDrawing15.vml"/><Relationship Id="rId6" Type="http://schemas.openxmlformats.org/officeDocument/2006/relationships/control" Target="../activeX/activeX75.xml"/><Relationship Id="rId5" Type="http://schemas.openxmlformats.org/officeDocument/2006/relationships/control" Target="../activeX/activeX74.xml"/><Relationship Id="rId4" Type="http://schemas.openxmlformats.org/officeDocument/2006/relationships/control" Target="../activeX/activeX73.xml"/></Relationships>
</file>

<file path=ppt/slides/_rels/slide84.xml.rels><?xml version="1.0" encoding="UTF-8" standalone="yes"?>
<Relationships xmlns="http://schemas.openxmlformats.org/package/2006/relationships"><Relationship Id="rId8" Type="http://schemas.openxmlformats.org/officeDocument/2006/relationships/hyperlink" Target="http://2.bp.blogspot.com/-JkvrHnrd_6E/Tsxrc7uunSI/AAAAAAAAAL4/9s9S20eb8MU/s1600/116457-pic-32.gif" TargetMode="External"/><Relationship Id="rId3" Type="http://schemas.openxmlformats.org/officeDocument/2006/relationships/control" Target="../activeX/activeX77.xml"/><Relationship Id="rId7" Type="http://schemas.openxmlformats.org/officeDocument/2006/relationships/slideLayout" Target="../slideLayouts/slideLayout8.xml"/><Relationship Id="rId2" Type="http://schemas.openxmlformats.org/officeDocument/2006/relationships/control" Target="../activeX/activeX76.xml"/><Relationship Id="rId1" Type="http://schemas.openxmlformats.org/officeDocument/2006/relationships/vmlDrawing" Target="../drawings/vmlDrawing16.vml"/><Relationship Id="rId6" Type="http://schemas.openxmlformats.org/officeDocument/2006/relationships/control" Target="../activeX/activeX80.xml"/><Relationship Id="rId5" Type="http://schemas.openxmlformats.org/officeDocument/2006/relationships/control" Target="../activeX/activeX79.xml"/><Relationship Id="rId10" Type="http://schemas.openxmlformats.org/officeDocument/2006/relationships/audio" Target="../media/audio5.wav"/><Relationship Id="rId4" Type="http://schemas.openxmlformats.org/officeDocument/2006/relationships/control" Target="../activeX/activeX78.xml"/><Relationship Id="rId9" Type="http://schemas.openxmlformats.org/officeDocument/2006/relationships/image" Target="../media/image163.png"/></Relationships>
</file>

<file path=ppt/slides/_rels/slide85.xml.rels><?xml version="1.0" encoding="UTF-8" standalone="yes"?>
<Relationships xmlns="http://schemas.openxmlformats.org/package/2006/relationships"><Relationship Id="rId8" Type="http://schemas.openxmlformats.org/officeDocument/2006/relationships/audio" Target="../media/audio5.wav"/><Relationship Id="rId3" Type="http://schemas.openxmlformats.org/officeDocument/2006/relationships/control" Target="../activeX/activeX82.xml"/><Relationship Id="rId7" Type="http://schemas.openxmlformats.org/officeDocument/2006/relationships/slideLayout" Target="../slideLayouts/slideLayout8.xml"/><Relationship Id="rId2" Type="http://schemas.openxmlformats.org/officeDocument/2006/relationships/control" Target="../activeX/activeX81.xml"/><Relationship Id="rId1" Type="http://schemas.openxmlformats.org/officeDocument/2006/relationships/vmlDrawing" Target="../drawings/vmlDrawing17.vml"/><Relationship Id="rId6" Type="http://schemas.openxmlformats.org/officeDocument/2006/relationships/control" Target="../activeX/activeX85.xml"/><Relationship Id="rId5" Type="http://schemas.openxmlformats.org/officeDocument/2006/relationships/control" Target="../activeX/activeX84.xml"/><Relationship Id="rId4" Type="http://schemas.openxmlformats.org/officeDocument/2006/relationships/control" Target="../activeX/activeX83.xml"/></Relationships>
</file>

<file path=ppt/slides/_rels/slide86.xml.rels><?xml version="1.0" encoding="UTF-8" standalone="yes"?>
<Relationships xmlns="http://schemas.openxmlformats.org/package/2006/relationships"><Relationship Id="rId8" Type="http://schemas.openxmlformats.org/officeDocument/2006/relationships/audio" Target="../media/audio5.wav"/><Relationship Id="rId3" Type="http://schemas.openxmlformats.org/officeDocument/2006/relationships/control" Target="../activeX/activeX87.xml"/><Relationship Id="rId7" Type="http://schemas.openxmlformats.org/officeDocument/2006/relationships/slideLayout" Target="../slideLayouts/slideLayout8.xml"/><Relationship Id="rId2" Type="http://schemas.openxmlformats.org/officeDocument/2006/relationships/control" Target="../activeX/activeX86.xml"/><Relationship Id="rId1" Type="http://schemas.openxmlformats.org/officeDocument/2006/relationships/vmlDrawing" Target="../drawings/vmlDrawing18.vml"/><Relationship Id="rId6" Type="http://schemas.openxmlformats.org/officeDocument/2006/relationships/control" Target="../activeX/activeX90.xml"/><Relationship Id="rId5" Type="http://schemas.openxmlformats.org/officeDocument/2006/relationships/control" Target="../activeX/activeX89.xml"/><Relationship Id="rId4" Type="http://schemas.openxmlformats.org/officeDocument/2006/relationships/control" Target="../activeX/activeX88.xml"/></Relationships>
</file>

<file path=ppt/slides/_rels/slide87.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control" Target="../activeX/activeX92.xml"/><Relationship Id="rId7" Type="http://schemas.openxmlformats.org/officeDocument/2006/relationships/control" Target="../activeX/activeX96.xml"/><Relationship Id="rId2" Type="http://schemas.openxmlformats.org/officeDocument/2006/relationships/control" Target="../activeX/activeX91.xml"/><Relationship Id="rId1" Type="http://schemas.openxmlformats.org/officeDocument/2006/relationships/vmlDrawing" Target="../drawings/vmlDrawing19.vml"/><Relationship Id="rId6" Type="http://schemas.openxmlformats.org/officeDocument/2006/relationships/control" Target="../activeX/activeX95.xml"/><Relationship Id="rId5" Type="http://schemas.openxmlformats.org/officeDocument/2006/relationships/control" Target="../activeX/activeX94.xml"/><Relationship Id="rId4" Type="http://schemas.openxmlformats.org/officeDocument/2006/relationships/control" Target="../activeX/activeX93.xml"/><Relationship Id="rId9" Type="http://schemas.openxmlformats.org/officeDocument/2006/relationships/audio" Target="../media/audio5.wav"/></Relationships>
</file>

<file path=ppt/slides/_rels/slide88.xml.rels><?xml version="1.0" encoding="UTF-8" standalone="yes"?>
<Relationships xmlns="http://schemas.openxmlformats.org/package/2006/relationships"><Relationship Id="rId8" Type="http://schemas.openxmlformats.org/officeDocument/2006/relationships/audio" Target="../media/audio5.wav"/><Relationship Id="rId3" Type="http://schemas.openxmlformats.org/officeDocument/2006/relationships/control" Target="../activeX/activeX98.xml"/><Relationship Id="rId7" Type="http://schemas.openxmlformats.org/officeDocument/2006/relationships/slideLayout" Target="../slideLayouts/slideLayout8.xml"/><Relationship Id="rId2" Type="http://schemas.openxmlformats.org/officeDocument/2006/relationships/control" Target="../activeX/activeX97.xml"/><Relationship Id="rId1" Type="http://schemas.openxmlformats.org/officeDocument/2006/relationships/vmlDrawing" Target="../drawings/vmlDrawing20.vml"/><Relationship Id="rId6" Type="http://schemas.openxmlformats.org/officeDocument/2006/relationships/control" Target="../activeX/activeX101.xml"/><Relationship Id="rId5" Type="http://schemas.openxmlformats.org/officeDocument/2006/relationships/control" Target="../activeX/activeX100.xml"/><Relationship Id="rId4" Type="http://schemas.openxmlformats.org/officeDocument/2006/relationships/control" Target="../activeX/activeX99.xml"/></Relationships>
</file>

<file path=ppt/slides/_rels/slide89.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control" Target="../activeX/activeX102.xml"/><Relationship Id="rId1" Type="http://schemas.openxmlformats.org/officeDocument/2006/relationships/vmlDrawing" Target="../drawings/vmlDrawing21.vml"/><Relationship Id="rId4" Type="http://schemas.openxmlformats.org/officeDocument/2006/relationships/image" Target="../media/image186.gif"/></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5602" name="Picture 2" descr="http://4.bp.blogspot.com/_IwbCppTeH0E/TKn6A5yFTbI/AAAAAAAABWI/ip1f3u5uS7E/s1600/Photo+manipulation+of+01_Flower+City+069_City_in_Future.jpg"/>
          <p:cNvPicPr>
            <a:picLocks noChangeAspect="1" noChangeArrowheads="1"/>
          </p:cNvPicPr>
          <p:nvPr/>
        </p:nvPicPr>
        <p:blipFill>
          <a:blip r:embed="rId2"/>
          <a:srcRect/>
          <a:stretch>
            <a:fillRect/>
          </a:stretch>
        </p:blipFill>
        <p:spPr bwMode="auto">
          <a:xfrm>
            <a:off x="0" y="0"/>
            <a:ext cx="9160531" cy="6858000"/>
          </a:xfrm>
          <a:prstGeom prst="rect">
            <a:avLst/>
          </a:prstGeom>
          <a:noFill/>
        </p:spPr>
      </p:pic>
      <p:sp>
        <p:nvSpPr>
          <p:cNvPr id="2" name="Title 1"/>
          <p:cNvSpPr>
            <a:spLocks noGrp="1"/>
          </p:cNvSpPr>
          <p:nvPr>
            <p:ph type="ctrTitle"/>
          </p:nvPr>
        </p:nvSpPr>
        <p:spPr>
          <a:xfrm>
            <a:off x="1643042" y="214290"/>
            <a:ext cx="6772268" cy="2000264"/>
          </a:xfrm>
        </p:spPr>
        <p:style>
          <a:lnRef idx="0">
            <a:schemeClr val="accent5"/>
          </a:lnRef>
          <a:fillRef idx="3">
            <a:schemeClr val="accent5"/>
          </a:fillRef>
          <a:effectRef idx="3">
            <a:schemeClr val="accent5"/>
          </a:effectRef>
          <a:fontRef idx="minor">
            <a:schemeClr val="lt1"/>
          </a:fontRef>
        </p:style>
        <p:txBody>
          <a:bodyPr/>
          <a:lstStyle/>
          <a:p>
            <a:r>
              <a:rPr lang="en-US"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Association of Southeast Asian </a:t>
            </a:r>
            <a:r>
              <a:rPr lang="en-US"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Nations (ASEAN)</a:t>
            </a:r>
            <a:endParaRPr lang="th-TH"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rdiaUPC" pitchFamily="34" charset="-34"/>
              <a:cs typeface="CordiaUPC" pitchFamily="34" charset="-34"/>
            </a:endParaRPr>
          </a:p>
        </p:txBody>
      </p:sp>
      <p:sp>
        <p:nvSpPr>
          <p:cNvPr id="3" name="Subtitle 2"/>
          <p:cNvSpPr>
            <a:spLocks noGrp="1"/>
          </p:cNvSpPr>
          <p:nvPr>
            <p:ph type="subTitle" idx="1"/>
          </p:nvPr>
        </p:nvSpPr>
        <p:spPr>
          <a:xfrm>
            <a:off x="3786150" y="6174000"/>
            <a:ext cx="5357850" cy="684000"/>
          </a:xfrm>
        </p:spPr>
        <p:style>
          <a:lnRef idx="1">
            <a:schemeClr val="accent2"/>
          </a:lnRef>
          <a:fillRef idx="2">
            <a:schemeClr val="accent2"/>
          </a:fillRef>
          <a:effectRef idx="1">
            <a:schemeClr val="accent2"/>
          </a:effectRef>
          <a:fontRef idx="minor">
            <a:schemeClr val="dk1"/>
          </a:fontRef>
        </p:style>
        <p:txBody>
          <a:bodyP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n-US"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CHANUNSHIDA  JITTAPALAKUL</a:t>
            </a:r>
            <a:endParaRPr lang="th-TH"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5" name="Title 1"/>
          <p:cNvSpPr txBox="1">
            <a:spLocks/>
          </p:cNvSpPr>
          <p:nvPr/>
        </p:nvSpPr>
        <p:spPr>
          <a:xfrm>
            <a:off x="1500166" y="2285992"/>
            <a:ext cx="7072362" cy="1143008"/>
          </a:xfrm>
          <a:prstGeom prst="rect">
            <a:avLst/>
          </a:prstGeom>
        </p:spPr>
        <p:style>
          <a:lnRef idx="0">
            <a:schemeClr val="accent2"/>
          </a:lnRef>
          <a:fillRef idx="3">
            <a:schemeClr val="accent2"/>
          </a:fillRef>
          <a:effectRef idx="3">
            <a:schemeClr val="accent2"/>
          </a:effectRef>
          <a:fontRef idx="minor">
            <a:schemeClr val="lt1"/>
          </a:fontRef>
        </p:style>
        <p:txBody>
          <a:bodyPr vert="horz" lIns="91440" tIns="45720" rIns="91440" bIns="45720" rtlCol="0" anchor="ctr">
            <a:normAutofit fontScale="92500" lnSpcReduction="10000"/>
          </a:bodyPr>
          <a:lstStyle/>
          <a:p>
            <a:pPr lvl="0" algn="ctr">
              <a:spcBef>
                <a:spcPct val="0"/>
              </a:spcBef>
            </a:pPr>
            <a:r>
              <a:rPr lang="en-US" sz="4000" dirty="0">
                <a:ln w="18415" cmpd="sng">
                  <a:solidFill>
                    <a:srgbClr val="FFFFFF"/>
                  </a:solidFill>
                  <a:prstDash val="solid"/>
                </a:ln>
                <a:solidFill>
                  <a:srgbClr val="FFFFFF"/>
                </a:solidFill>
                <a:effectLst>
                  <a:outerShdw blurRad="63500" dir="3600000" algn="tl" rotWithShape="0">
                    <a:srgbClr val="000000">
                      <a:alpha val="70000"/>
                    </a:srgbClr>
                  </a:outerShdw>
                </a:effectLst>
              </a:rPr>
              <a:t>One Vision, One Identity, </a:t>
            </a:r>
            <a:endParaRPr lang="en-US" sz="4000" dirty="0"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a:p>
            <a:pPr lvl="0" algn="ctr">
              <a:spcBef>
                <a:spcPct val="0"/>
              </a:spcBef>
            </a:pPr>
            <a:r>
              <a:rPr lang="en-US" sz="40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One </a:t>
            </a:r>
            <a:r>
              <a:rPr lang="en-US" sz="4000" dirty="0">
                <a:ln w="18415" cmpd="sng">
                  <a:solidFill>
                    <a:srgbClr val="FFFFFF"/>
                  </a:solidFill>
                  <a:prstDash val="solid"/>
                </a:ln>
                <a:solidFill>
                  <a:srgbClr val="FFFFFF"/>
                </a:solidFill>
                <a:effectLst>
                  <a:outerShdw blurRad="63500" dir="3600000" algn="tl" rotWithShape="0">
                    <a:srgbClr val="000000">
                      <a:alpha val="70000"/>
                    </a:srgbClr>
                  </a:outerShdw>
                </a:effectLst>
              </a:rPr>
              <a:t>Community</a:t>
            </a:r>
            <a:endParaRPr kumimoji="0" lang="th-TH" sz="4000" i="0" u="none" strike="noStrike" kern="1200" normalizeH="0" baseline="0" noProof="0" dirty="0" smtClean="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CordiaUPC" pitchFamily="34" charset="-34"/>
              <a:ea typeface="+mn-ea"/>
              <a:cs typeface="CordiaUPC" pitchFamily="34" charset="-34"/>
            </a:endParaRPr>
          </a:p>
        </p:txBody>
      </p:sp>
      <p:pic>
        <p:nvPicPr>
          <p:cNvPr id="7" name="Picture 2" descr="http://t1.gstatic.com/images?q=tbn:ANd9GcTAY5ZP7DECnBK0Hq5Airo8LwQV_3-WLBfERYOmmFIH9Z5DX4j6"/>
          <p:cNvPicPr>
            <a:picLocks noChangeAspect="1" noChangeArrowheads="1"/>
          </p:cNvPicPr>
          <p:nvPr/>
        </p:nvPicPr>
        <p:blipFill>
          <a:blip r:embed="rId3"/>
          <a:srcRect/>
          <a:stretch>
            <a:fillRect/>
          </a:stretch>
        </p:blipFill>
        <p:spPr bwMode="auto">
          <a:xfrm>
            <a:off x="3857620" y="3571876"/>
            <a:ext cx="2552700" cy="2357438"/>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strips(downLeft)">
                                      <p:cBhvr>
                                        <p:cTn id="12" dur="500"/>
                                        <p:tgtEl>
                                          <p:spTgt spid="5"/>
                                        </p:tgtEl>
                                      </p:cBhvr>
                                    </p:animEffec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3">
                                            <p:bg/>
                                          </p:spTgt>
                                        </p:tgtEl>
                                        <p:attrNameLst>
                                          <p:attrName>style.visibility</p:attrName>
                                        </p:attrNameLst>
                                      </p:cBhvr>
                                      <p:to>
                                        <p:strVal val="visible"/>
                                      </p:to>
                                    </p:set>
                                    <p:animEffect transition="in" filter="fade">
                                      <p:cBhvr>
                                        <p:cTn id="16" dur="1000"/>
                                        <p:tgtEl>
                                          <p:spTgt spid="3">
                                            <p:bg/>
                                          </p:spTgt>
                                        </p:tgtEl>
                                      </p:cBhvr>
                                    </p:animEffect>
                                  </p:childTnLst>
                                </p:cTn>
                              </p:par>
                            </p:childTnLst>
                          </p:cTn>
                        </p:par>
                        <p:par>
                          <p:cTn id="17" fill="hold">
                            <p:stCondLst>
                              <p:cond delay="1500"/>
                            </p:stCondLst>
                            <p:childTnLst>
                              <p:par>
                                <p:cTn id="18" presetID="10" presetClass="entr" presetSubtype="0" fill="hold" grpId="0" nodeType="afterEffect">
                                  <p:stCondLst>
                                    <p:cond delay="0"/>
                                  </p:stCondLst>
                                  <p:childTnLst>
                                    <p:set>
                                      <p:cBhvr>
                                        <p:cTn id="19" dur="1" fill="hold">
                                          <p:stCondLst>
                                            <p:cond delay="0"/>
                                          </p:stCondLst>
                                        </p:cTn>
                                        <p:tgtEl>
                                          <p:spTgt spid="3">
                                            <p:txEl>
                                              <p:pRg st="0" end="0"/>
                                            </p:txEl>
                                          </p:spTgt>
                                        </p:tgtEl>
                                        <p:attrNameLst>
                                          <p:attrName>style.visibility</p:attrName>
                                        </p:attrNameLst>
                                      </p:cBhvr>
                                      <p:to>
                                        <p:strVal val="visible"/>
                                      </p:to>
                                    </p:set>
                                    <p:animEffect transition="in" filter="fade">
                                      <p:cBhvr>
                                        <p:cTn id="20"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P spid="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2786050" y="357166"/>
            <a:ext cx="3643338" cy="1060472"/>
          </a:xfrm>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16200000" scaled="0"/>
          </a:gradFill>
        </p:spPr>
        <p:style>
          <a:lnRef idx="0">
            <a:schemeClr val="accent6"/>
          </a:lnRef>
          <a:fillRef idx="3">
            <a:schemeClr val="accent6"/>
          </a:fillRef>
          <a:effectRef idx="3">
            <a:schemeClr val="accent6"/>
          </a:effectRef>
          <a:fontRef idx="minor">
            <a:schemeClr val="lt1"/>
          </a:fontRef>
        </p:style>
        <p:txBody>
          <a:bodyPr/>
          <a:lstStyle/>
          <a:p>
            <a:r>
              <a:rPr lang="en-US" dirty="0" smtClean="0"/>
              <a:t>ASEAN</a:t>
            </a:r>
            <a:endParaRPr lang="th-TH" dirty="0"/>
          </a:p>
        </p:txBody>
      </p:sp>
      <p:sp>
        <p:nvSpPr>
          <p:cNvPr id="4" name="ชื่อเรื่อง 1"/>
          <p:cNvSpPr txBox="1">
            <a:spLocks/>
          </p:cNvSpPr>
          <p:nvPr/>
        </p:nvSpPr>
        <p:spPr>
          <a:xfrm>
            <a:off x="428596" y="1714488"/>
            <a:ext cx="3571900" cy="785818"/>
          </a:xfrm>
          <a:prstGeom prst="rect">
            <a:avLst/>
          </a:prstGeom>
          <a:gradFill>
            <a:gsLst>
              <a:gs pos="0">
                <a:srgbClr val="FFF200"/>
              </a:gs>
              <a:gs pos="45000">
                <a:srgbClr val="FF7A00"/>
              </a:gs>
              <a:gs pos="70000">
                <a:srgbClr val="FF0300"/>
              </a:gs>
              <a:gs pos="100000">
                <a:srgbClr val="4D0808"/>
              </a:gs>
            </a:gsLst>
            <a:lin ang="5400000" scaled="0"/>
          </a:gra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b="1" i="0" u="none" strike="noStrike" kern="1200" cap="none" spc="0" normalizeH="0" baseline="0" noProof="0"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uLnTx/>
                <a:uFillTx/>
                <a:latin typeface="Batang" pitchFamily="18" charset="-127"/>
                <a:ea typeface="Batang" pitchFamily="18" charset="-127"/>
                <a:cs typeface="+mj-cs"/>
              </a:rPr>
              <a:t>Welcome to </a:t>
            </a:r>
            <a:r>
              <a:rPr kumimoji="0" lang="en-US" b="1" i="0" u="none" strike="noStrike" kern="1200" cap="none" spc="0" normalizeH="0" baseline="0" noProof="0"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uLnTx/>
                <a:uFillTx/>
                <a:latin typeface="Batang" pitchFamily="18" charset="-127"/>
                <a:ea typeface="Batang" pitchFamily="18" charset="-127"/>
                <a:cs typeface="+mj-cs"/>
                <a:hlinkClick r:id="rId2" action="ppaction://hlinksldjump">
                  <a:snd r:embed="rId3" name="camera.wav" builtIn="1"/>
                </a:hlinkClick>
              </a:rPr>
              <a:t>ASEAN</a:t>
            </a:r>
            <a:endParaRPr kumimoji="0" lang="th-TH" b="1" i="0" u="none" strike="noStrike" kern="1200" cap="none" spc="0" normalizeH="0" baseline="0" noProof="0"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uLnTx/>
              <a:uFillTx/>
              <a:latin typeface="Batang" pitchFamily="18" charset="-127"/>
              <a:ea typeface="Batang" pitchFamily="18" charset="-127"/>
              <a:cs typeface="+mj-cs"/>
            </a:endParaRPr>
          </a:p>
        </p:txBody>
      </p:sp>
      <p:sp>
        <p:nvSpPr>
          <p:cNvPr id="5" name="Title 1"/>
          <p:cNvSpPr txBox="1">
            <a:spLocks/>
          </p:cNvSpPr>
          <p:nvPr/>
        </p:nvSpPr>
        <p:spPr>
          <a:xfrm>
            <a:off x="4786314" y="1714488"/>
            <a:ext cx="3143272" cy="785818"/>
          </a:xfrm>
          <a:prstGeom prst="rect">
            <a:avLst/>
          </a:prstGeom>
          <a:blipFill>
            <a:blip r:embed="rId4"/>
            <a:tile tx="0" ty="0" sx="100000" sy="100000" flip="none" algn="tl"/>
          </a:blipFill>
          <a:scene3d>
            <a:camera prst="orthographicFront">
              <a:rot lat="0" lon="0" rev="0"/>
            </a:camera>
            <a:lightRig rig="threePt" dir="t">
              <a:rot lat="0" lon="0" rev="1200000"/>
            </a:lightRig>
          </a:scene3d>
          <a:sp3d>
            <a:bevelT w="63500" h="25400"/>
          </a:sp3d>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4000" b="1" i="0" u="none" strike="noStrike" kern="1200" normalizeH="0" baseline="0" noProof="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Angsana New" pitchFamily="18" charset="-34"/>
                <a:cs typeface="Angsana New" pitchFamily="18" charset="-34"/>
                <a:hlinkClick r:id="rId5" action="ppaction://hlinksldjump">
                  <a:snd r:embed="rId6" name="laser.wav" builtIn="1"/>
                </a:hlinkClick>
              </a:rPr>
              <a:t>OCCUPATION</a:t>
            </a:r>
            <a:endParaRPr kumimoji="0" lang="th-TH" sz="4000" b="1" i="0" u="none" strike="noStrike" kern="120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Angsana New" pitchFamily="18" charset="-34"/>
              <a:cs typeface="Angsana New" pitchFamily="18" charset="-34"/>
            </a:endParaRPr>
          </a:p>
        </p:txBody>
      </p:sp>
      <p:sp>
        <p:nvSpPr>
          <p:cNvPr id="6" name="Title 1">
            <a:hlinkClick r:id="rId7" action="ppaction://hlinksldjump">
              <a:snd r:embed="rId8" name="cashreg.wav" builtIn="1"/>
            </a:hlinkClick>
          </p:cNvPr>
          <p:cNvSpPr txBox="1">
            <a:spLocks/>
          </p:cNvSpPr>
          <p:nvPr/>
        </p:nvSpPr>
        <p:spPr>
          <a:xfrm>
            <a:off x="428596" y="2786058"/>
            <a:ext cx="3571900" cy="785818"/>
          </a:xfrm>
          <a:prstGeom prst="rect">
            <a:avLst/>
          </a:prstGeom>
          <a:gradFill>
            <a:gsLst>
              <a:gs pos="0">
                <a:srgbClr val="03D4A8"/>
              </a:gs>
              <a:gs pos="25000">
                <a:srgbClr val="21D6E0"/>
              </a:gs>
              <a:gs pos="75000">
                <a:srgbClr val="0087E6"/>
              </a:gs>
              <a:gs pos="100000">
                <a:srgbClr val="005CBF"/>
              </a:gs>
            </a:gsLst>
            <a:lin ang="16200000" scaled="0"/>
          </a:gradFill>
          <a:ln/>
          <a:scene3d>
            <a:camera prst="orthographicFront">
              <a:rot lat="0" lon="0" rev="0"/>
            </a:camera>
            <a:lightRig rig="threePt" dir="t">
              <a:rot lat="0" lon="0" rev="1200000"/>
            </a:lightRig>
          </a:scene3d>
          <a:sp3d>
            <a:bevelT w="63500" h="25400"/>
          </a:sp3d>
        </p:spPr>
        <p:style>
          <a:lnRef idx="0">
            <a:schemeClr val="accent6"/>
          </a:lnRef>
          <a:fillRef idx="3">
            <a:schemeClr val="accent6"/>
          </a:fillRef>
          <a:effectRef idx="3">
            <a:schemeClr val="accent6"/>
          </a:effectRef>
          <a:fontRef idx="minor">
            <a:schemeClr val="lt1"/>
          </a:fontRef>
        </p:style>
        <p:txBody>
          <a:bodyPr vert="horz" lIns="91440" tIns="45720" rIns="91440" bIns="45720" rtlCol="0" anchor="ctr">
            <a:normAutofit fontScale="300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4400" b="1" i="0" u="none" strike="noStrike" kern="1200" cap="none" spc="0" normalizeH="0" baseline="0" noProof="0" dirty="0" smtClean="0">
                <a:ln>
                  <a:noFill/>
                </a:ln>
                <a:solidFill>
                  <a:schemeClr val="dk1"/>
                </a:solidFill>
                <a:effectLst/>
                <a:uLnTx/>
                <a:uFillTx/>
                <a:latin typeface="Bodoni MT" pitchFamily="18" charset="0"/>
                <a:ea typeface="+mn-ea"/>
                <a:cs typeface="+mn-cs"/>
              </a:rPr>
              <a:t/>
            </a:r>
            <a:br>
              <a:rPr kumimoji="0" lang="en-US" sz="4400" b="1" i="0" u="none" strike="noStrike" kern="1200" cap="none" spc="0" normalizeH="0" baseline="0" noProof="0" dirty="0" smtClean="0">
                <a:ln>
                  <a:noFill/>
                </a:ln>
                <a:solidFill>
                  <a:schemeClr val="dk1"/>
                </a:solidFill>
                <a:effectLst/>
                <a:uLnTx/>
                <a:uFillTx/>
                <a:latin typeface="Bodoni MT" pitchFamily="18" charset="0"/>
                <a:ea typeface="+mn-ea"/>
                <a:cs typeface="+mn-cs"/>
              </a:rPr>
            </a:br>
            <a:r>
              <a:rPr kumimoji="0" lang="en-US" sz="7500" i="0" u="none" strike="noStrike" kern="1200" normalizeH="0" baseline="0" noProof="0" dirty="0" smtClean="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Bodoni MT" pitchFamily="18" charset="0"/>
                <a:ea typeface="+mn-ea"/>
                <a:cs typeface="+mn-cs"/>
              </a:rPr>
              <a:t>“The ASEAN Way”</a:t>
            </a:r>
            <a:r>
              <a:rPr kumimoji="0" lang="en-US" sz="4400" b="1" i="0" u="none" strike="noStrike" kern="1200" cap="none" spc="0" normalizeH="0" baseline="0" noProof="0" dirty="0" smtClean="0">
                <a:ln>
                  <a:noFill/>
                </a:ln>
                <a:solidFill>
                  <a:schemeClr val="dk1"/>
                </a:solidFill>
                <a:effectLst/>
                <a:uLnTx/>
                <a:uFillTx/>
                <a:latin typeface="Bodoni MT" pitchFamily="18" charset="0"/>
                <a:ea typeface="+mn-ea"/>
                <a:cs typeface="+mn-cs"/>
              </a:rPr>
              <a:t/>
            </a:r>
            <a:br>
              <a:rPr kumimoji="0" lang="en-US" sz="4400" b="1" i="0" u="none" strike="noStrike" kern="1200" cap="none" spc="0" normalizeH="0" baseline="0" noProof="0" dirty="0" smtClean="0">
                <a:ln>
                  <a:noFill/>
                </a:ln>
                <a:solidFill>
                  <a:schemeClr val="dk1"/>
                </a:solidFill>
                <a:effectLst/>
                <a:uLnTx/>
                <a:uFillTx/>
                <a:latin typeface="Bodoni MT" pitchFamily="18" charset="0"/>
                <a:ea typeface="+mn-ea"/>
                <a:cs typeface="+mn-cs"/>
              </a:rPr>
            </a:br>
            <a:endParaRPr kumimoji="0" lang="th-TH" sz="4400" b="0" i="0" u="none" strike="noStrike" kern="1200" cap="none" spc="0" normalizeH="0" baseline="0" noProof="0" dirty="0">
              <a:ln>
                <a:noFill/>
              </a:ln>
              <a:solidFill>
                <a:schemeClr val="dk1"/>
              </a:solidFill>
              <a:effectLst/>
              <a:uLnTx/>
              <a:uFillTx/>
              <a:latin typeface="Bodoni MT" pitchFamily="18" charset="0"/>
              <a:ea typeface="+mn-ea"/>
              <a:cs typeface="+mn-cs"/>
            </a:endParaRPr>
          </a:p>
        </p:txBody>
      </p:sp>
      <p:sp>
        <p:nvSpPr>
          <p:cNvPr id="7" name="ชื่อเรื่อง 1">
            <a:hlinkClick r:id="rId9" action="ppaction://hlinksldjump">
              <a:snd r:embed="rId10" name="explode.wav" builtIn="1"/>
            </a:hlinkClick>
          </p:cNvPr>
          <p:cNvSpPr txBox="1">
            <a:spLocks/>
          </p:cNvSpPr>
          <p:nvPr/>
        </p:nvSpPr>
        <p:spPr>
          <a:xfrm>
            <a:off x="4786314" y="2786058"/>
            <a:ext cx="4071934" cy="785818"/>
          </a:xfrm>
          <a:prstGeom prst="rect">
            <a:avLst/>
          </a:prstGeom>
        </p:spPr>
        <p:style>
          <a:lnRef idx="0">
            <a:schemeClr val="accent2"/>
          </a:lnRef>
          <a:fillRef idx="3">
            <a:schemeClr val="accent2"/>
          </a:fillRef>
          <a:effectRef idx="3">
            <a:schemeClr val="accent2"/>
          </a:effectRef>
          <a:fontRef idx="minor">
            <a:schemeClr val="lt1"/>
          </a:fontRef>
        </p:style>
        <p:txBody>
          <a:bodyPr vert="horz" lIns="91440" tIns="45720" rIns="91440" bIns="45720" rtlCol="0" anchor="ctr">
            <a:normAutofit fontScale="90000"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b="0" i="0" u="none" strike="noStrike" kern="1200" cap="none" spc="0" normalizeH="0" baseline="0" noProof="0" dirty="0" smtClean="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mn-lt"/>
                <a:ea typeface="+mn-ea"/>
                <a:cs typeface="+mn-cs"/>
              </a:rPr>
              <a:t>National Costumes of ASEAN Member States </a:t>
            </a:r>
            <a:endParaRPr kumimoji="0" lang="th-TH" b="0" i="0" u="none" strike="noStrike" kern="1200" cap="none" spc="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mn-lt"/>
              <a:ea typeface="+mn-ea"/>
              <a:cs typeface="+mn-cs"/>
            </a:endParaRPr>
          </a:p>
        </p:txBody>
      </p:sp>
      <p:sp>
        <p:nvSpPr>
          <p:cNvPr id="8" name="ชื่อเรื่อง 1">
            <a:hlinkClick r:id="rId11" action="ppaction://hlinksldjump">
              <a:snd r:embed="rId8" name="cashreg.wav" builtIn="1"/>
            </a:hlinkClick>
          </p:cNvPr>
          <p:cNvSpPr txBox="1">
            <a:spLocks/>
          </p:cNvSpPr>
          <p:nvPr/>
        </p:nvSpPr>
        <p:spPr>
          <a:xfrm>
            <a:off x="428596" y="3857628"/>
            <a:ext cx="3929090" cy="928694"/>
          </a:xfrm>
          <a:prstGeom prst="rect">
            <a:avLst/>
          </a:prstGeom>
          <a:gradFill>
            <a:gsLst>
              <a:gs pos="0">
                <a:srgbClr val="FBEAC7"/>
              </a:gs>
              <a:gs pos="17999">
                <a:srgbClr val="FEE7F2"/>
              </a:gs>
              <a:gs pos="36000">
                <a:srgbClr val="FAC77D"/>
              </a:gs>
              <a:gs pos="61000">
                <a:srgbClr val="FBA97D"/>
              </a:gs>
              <a:gs pos="82001">
                <a:srgbClr val="FBD49C"/>
              </a:gs>
              <a:gs pos="100000">
                <a:srgbClr val="FEE7F2"/>
              </a:gs>
            </a:gsLst>
            <a:lin ang="16200000" scaled="0"/>
          </a:gradFill>
          <a:ln w="12700">
            <a:solidFill>
              <a:schemeClr val="tx1"/>
            </a:solidFill>
          </a:ln>
          <a:effectLst>
            <a:innerShdw blurRad="114300">
              <a:prstClr val="black"/>
            </a:innerShdw>
          </a:effectLst>
          <a:scene3d>
            <a:camera prst="orthographicFront"/>
            <a:lightRig rig="soft" dir="tl">
              <a:rot lat="0" lon="0" rev="0"/>
            </a:lightRig>
          </a:scene3d>
          <a:sp3d>
            <a:bevelT/>
          </a:sp3d>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200" b="1" i="0" u="none" strike="noStrike" kern="1200" spc="50" normalizeH="0" baseline="0" noProof="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Angsana New" pitchFamily="18" charset="-34"/>
                <a:ea typeface="+mj-ea"/>
                <a:cs typeface="Angsana New" pitchFamily="18" charset="-34"/>
              </a:rPr>
              <a:t>National Dishes of ASEAN </a:t>
            </a:r>
            <a:endParaRPr kumimoji="0" lang="th-TH" sz="3200" b="1" i="0" u="none" strike="noStrike" kern="1200" spc="50" normalizeH="0" baseline="0" noProof="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Angsana New" pitchFamily="18" charset="-34"/>
              <a:ea typeface="+mj-ea"/>
              <a:cs typeface="Angsana New" pitchFamily="18" charset="-34"/>
            </a:endParaRPr>
          </a:p>
        </p:txBody>
      </p:sp>
      <p:pic>
        <p:nvPicPr>
          <p:cNvPr id="11" name="Picture 4" descr="http://t3.gstatic.com/images?q=tbn:ANd9GcQNY_l0-6bjYkq-iSZS4I1W4YN6KahM08N3sY_aySLIwLnOv76P"/>
          <p:cNvPicPr>
            <a:picLocks noChangeAspect="1" noChangeArrowheads="1"/>
          </p:cNvPicPr>
          <p:nvPr/>
        </p:nvPicPr>
        <p:blipFill>
          <a:blip r:embed="rId12"/>
          <a:srcRect/>
          <a:stretch>
            <a:fillRect/>
          </a:stretch>
        </p:blipFill>
        <p:spPr bwMode="auto">
          <a:xfrm>
            <a:off x="785786" y="214290"/>
            <a:ext cx="1643074" cy="1478777"/>
          </a:xfrm>
          <a:prstGeom prst="rect">
            <a:avLst/>
          </a:prstGeom>
          <a:noFill/>
          <a:ln w="9525">
            <a:noFill/>
            <a:miter lim="800000"/>
            <a:headEnd/>
            <a:tailEnd/>
          </a:ln>
        </p:spPr>
      </p:pic>
      <p:pic>
        <p:nvPicPr>
          <p:cNvPr id="12" name="Picture 4" descr="http://t3.gstatic.com/images?q=tbn:ANd9GcQNY_l0-6bjYkq-iSZS4I1W4YN6KahM08N3sY_aySLIwLnOv76P"/>
          <p:cNvPicPr>
            <a:picLocks noChangeAspect="1" noChangeArrowheads="1"/>
          </p:cNvPicPr>
          <p:nvPr/>
        </p:nvPicPr>
        <p:blipFill>
          <a:blip r:embed="rId12"/>
          <a:srcRect/>
          <a:stretch>
            <a:fillRect/>
          </a:stretch>
        </p:blipFill>
        <p:spPr bwMode="auto">
          <a:xfrm>
            <a:off x="6858016" y="214290"/>
            <a:ext cx="1714512" cy="1500198"/>
          </a:xfrm>
          <a:prstGeom prst="rect">
            <a:avLst/>
          </a:prstGeom>
          <a:noFill/>
          <a:ln w="9525">
            <a:noFill/>
            <a:miter lim="800000"/>
            <a:headEnd/>
            <a:tailEnd/>
          </a:ln>
        </p:spPr>
      </p:pic>
      <p:sp>
        <p:nvSpPr>
          <p:cNvPr id="15" name="ชื่อเรื่อง 1">
            <a:hlinkClick r:id="rId13" action="ppaction://hlinksldjump">
              <a:snd r:embed="rId8" name="cashreg.wav" builtIn="1"/>
            </a:hlinkClick>
          </p:cNvPr>
          <p:cNvSpPr txBox="1">
            <a:spLocks/>
          </p:cNvSpPr>
          <p:nvPr/>
        </p:nvSpPr>
        <p:spPr>
          <a:xfrm>
            <a:off x="4786314" y="3857628"/>
            <a:ext cx="3214710" cy="928694"/>
          </a:xfrm>
          <a:prstGeom prst="rect">
            <a:avLst/>
          </a:prstGeom>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16200000" scaled="0"/>
          </a:gradFill>
          <a:ln w="12700">
            <a:solidFill>
              <a:schemeClr val="tx1"/>
            </a:solidFill>
          </a:ln>
          <a:effectLst>
            <a:innerShdw blurRad="114300">
              <a:prstClr val="black"/>
            </a:innerShdw>
          </a:effectLst>
          <a:scene3d>
            <a:camera prst="orthographicFront"/>
            <a:lightRig rig="soft" dir="tl">
              <a:rot lat="0" lon="0" rev="0"/>
            </a:lightRig>
          </a:scene3d>
          <a:sp3d>
            <a:bevelT/>
          </a:sp3d>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200" i="0" u="none" strike="noStrike" kern="1200" normalizeH="0" baseline="0" noProof="0" dirty="0" smtClean="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Angsana New" pitchFamily="18" charset="-34"/>
                <a:ea typeface="+mj-ea"/>
                <a:cs typeface="Angsana New" pitchFamily="18" charset="-34"/>
                <a:hlinkClick r:id="rId9" action="ppaction://hlinksldjump">
                  <a:snd r:embed="rId3" name="camera.wav" builtIn="1"/>
                </a:hlinkClick>
              </a:rPr>
              <a:t>ASEAN</a:t>
            </a:r>
            <a:r>
              <a:rPr kumimoji="0" lang="en-US" sz="3200" i="0" u="none" strike="noStrike" kern="1200" normalizeH="0" baseline="0" noProof="0" dirty="0" smtClean="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Angsana New" pitchFamily="18" charset="-34"/>
                <a:ea typeface="+mj-ea"/>
                <a:cs typeface="Angsana New" pitchFamily="18" charset="-34"/>
              </a:rPr>
              <a:t>  Currency </a:t>
            </a:r>
            <a:endParaRPr kumimoji="0" lang="th-TH" sz="3200" i="0" u="none" strike="noStrike" kern="120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Angsana New" pitchFamily="18" charset="-34"/>
              <a:ea typeface="+mj-ea"/>
              <a:cs typeface="Angsana New" pitchFamily="18" charset="-34"/>
            </a:endParaRPr>
          </a:p>
        </p:txBody>
      </p:sp>
      <p:sp>
        <p:nvSpPr>
          <p:cNvPr id="16" name="TextBox 15"/>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
        <p:nvSpPr>
          <p:cNvPr id="17" name="TextBox 16">
            <a:hlinkClick r:id="" action="ppaction://hlinkshowjump?jump=previousslide">
              <a:snd r:embed="rId14"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
        <p:nvSpPr>
          <p:cNvPr id="18" name="TextBox 17">
            <a:hlinkClick r:id="rId15" action="ppaction://hlinksldjump">
              <a:snd r:embed="rId16" name="click.wav" builtIn="1"/>
            </a:hlinkClick>
          </p:cNvPr>
          <p:cNvSpPr txBox="1"/>
          <p:nvPr/>
        </p:nvSpPr>
        <p:spPr>
          <a:xfrm>
            <a:off x="214282" y="5000636"/>
            <a:ext cx="8715436" cy="707886"/>
          </a:xfrm>
          <a:prstGeom prst="rect">
            <a:avLst/>
          </a:prstGeom>
          <a:ln>
            <a:solidFill>
              <a:srgbClr val="66FF33"/>
            </a:solidFill>
          </a:ln>
          <a:scene3d>
            <a:camera prst="orthographicFront"/>
            <a:lightRig rig="threePt" dir="t"/>
          </a:scene3d>
          <a:sp3d>
            <a:bevelT w="165100" prst="coolSlant"/>
          </a:sp3d>
        </p:spPr>
        <p:style>
          <a:lnRef idx="3">
            <a:schemeClr val="lt1"/>
          </a:lnRef>
          <a:fillRef idx="1">
            <a:schemeClr val="accent5"/>
          </a:fillRef>
          <a:effectRef idx="1">
            <a:schemeClr val="accent5"/>
          </a:effectRef>
          <a:fontRef idx="minor">
            <a:schemeClr val="lt1"/>
          </a:fontRef>
        </p:style>
        <p:txBody>
          <a:bodyPr wrap="square" rtlCol="0">
            <a:spAutoFit/>
          </a:bodyPr>
          <a:lstStyle/>
          <a:p>
            <a:r>
              <a:rPr lang="en-US" sz="4000" b="1"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National Flowers of 10 ASEAN Countries </a:t>
            </a:r>
            <a:endParaRPr lang="th-TH" sz="4000" b="1"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gradFill>
            <a:gsLst>
              <a:gs pos="0">
                <a:srgbClr val="FFF200"/>
              </a:gs>
              <a:gs pos="45000">
                <a:srgbClr val="FF7A00"/>
              </a:gs>
              <a:gs pos="70000">
                <a:srgbClr val="FF0300"/>
              </a:gs>
              <a:gs pos="100000">
                <a:srgbClr val="4D0808"/>
              </a:gs>
            </a:gsLst>
            <a:lin ang="5400000" scaled="0"/>
          </a:gradFill>
        </p:spPr>
        <p:txBody>
          <a:bodyPr/>
          <a:lstStyle/>
          <a:p>
            <a:r>
              <a:rPr lang="en-US"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latin typeface="Batang" pitchFamily="18" charset="-127"/>
                <a:ea typeface="Batang" pitchFamily="18" charset="-127"/>
                <a:hlinkClick r:id="rId2" action="ppaction://hlinksldjump">
                  <a:snd r:embed="rId3" name="cashreg.wav" builtIn="1"/>
                </a:hlinkClick>
              </a:rPr>
              <a:t>Welcome to ASEAN</a:t>
            </a:r>
            <a:endParaRPr lang="th-TH" b="1"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latin typeface="Batang" pitchFamily="18" charset="-127"/>
              <a:ea typeface="Batang" pitchFamily="18" charset="-127"/>
              <a:hlinkClick r:id="rId2" action="ppaction://hlinksldjump">
                <a:snd r:embed="rId3" name="cashreg.wav" builtIn="1"/>
              </a:hlinkClick>
            </a:endParaRPr>
          </a:p>
        </p:txBody>
      </p:sp>
      <p:pic>
        <p:nvPicPr>
          <p:cNvPr id="1026" name="Picture 2" descr="http://www.aseansec.org/images/FLag-Brunei.jpg">
            <a:hlinkClick r:id="rId4" action="ppaction://hlinksldjump">
              <a:snd r:embed="rId5" name="camera.wav" builtIn="1"/>
            </a:hlinkClick>
          </p:cNvPr>
          <p:cNvPicPr>
            <a:picLocks noChangeAspect="1" noChangeArrowheads="1"/>
          </p:cNvPicPr>
          <p:nvPr/>
        </p:nvPicPr>
        <p:blipFill>
          <a:blip r:embed="rId6"/>
          <a:srcRect/>
          <a:stretch>
            <a:fillRect/>
          </a:stretch>
        </p:blipFill>
        <p:spPr bwMode="auto">
          <a:xfrm>
            <a:off x="357158" y="1571612"/>
            <a:ext cx="1285883" cy="785818"/>
          </a:xfrm>
          <a:prstGeom prst="rect">
            <a:avLst/>
          </a:prstGeom>
          <a:noFill/>
        </p:spPr>
      </p:pic>
      <p:sp>
        <p:nvSpPr>
          <p:cNvPr id="5" name="สี่เหลี่ยมผืนผ้า 4"/>
          <p:cNvSpPr/>
          <p:nvPr/>
        </p:nvSpPr>
        <p:spPr>
          <a:xfrm>
            <a:off x="1571604" y="1714488"/>
            <a:ext cx="1303562" cy="461665"/>
          </a:xfrm>
          <a:prstGeom prst="rect">
            <a:avLst/>
          </a:prstGeom>
        </p:spPr>
        <p:txBody>
          <a:bodyPr wrap="none">
            <a:spAutoFit/>
          </a:bodyPr>
          <a:lstStyle/>
          <a:p>
            <a:r>
              <a:rPr lang="en-US" sz="2400" b="1" dirty="0" smtClean="0"/>
              <a:t>BRUNEI  </a:t>
            </a:r>
            <a:endParaRPr lang="en-US" sz="2400" dirty="0"/>
          </a:p>
        </p:txBody>
      </p:sp>
      <p:pic>
        <p:nvPicPr>
          <p:cNvPr id="1028" name="Picture 4" descr="http://www.aseansec.org/images/Flag-Cambodia.jpg">
            <a:hlinkClick r:id="rId7" action="ppaction://hlinksldjump">
              <a:snd r:embed="rId8" name="click.wav" builtIn="1"/>
            </a:hlinkClick>
          </p:cNvPr>
          <p:cNvPicPr>
            <a:picLocks noChangeAspect="1" noChangeArrowheads="1"/>
          </p:cNvPicPr>
          <p:nvPr/>
        </p:nvPicPr>
        <p:blipFill>
          <a:blip r:embed="rId9"/>
          <a:srcRect/>
          <a:stretch>
            <a:fillRect/>
          </a:stretch>
        </p:blipFill>
        <p:spPr bwMode="auto">
          <a:xfrm>
            <a:off x="357158" y="2571744"/>
            <a:ext cx="1285884" cy="785818"/>
          </a:xfrm>
          <a:prstGeom prst="rect">
            <a:avLst/>
          </a:prstGeom>
          <a:noFill/>
        </p:spPr>
      </p:pic>
      <p:sp>
        <p:nvSpPr>
          <p:cNvPr id="7" name="สี่เหลี่ยมผืนผ้า 6"/>
          <p:cNvSpPr/>
          <p:nvPr/>
        </p:nvSpPr>
        <p:spPr>
          <a:xfrm>
            <a:off x="1643042" y="2714620"/>
            <a:ext cx="1646605" cy="461665"/>
          </a:xfrm>
          <a:prstGeom prst="rect">
            <a:avLst/>
          </a:prstGeom>
        </p:spPr>
        <p:txBody>
          <a:bodyPr wrap="none">
            <a:spAutoFit/>
          </a:bodyPr>
          <a:lstStyle/>
          <a:p>
            <a:r>
              <a:rPr lang="en-US" sz="2400" b="1" dirty="0" smtClean="0"/>
              <a:t>CAMBODIA</a:t>
            </a:r>
            <a:endParaRPr lang="en-US" sz="2400" dirty="0"/>
          </a:p>
        </p:txBody>
      </p:sp>
      <p:pic>
        <p:nvPicPr>
          <p:cNvPr id="1030" name="Picture 6" descr="http://www.aseansec.org/images/Flag-Indonesia.jpg">
            <a:hlinkClick r:id="rId10" action="ppaction://hlinksldjump">
              <a:snd r:embed="rId3" name="cashreg.wav" builtIn="1"/>
            </a:hlinkClick>
          </p:cNvPr>
          <p:cNvPicPr>
            <a:picLocks noChangeAspect="1" noChangeArrowheads="1"/>
          </p:cNvPicPr>
          <p:nvPr/>
        </p:nvPicPr>
        <p:blipFill>
          <a:blip r:embed="rId11"/>
          <a:srcRect/>
          <a:stretch>
            <a:fillRect/>
          </a:stretch>
        </p:blipFill>
        <p:spPr bwMode="auto">
          <a:xfrm>
            <a:off x="357158" y="3571876"/>
            <a:ext cx="1285884" cy="809626"/>
          </a:xfrm>
          <a:prstGeom prst="rect">
            <a:avLst/>
          </a:prstGeom>
          <a:noFill/>
        </p:spPr>
      </p:pic>
      <p:sp>
        <p:nvSpPr>
          <p:cNvPr id="9" name="สี่เหลี่ยมผืนผ้า 8"/>
          <p:cNvSpPr/>
          <p:nvPr/>
        </p:nvSpPr>
        <p:spPr>
          <a:xfrm>
            <a:off x="1714480" y="3714752"/>
            <a:ext cx="1633973" cy="461665"/>
          </a:xfrm>
          <a:prstGeom prst="rect">
            <a:avLst/>
          </a:prstGeom>
        </p:spPr>
        <p:txBody>
          <a:bodyPr wrap="none">
            <a:spAutoFit/>
          </a:bodyPr>
          <a:lstStyle/>
          <a:p>
            <a:r>
              <a:rPr lang="en-US" sz="2400" b="1" dirty="0" smtClean="0"/>
              <a:t>INDONESIA</a:t>
            </a:r>
            <a:endParaRPr lang="en-US" sz="2400" dirty="0"/>
          </a:p>
        </p:txBody>
      </p:sp>
      <p:pic>
        <p:nvPicPr>
          <p:cNvPr id="1032" name="Picture 8" descr="http://www.aseansec.org/images/Flag-lao.jpg">
            <a:hlinkClick r:id="rId12" action="ppaction://hlinksldjump">
              <a:snd r:embed="rId13" name="type.wav" builtIn="1"/>
            </a:hlinkClick>
          </p:cNvPr>
          <p:cNvPicPr>
            <a:picLocks noChangeAspect="1" noChangeArrowheads="1"/>
          </p:cNvPicPr>
          <p:nvPr/>
        </p:nvPicPr>
        <p:blipFill>
          <a:blip r:embed="rId14"/>
          <a:srcRect/>
          <a:stretch>
            <a:fillRect/>
          </a:stretch>
        </p:blipFill>
        <p:spPr bwMode="auto">
          <a:xfrm>
            <a:off x="357158" y="4572008"/>
            <a:ext cx="1285884" cy="785818"/>
          </a:xfrm>
          <a:prstGeom prst="rect">
            <a:avLst/>
          </a:prstGeom>
          <a:noFill/>
        </p:spPr>
      </p:pic>
      <p:sp>
        <p:nvSpPr>
          <p:cNvPr id="11" name="สี่เหลี่ยมผืนผ้า 10"/>
          <p:cNvSpPr/>
          <p:nvPr/>
        </p:nvSpPr>
        <p:spPr>
          <a:xfrm>
            <a:off x="1714480" y="4786322"/>
            <a:ext cx="1373068" cy="461665"/>
          </a:xfrm>
          <a:prstGeom prst="rect">
            <a:avLst/>
          </a:prstGeom>
        </p:spPr>
        <p:txBody>
          <a:bodyPr wrap="none">
            <a:spAutoFit/>
          </a:bodyPr>
          <a:lstStyle/>
          <a:p>
            <a:r>
              <a:rPr lang="en-US" sz="2400" b="1" dirty="0" smtClean="0"/>
              <a:t>LAO  PDR</a:t>
            </a:r>
            <a:endParaRPr lang="th-TH" sz="2400" dirty="0"/>
          </a:p>
        </p:txBody>
      </p:sp>
      <p:pic>
        <p:nvPicPr>
          <p:cNvPr id="1034" name="Picture 10" descr="http://www.aseansec.org/images/Flag-Malaysia.jpg">
            <a:hlinkClick r:id="rId15" action="ppaction://hlinksldjump">
              <a:snd r:embed="rId16" name="bomb.wav" builtIn="1"/>
            </a:hlinkClick>
          </p:cNvPr>
          <p:cNvPicPr>
            <a:picLocks noChangeAspect="1" noChangeArrowheads="1"/>
          </p:cNvPicPr>
          <p:nvPr/>
        </p:nvPicPr>
        <p:blipFill>
          <a:blip r:embed="rId17"/>
          <a:srcRect/>
          <a:stretch>
            <a:fillRect/>
          </a:stretch>
        </p:blipFill>
        <p:spPr bwMode="auto">
          <a:xfrm>
            <a:off x="357158" y="5643578"/>
            <a:ext cx="1285884" cy="762002"/>
          </a:xfrm>
          <a:prstGeom prst="rect">
            <a:avLst/>
          </a:prstGeom>
          <a:noFill/>
        </p:spPr>
      </p:pic>
      <p:sp>
        <p:nvSpPr>
          <p:cNvPr id="13" name="สี่เหลี่ยมผืนผ้า 12"/>
          <p:cNvSpPr/>
          <p:nvPr/>
        </p:nvSpPr>
        <p:spPr>
          <a:xfrm>
            <a:off x="1714480" y="5786454"/>
            <a:ext cx="1500026" cy="461665"/>
          </a:xfrm>
          <a:prstGeom prst="rect">
            <a:avLst/>
          </a:prstGeom>
        </p:spPr>
        <p:txBody>
          <a:bodyPr wrap="none">
            <a:spAutoFit/>
          </a:bodyPr>
          <a:lstStyle/>
          <a:p>
            <a:r>
              <a:rPr lang="en-US" sz="2400" b="1" dirty="0" smtClean="0"/>
              <a:t>MALAYSIA</a:t>
            </a:r>
            <a:endParaRPr lang="en-US" sz="2400" dirty="0"/>
          </a:p>
        </p:txBody>
      </p:sp>
      <p:pic>
        <p:nvPicPr>
          <p:cNvPr id="1036" name="Picture 12" descr="http://www.aseansec.org/images/Flag-Myanmar.jpg">
            <a:hlinkClick r:id="rId18" action="ppaction://hlinksldjump">
              <a:snd r:embed="rId19" name="push.wav" builtIn="1"/>
            </a:hlinkClick>
          </p:cNvPr>
          <p:cNvPicPr>
            <a:picLocks noChangeAspect="1" noChangeArrowheads="1"/>
          </p:cNvPicPr>
          <p:nvPr/>
        </p:nvPicPr>
        <p:blipFill>
          <a:blip r:embed="rId20"/>
          <a:srcRect/>
          <a:stretch>
            <a:fillRect/>
          </a:stretch>
        </p:blipFill>
        <p:spPr bwMode="auto">
          <a:xfrm>
            <a:off x="4857752" y="1571612"/>
            <a:ext cx="1190625" cy="785818"/>
          </a:xfrm>
          <a:prstGeom prst="rect">
            <a:avLst/>
          </a:prstGeom>
          <a:noFill/>
        </p:spPr>
      </p:pic>
      <p:sp>
        <p:nvSpPr>
          <p:cNvPr id="15" name="สี่เหลี่ยมผืนผ้า 14"/>
          <p:cNvSpPr/>
          <p:nvPr/>
        </p:nvSpPr>
        <p:spPr>
          <a:xfrm>
            <a:off x="6072198" y="1714488"/>
            <a:ext cx="1604285" cy="461665"/>
          </a:xfrm>
          <a:prstGeom prst="rect">
            <a:avLst/>
          </a:prstGeom>
        </p:spPr>
        <p:txBody>
          <a:bodyPr wrap="none">
            <a:spAutoFit/>
          </a:bodyPr>
          <a:lstStyle/>
          <a:p>
            <a:r>
              <a:rPr lang="en-US" sz="2400" b="1" dirty="0" smtClean="0"/>
              <a:t>MYANMAR</a:t>
            </a:r>
            <a:endParaRPr lang="en-US" sz="2400" dirty="0"/>
          </a:p>
        </p:txBody>
      </p:sp>
      <p:pic>
        <p:nvPicPr>
          <p:cNvPr id="1038" name="Picture 14" descr="http://www.aseansec.org/images/Flag-philippines.jpg">
            <a:hlinkClick r:id="rId21" action="ppaction://hlinksldjump">
              <a:snd r:embed="rId16" name="bomb.wav" builtIn="1"/>
            </a:hlinkClick>
          </p:cNvPr>
          <p:cNvPicPr>
            <a:picLocks noChangeAspect="1" noChangeArrowheads="1"/>
          </p:cNvPicPr>
          <p:nvPr/>
        </p:nvPicPr>
        <p:blipFill>
          <a:blip r:embed="rId22"/>
          <a:srcRect/>
          <a:stretch>
            <a:fillRect/>
          </a:stretch>
        </p:blipFill>
        <p:spPr bwMode="auto">
          <a:xfrm>
            <a:off x="4857752" y="2571744"/>
            <a:ext cx="1190625" cy="714380"/>
          </a:xfrm>
          <a:prstGeom prst="rect">
            <a:avLst/>
          </a:prstGeom>
          <a:noFill/>
        </p:spPr>
      </p:pic>
      <p:sp>
        <p:nvSpPr>
          <p:cNvPr id="17" name="สี่เหลี่ยมผืนผ้า 16"/>
          <p:cNvSpPr/>
          <p:nvPr/>
        </p:nvSpPr>
        <p:spPr>
          <a:xfrm>
            <a:off x="6072198" y="2643182"/>
            <a:ext cx="2281587" cy="461665"/>
          </a:xfrm>
          <a:prstGeom prst="rect">
            <a:avLst/>
          </a:prstGeom>
        </p:spPr>
        <p:txBody>
          <a:bodyPr wrap="none">
            <a:spAutoFit/>
          </a:bodyPr>
          <a:lstStyle/>
          <a:p>
            <a:r>
              <a:rPr lang="en-US" sz="2400" b="1" dirty="0" smtClean="0"/>
              <a:t>The PHILIPPINES</a:t>
            </a:r>
            <a:endParaRPr lang="en-US" sz="2400" dirty="0"/>
          </a:p>
        </p:txBody>
      </p:sp>
      <p:pic>
        <p:nvPicPr>
          <p:cNvPr id="1040" name="Picture 16" descr="http://www.aseansec.org/images/Flag-Singapore.jpg">
            <a:hlinkClick r:id="rId23" action="ppaction://hlinksldjump">
              <a:snd r:embed="rId24" name="arrow.wav" builtIn="1"/>
            </a:hlinkClick>
          </p:cNvPr>
          <p:cNvPicPr>
            <a:picLocks noChangeAspect="1" noChangeArrowheads="1"/>
          </p:cNvPicPr>
          <p:nvPr/>
        </p:nvPicPr>
        <p:blipFill>
          <a:blip r:embed="rId25"/>
          <a:srcRect/>
          <a:stretch>
            <a:fillRect/>
          </a:stretch>
        </p:blipFill>
        <p:spPr bwMode="auto">
          <a:xfrm>
            <a:off x="4857752" y="3500438"/>
            <a:ext cx="1190625" cy="809626"/>
          </a:xfrm>
          <a:prstGeom prst="rect">
            <a:avLst/>
          </a:prstGeom>
          <a:noFill/>
        </p:spPr>
      </p:pic>
      <p:sp>
        <p:nvSpPr>
          <p:cNvPr id="19" name="สี่เหลี่ยมผืนผ้า 18"/>
          <p:cNvSpPr/>
          <p:nvPr/>
        </p:nvSpPr>
        <p:spPr>
          <a:xfrm>
            <a:off x="6143636" y="3714752"/>
            <a:ext cx="1691489" cy="461665"/>
          </a:xfrm>
          <a:prstGeom prst="rect">
            <a:avLst/>
          </a:prstGeom>
        </p:spPr>
        <p:txBody>
          <a:bodyPr wrap="none">
            <a:spAutoFit/>
          </a:bodyPr>
          <a:lstStyle/>
          <a:p>
            <a:r>
              <a:rPr lang="en-US" sz="2400" b="1" dirty="0" smtClean="0"/>
              <a:t>SINGAPORE</a:t>
            </a:r>
            <a:endParaRPr lang="en-US" sz="2400" dirty="0"/>
          </a:p>
        </p:txBody>
      </p:sp>
      <p:pic>
        <p:nvPicPr>
          <p:cNvPr id="1042" name="Picture 18" descr="http://www.aseansec.org/images/Flag-Thailand.jpg">
            <a:hlinkClick r:id="rId26" action="ppaction://hlinksldjump">
              <a:snd r:embed="rId27" name="voltage.wav" builtIn="1"/>
            </a:hlinkClick>
          </p:cNvPr>
          <p:cNvPicPr>
            <a:picLocks noChangeAspect="1" noChangeArrowheads="1"/>
          </p:cNvPicPr>
          <p:nvPr/>
        </p:nvPicPr>
        <p:blipFill>
          <a:blip r:embed="rId28"/>
          <a:srcRect/>
          <a:stretch>
            <a:fillRect/>
          </a:stretch>
        </p:blipFill>
        <p:spPr bwMode="auto">
          <a:xfrm>
            <a:off x="4857752" y="4500570"/>
            <a:ext cx="1190625" cy="809626"/>
          </a:xfrm>
          <a:prstGeom prst="rect">
            <a:avLst/>
          </a:prstGeom>
          <a:noFill/>
        </p:spPr>
      </p:pic>
      <p:sp>
        <p:nvSpPr>
          <p:cNvPr id="21" name="สี่เหลี่ยมผืนผ้า 20"/>
          <p:cNvSpPr/>
          <p:nvPr/>
        </p:nvSpPr>
        <p:spPr>
          <a:xfrm>
            <a:off x="6143636" y="4643446"/>
            <a:ext cx="1510350" cy="461665"/>
          </a:xfrm>
          <a:prstGeom prst="rect">
            <a:avLst/>
          </a:prstGeom>
        </p:spPr>
        <p:txBody>
          <a:bodyPr wrap="none">
            <a:spAutoFit/>
          </a:bodyPr>
          <a:lstStyle/>
          <a:p>
            <a:r>
              <a:rPr lang="en-US" sz="2400" b="1" dirty="0" smtClean="0"/>
              <a:t>THAILAND</a:t>
            </a:r>
            <a:endParaRPr lang="en-US" sz="2400" dirty="0"/>
          </a:p>
        </p:txBody>
      </p:sp>
      <p:pic>
        <p:nvPicPr>
          <p:cNvPr id="1044" name="Picture 20" descr="http://www.aseansec.org/images/Flag-Vietnam.jpg">
            <a:hlinkClick r:id="rId29" action="ppaction://hlinksldjump">
              <a:snd r:embed="rId30" name="drumroll.wav" builtIn="1"/>
            </a:hlinkClick>
          </p:cNvPr>
          <p:cNvPicPr>
            <a:picLocks noChangeAspect="1" noChangeArrowheads="1"/>
          </p:cNvPicPr>
          <p:nvPr/>
        </p:nvPicPr>
        <p:blipFill>
          <a:blip r:embed="rId31"/>
          <a:srcRect/>
          <a:stretch>
            <a:fillRect/>
          </a:stretch>
        </p:blipFill>
        <p:spPr bwMode="auto">
          <a:xfrm>
            <a:off x="4857752" y="5643578"/>
            <a:ext cx="1190625" cy="809626"/>
          </a:xfrm>
          <a:prstGeom prst="rect">
            <a:avLst/>
          </a:prstGeom>
          <a:noFill/>
        </p:spPr>
      </p:pic>
      <p:sp>
        <p:nvSpPr>
          <p:cNvPr id="23" name="สี่เหลี่ยมผืนผ้า 22"/>
          <p:cNvSpPr/>
          <p:nvPr/>
        </p:nvSpPr>
        <p:spPr>
          <a:xfrm>
            <a:off x="6143636" y="5786454"/>
            <a:ext cx="1547218" cy="461665"/>
          </a:xfrm>
          <a:prstGeom prst="rect">
            <a:avLst/>
          </a:prstGeom>
        </p:spPr>
        <p:txBody>
          <a:bodyPr wrap="none">
            <a:spAutoFit/>
          </a:bodyPr>
          <a:lstStyle/>
          <a:p>
            <a:r>
              <a:rPr lang="en-US" sz="2400" b="1" dirty="0" smtClean="0"/>
              <a:t>VIET  NAM</a:t>
            </a:r>
            <a:endParaRPr lang="en-US" sz="2400" dirty="0"/>
          </a:p>
        </p:txBody>
      </p:sp>
      <p:sp>
        <p:nvSpPr>
          <p:cNvPr id="24" name="TextBox 23"/>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
        <p:nvSpPr>
          <p:cNvPr id="25" name="TextBox 24">
            <a:hlinkClick r:id="" action="ppaction://hlinkshowjump?jump=previousslide">
              <a:snd r:embed="rId24"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ลูกศรซ้าย 4">
            <a:hlinkClick r:id="rId2" action="ppaction://hlinksldjump">
              <a:snd r:embed="rId3" name="laser.wav" builtIn="1"/>
            </a:hlinkClick>
          </p:cNvPr>
          <p:cNvSpPr/>
          <p:nvPr/>
        </p:nvSpPr>
        <p:spPr>
          <a:xfrm>
            <a:off x="1142976" y="0"/>
            <a:ext cx="6286544" cy="1500174"/>
          </a:xfrm>
          <a:prstGeom prst="leftArrow">
            <a:avLst/>
          </a:prstGeom>
          <a:gradFill flip="none" rotWithShape="1">
            <a:gsLst>
              <a:gs pos="0">
                <a:srgbClr val="FF66CC"/>
              </a:gs>
              <a:gs pos="31000">
                <a:srgbClr val="FF0066"/>
              </a:gs>
              <a:gs pos="35000">
                <a:schemeClr val="accent3">
                  <a:tint val="37000"/>
                  <a:satMod val="300000"/>
                </a:schemeClr>
              </a:gs>
              <a:gs pos="100000">
                <a:schemeClr val="accent3">
                  <a:tint val="15000"/>
                  <a:satMod val="350000"/>
                </a:schemeClr>
              </a:gs>
            </a:gsLst>
            <a:lin ang="16200000" scaled="0"/>
            <a:tileRect/>
          </a:gradFill>
          <a:ln w="38100">
            <a:solidFill>
              <a:srgbClr val="CC99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 name="ชื่อเรื่อง 1"/>
          <p:cNvSpPr>
            <a:spLocks noGrp="1"/>
          </p:cNvSpPr>
          <p:nvPr>
            <p:ph type="title"/>
          </p:nvPr>
        </p:nvSpPr>
        <p:spPr/>
        <p:txBody>
          <a:bodyPr>
            <a:scene3d>
              <a:camera prst="orthographicFront"/>
              <a:lightRig rig="flat" dir="tl">
                <a:rot lat="0" lon="0" rev="6600000"/>
              </a:lightRig>
            </a:scene3d>
            <a:sp3d extrusionH="25400" contourW="8890">
              <a:bevelT w="38100" h="31750"/>
              <a:contourClr>
                <a:schemeClr val="accent2">
                  <a:shade val="75000"/>
                </a:schemeClr>
              </a:contourClr>
            </a:sp3d>
          </a:bodyPr>
          <a:lstStyle/>
          <a:p>
            <a:r>
              <a:rPr lang="en-US"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Come to know ASEAN</a:t>
            </a:r>
            <a:endParaRPr lang="th-TH"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pic>
        <p:nvPicPr>
          <p:cNvPr id="55298" name="Picture 2" descr="http://www.discoveryindochina.com/maps/asean.gif"/>
          <p:cNvPicPr>
            <a:picLocks noChangeAspect="1" noChangeArrowheads="1"/>
          </p:cNvPicPr>
          <p:nvPr/>
        </p:nvPicPr>
        <p:blipFill>
          <a:blip r:embed="rId4"/>
          <a:srcRect/>
          <a:stretch>
            <a:fillRect/>
          </a:stretch>
        </p:blipFill>
        <p:spPr bwMode="auto">
          <a:xfrm>
            <a:off x="2428860" y="1500174"/>
            <a:ext cx="4357718" cy="500066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6" name="TextBox 5"/>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
        <p:nvSpPr>
          <p:cNvPr id="7" name="TextBox 6">
            <a:hlinkClick r:id="" action="ppaction://hlinkshowjump?jump=previousslide">
              <a:snd r:embed="rId5"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path" presetSubtype="0" accel="50000" decel="50000" fill="hold" grpId="0" nodeType="clickEffect">
                                  <p:stCondLst>
                                    <p:cond delay="0"/>
                                  </p:stCondLst>
                                  <p:childTnLst>
                                    <p:animMotion origin="layout" path="M 0 0  L -0.25 0  E" pathEditMode="relative" ptsTypes="">
                                      <p:cBhvr>
                                        <p:cTn id="6" dur="2000" fill="hold"/>
                                        <p:tgtEl>
                                          <p:spTgt spid="5"/>
                                        </p:tgtEl>
                                        <p:attrNameLst>
                                          <p:attrName>ppt_x</p:attrName>
                                          <p:attrName>ppt_y</p:attrName>
                                        </p:attrNameLst>
                                      </p:cBhvr>
                                    </p:animMotion>
                                  </p:childTnLst>
                                </p:cTn>
                              </p:par>
                            </p:childTnLst>
                          </p:cTn>
                        </p:par>
                      </p:childTnLst>
                    </p:cTn>
                  </p:par>
                  <p:par>
                    <p:cTn id="7" fill="hold">
                      <p:stCondLst>
                        <p:cond delay="indefinite"/>
                      </p:stCondLst>
                      <p:childTnLst>
                        <p:par>
                          <p:cTn id="8" fill="hold">
                            <p:stCondLst>
                              <p:cond delay="0"/>
                            </p:stCondLst>
                            <p:childTnLst>
                              <p:par>
                                <p:cTn id="9" presetID="35" presetClass="path" presetSubtype="0" accel="50000" decel="50000" fill="hold" grpId="0" nodeType="clickEffect">
                                  <p:stCondLst>
                                    <p:cond delay="0"/>
                                  </p:stCondLst>
                                  <p:childTnLst>
                                    <p:animMotion origin="layout" path="M 0 0  L -0.25 0  E" pathEditMode="relative" ptsTypes="">
                                      <p:cBhvr>
                                        <p:cTn id="10" dur="2000" fill="hold"/>
                                        <p:tgtEl>
                                          <p:spTgt spid="2"/>
                                        </p:tgtEl>
                                        <p:attrNameLst>
                                          <p:attrName>ppt_x</p:attrName>
                                          <p:attrName>ppt_y</p:attrName>
                                        </p:attrNameLst>
                                      </p:cBhvr>
                                    </p:animMotion>
                                  </p:childTnLst>
                                </p:cTn>
                              </p:par>
                            </p:childTnLst>
                          </p:cTn>
                        </p:par>
                      </p:childTnLst>
                    </p:cTn>
                  </p:par>
                  <p:par>
                    <p:cTn id="11" fill="hold">
                      <p:stCondLst>
                        <p:cond delay="indefinite"/>
                      </p:stCondLst>
                      <p:childTnLst>
                        <p:par>
                          <p:cTn id="12" fill="hold">
                            <p:stCondLst>
                              <p:cond delay="0"/>
                            </p:stCondLst>
                            <p:childTnLst>
                              <p:par>
                                <p:cTn id="13" presetID="20" presetClass="entr" presetSubtype="0" fill="hold" nodeType="clickEffect">
                                  <p:stCondLst>
                                    <p:cond delay="0"/>
                                  </p:stCondLst>
                                  <p:childTnLst>
                                    <p:set>
                                      <p:cBhvr>
                                        <p:cTn id="14" dur="1" fill="hold">
                                          <p:stCondLst>
                                            <p:cond delay="0"/>
                                          </p:stCondLst>
                                        </p:cTn>
                                        <p:tgtEl>
                                          <p:spTgt spid="55298"/>
                                        </p:tgtEl>
                                        <p:attrNameLst>
                                          <p:attrName>style.visibility</p:attrName>
                                        </p:attrNameLst>
                                      </p:cBhvr>
                                      <p:to>
                                        <p:strVal val="visible"/>
                                      </p:to>
                                    </p:set>
                                    <p:animEffect transition="in" filter="wedge">
                                      <p:cBhvr>
                                        <p:cTn id="15" dur="2000"/>
                                        <p:tgtEl>
                                          <p:spTgt spid="552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1472" y="2071678"/>
            <a:ext cx="7729534" cy="3786214"/>
          </a:xfrm>
        </p:spPr>
        <p:style>
          <a:lnRef idx="1">
            <a:schemeClr val="accent5"/>
          </a:lnRef>
          <a:fillRef idx="2">
            <a:schemeClr val="accent5"/>
          </a:fillRef>
          <a:effectRef idx="1">
            <a:schemeClr val="accent5"/>
          </a:effectRef>
          <a:fontRef idx="minor">
            <a:schemeClr val="dk1"/>
          </a:fontRef>
        </p:style>
        <p:txBody>
          <a:bodyPr>
            <a:normAutofit fontScale="92500" lnSpcReduction="20000"/>
          </a:bodyPr>
          <a:lstStyle/>
          <a:p>
            <a:pPr>
              <a:buNone/>
            </a:pPr>
            <a:r>
              <a:rPr lang="en-US" b="1" dirty="0" smtClean="0">
                <a:latin typeface="Bodoni MT" pitchFamily="18" charset="0"/>
              </a:rPr>
              <a:t>    Head </a:t>
            </a:r>
            <a:r>
              <a:rPr lang="en-US" b="1" dirty="0">
                <a:latin typeface="Bodoni MT" pitchFamily="18" charset="0"/>
              </a:rPr>
              <a:t>of State : His Majesty Sultan </a:t>
            </a:r>
            <a:r>
              <a:rPr lang="en-US" b="1" dirty="0" err="1">
                <a:latin typeface="Bodoni MT" pitchFamily="18" charset="0"/>
              </a:rPr>
              <a:t>Haji</a:t>
            </a:r>
            <a:r>
              <a:rPr lang="en-US" b="1" dirty="0">
                <a:latin typeface="Bodoni MT" pitchFamily="18" charset="0"/>
              </a:rPr>
              <a:t> </a:t>
            </a:r>
            <a:r>
              <a:rPr lang="en-US" b="1" dirty="0" smtClean="0">
                <a:latin typeface="Bodoni MT" pitchFamily="18" charset="0"/>
              </a:rPr>
              <a:t>                    </a:t>
            </a:r>
          </a:p>
          <a:p>
            <a:pPr>
              <a:buNone/>
            </a:pPr>
            <a:r>
              <a:rPr lang="en-US" b="1" dirty="0">
                <a:latin typeface="Bodoni MT" pitchFamily="18" charset="0"/>
              </a:rPr>
              <a:t> </a:t>
            </a:r>
            <a:r>
              <a:rPr lang="en-US" b="1" dirty="0" smtClean="0">
                <a:latin typeface="Bodoni MT" pitchFamily="18" charset="0"/>
              </a:rPr>
              <a:t>                             </a:t>
            </a:r>
            <a:r>
              <a:rPr lang="en-US" b="1" dirty="0" err="1" smtClean="0">
                <a:latin typeface="Bodoni MT" pitchFamily="18" charset="0"/>
              </a:rPr>
              <a:t>Hassanal</a:t>
            </a:r>
            <a:r>
              <a:rPr lang="en-US" b="1" dirty="0" smtClean="0">
                <a:latin typeface="Bodoni MT" pitchFamily="18" charset="0"/>
              </a:rPr>
              <a:t> </a:t>
            </a:r>
            <a:r>
              <a:rPr lang="en-US" b="1" dirty="0" err="1">
                <a:latin typeface="Bodoni MT" pitchFamily="18" charset="0"/>
              </a:rPr>
              <a:t>Bolkiah</a:t>
            </a:r>
            <a:r>
              <a:rPr lang="en-US" b="1" dirty="0">
                <a:latin typeface="Bodoni MT" pitchFamily="18" charset="0"/>
              </a:rPr>
              <a:t> </a:t>
            </a:r>
            <a:r>
              <a:rPr lang="en-US" b="1" dirty="0" smtClean="0">
                <a:latin typeface="Bodoni MT" pitchFamily="18" charset="0"/>
              </a:rPr>
              <a:t>  </a:t>
            </a:r>
          </a:p>
          <a:p>
            <a:pPr>
              <a:buNone/>
            </a:pPr>
            <a:r>
              <a:rPr lang="en-US" b="1" dirty="0">
                <a:latin typeface="Bodoni MT" pitchFamily="18" charset="0"/>
              </a:rPr>
              <a:t> </a:t>
            </a:r>
            <a:r>
              <a:rPr lang="en-US" b="1" dirty="0" smtClean="0">
                <a:latin typeface="Bodoni MT" pitchFamily="18" charset="0"/>
              </a:rPr>
              <a:t>                             </a:t>
            </a:r>
            <a:r>
              <a:rPr lang="en-US" b="1" dirty="0" err="1" smtClean="0">
                <a:latin typeface="Bodoni MT" pitchFamily="18" charset="0"/>
              </a:rPr>
              <a:t>Mu'izzaddin</a:t>
            </a:r>
            <a:r>
              <a:rPr lang="en-US" b="1" dirty="0" smtClean="0">
                <a:latin typeface="Bodoni MT" pitchFamily="18" charset="0"/>
              </a:rPr>
              <a:t> </a:t>
            </a:r>
            <a:r>
              <a:rPr lang="en-US" b="1" dirty="0" err="1">
                <a:latin typeface="Bodoni MT" pitchFamily="18" charset="0"/>
              </a:rPr>
              <a:t>Waddaulah</a:t>
            </a:r>
            <a:r>
              <a:rPr lang="en-US" b="1" dirty="0">
                <a:latin typeface="Bodoni MT" pitchFamily="18" charset="0"/>
              </a:rPr>
              <a:t>  </a:t>
            </a:r>
            <a:br>
              <a:rPr lang="en-US" b="1" dirty="0">
                <a:latin typeface="Bodoni MT" pitchFamily="18" charset="0"/>
              </a:rPr>
            </a:br>
            <a:r>
              <a:rPr lang="en-US" b="1" dirty="0">
                <a:latin typeface="Bodoni MT" pitchFamily="18" charset="0"/>
              </a:rPr>
              <a:t>Capital : Bandar Seri Begawan </a:t>
            </a:r>
            <a:br>
              <a:rPr lang="en-US" b="1" dirty="0">
                <a:latin typeface="Bodoni MT" pitchFamily="18" charset="0"/>
              </a:rPr>
            </a:br>
            <a:r>
              <a:rPr lang="en-US" b="1" dirty="0">
                <a:latin typeface="Bodoni MT" pitchFamily="18" charset="0"/>
              </a:rPr>
              <a:t>Language(s) : Malay, English </a:t>
            </a:r>
            <a:br>
              <a:rPr lang="en-US" b="1" dirty="0">
                <a:latin typeface="Bodoni MT" pitchFamily="18" charset="0"/>
              </a:rPr>
            </a:br>
            <a:r>
              <a:rPr lang="en-US" b="1" dirty="0">
                <a:latin typeface="Bodoni MT" pitchFamily="18" charset="0"/>
              </a:rPr>
              <a:t>Currency : B$ (Brunei Dollar)</a:t>
            </a:r>
            <a:br>
              <a:rPr lang="en-US" b="1" dirty="0">
                <a:latin typeface="Bodoni MT" pitchFamily="18" charset="0"/>
              </a:rPr>
            </a:br>
            <a:r>
              <a:rPr lang="en-US" b="1" dirty="0">
                <a:latin typeface="Bodoni MT" pitchFamily="18" charset="0"/>
              </a:rPr>
              <a:t>Ministry of Foreign Affairs &amp; Trade of Brunei Darussalam </a:t>
            </a:r>
            <a:r>
              <a:rPr lang="en-US" b="1" dirty="0" smtClean="0">
                <a:latin typeface="Bodoni MT" pitchFamily="18" charset="0"/>
              </a:rPr>
              <a:t>Website : </a:t>
            </a:r>
            <a:r>
              <a:rPr lang="en-US" b="1" dirty="0" smtClean="0">
                <a:hlinkClick r:id="rId2"/>
              </a:rPr>
              <a:t>www.mfa.gov.bn</a:t>
            </a:r>
            <a:r>
              <a:rPr lang="en-US" b="1" dirty="0"/>
              <a:t>  </a:t>
            </a:r>
            <a:endParaRPr lang="en-US" dirty="0" smtClean="0">
              <a:latin typeface="Bodoni MT" pitchFamily="18" charset="0"/>
            </a:endParaRPr>
          </a:p>
          <a:p>
            <a:pPr>
              <a:buNone/>
            </a:pPr>
            <a:endParaRPr lang="th-TH" dirty="0">
              <a:latin typeface="Bodoni MT" pitchFamily="18" charset="0"/>
            </a:endParaRPr>
          </a:p>
        </p:txBody>
      </p:sp>
      <p:sp>
        <p:nvSpPr>
          <p:cNvPr id="4" name="Title 3"/>
          <p:cNvSpPr>
            <a:spLocks noGrp="1"/>
          </p:cNvSpPr>
          <p:nvPr>
            <p:ph type="title"/>
          </p:nvPr>
        </p:nvSpPr>
        <p:spPr>
          <a:xfrm>
            <a:off x="2143108" y="714356"/>
            <a:ext cx="4714908" cy="864000"/>
          </a:xfrm>
          <a:gradFill>
            <a:gsLst>
              <a:gs pos="0">
                <a:srgbClr val="FF66CC"/>
              </a:gs>
              <a:gs pos="35000">
                <a:schemeClr val="accent3">
                  <a:tint val="37000"/>
                  <a:satMod val="300000"/>
                </a:schemeClr>
              </a:gs>
              <a:gs pos="100000">
                <a:schemeClr val="accent3">
                  <a:tint val="15000"/>
                  <a:satMod val="350000"/>
                </a:schemeClr>
              </a:gs>
            </a:gsLst>
          </a:gradFill>
        </p:spPr>
        <p:style>
          <a:lnRef idx="1">
            <a:schemeClr val="accent3"/>
          </a:lnRef>
          <a:fillRef idx="2">
            <a:schemeClr val="accent3"/>
          </a:fillRef>
          <a:effectRef idx="1">
            <a:schemeClr val="accent3"/>
          </a:effectRef>
          <a:fontRef idx="minor">
            <a:schemeClr val="dk1"/>
          </a:fontRef>
        </p:style>
        <p:txBody>
          <a:bodyPr>
            <a:normAutofit fontScale="90000"/>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th-TH"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r>
            <a:br>
              <a:rPr lang="th-TH"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br>
            <a:r>
              <a:rPr 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Brunei Darussalam</a:t>
            </a:r>
            <a:br>
              <a:rPr 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br>
            <a:endParaRPr lang="th-TH"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4338" name="AutoShape 2" descr="data:image/jpeg;base64,/9j/4AAQSkZJRgABAQAAAQABAAD/2wCEAAkGBhAGDgkIBxIREA4NDRYODRAQFBoTFBERFBwhHhQcHhQXJyYiGBokGRQSHy8gIzMpODg4FR4xNTAqNzIsLSkBCQoKDgwOGg8PGSwlHyQtNSo0LDQvNS80LS01NTEsLSo0LDQqLiwrLCkzLi01NjUtLDQpLCwsLCw0KSwsLCw2NP/AABEIALcBEwMBIgACEQEDEQH/xAAcAAEAAwADAQEAAAAAAAAAAAAAAwQGAQcIBQL/xAA9EAABAwAECgcHAwUBAQAAAAAAAQIDBAUTUREUM1JTkZKhsdEGBxUhMXOBEjRhYnGCsiJBQyMyQnKidCT/xAAbAQEAAgMBAQAAAAAAAAAAAAAABQYCAwQHAf/EADURAAECAgcHAgQGAwAAAAAAAAABAgMEFBVRUlOR0RIWITFhcZIRMgUzQbEiIzRCcoEGE6H/2gAMAwEAAhEDEQA/AMHQaDE6GjudGxVWNqqqtTvXATYhFo49lBV+Ro3lN4FgrrnO2l4nssCBC/1N/AnJPolhXxCLRx7KDEItHHsoWAY7brTdR4VxMkK+IRaOPZQYhFo49lCwBtutFHhXEyQr4hFo49lBiEWjj2ULAG260UeFcTJCviEWjj2UGIRaOPZQsAbbrRR4VxMkK+IRaOPZQYhFo49lCwBtutFHhXEyQr4hFo49lBiEWjj2ULAG260UeFcTJCviEWjj2UGIRaOPZQsAbbrRR4VxMkK+IRaOPZQYhFo49lCwBtutFHhXEyQr4hFo49lBiEWjj2ULAG260UeFcTJCviEWjj2UGIRaOPZQsAbbrRR4VxMkK+IRaOPZQYhFo49lCwBtutFHhXEyQr4hFo49lBiEWjj2ULAG260UeFcTJCviEWjj2UGIRaOPZQsAbbrRR4VxMkK+IRaOPZQYhFo49lCwBtutFHhXEyQr4hFo49lBiEWjj2ULAG260UeFcTJCviEWjj2UGIRaOPZQsAbbrRR4VxMkMhXMTY6RM1iIiJgwIiYE8EB+6895n+38UOCbhL+BvY8unmokzFRE/cv3U0tX5GjeU3gWCvV+Ro3lN4FghH+5T1GX+Uzsn2AAMTeAAAAAAAAAAAAAAAAAAAAAAAAAAAAAAAAAAAAAAAAAAAAAZOvPeZ/t/FDg5rz3mf7fxQ4J2F7G9kPKZ/8AVRf5O+6mlq/I0bym8CwVKBM1IaOir/E3gT27byOdJTCqqpDdkuhf4HxWRSG1Fjs5J+5NSQEdu28W7bzGhTOG7xXQ21tIY8PzbqSAjt23i3beKFM4bvFdBW0hjw/NupICO3beLdt4oUzhu8V0FbSGPD826kgI7dt4t23ihTOG7xXQVtIY8PzbqSAjt23i3beKFM4bvFdBW0hjw/NupICO3beLdt4oUzhu8V0FbSGPD826kgI7dt4t23ihTOG7xXQVtIY8PzbqSAjt23i3beKFM4bvFdBW0hjw/NupICO3beLdt4oUzhu8V0FbSGPD826kgI7dt4t23ihTOG7xXQVtIY8PzbqSAjt23i3beKFM4bvFdBW0hjw/NupICO3beLdt4oUzhu8V0FbSGPD826kgI7dt4t23ihTOG7xXQVtIY8PzbqSAjt23i3beKFM4bvFdBW0hjw/NupICO3beLdt4oUzhu8V0FbSGPD826kgI7dt4t23ihTOG7xXQVtIY8PzbqZevPeZ/t/FDgV05HUiZU+X8UOCVhsc1qIqcfQ83nYsN8xEc1yKiuVfX16n2aHkoPLbwJiGh5KDy28CYujPahSnc1AAMj4AAAAAAAAAAAAAAAAa7ob1b0npX7NJf/QoirlnJhV+Dx9hv7/7L3fXwO3ah6v6B0fRi0eFskqfzTYJH4b0w9zftRDjjTkOEvpzU6Icu5/Hkh0BRampNOT2qJBPIl8cT3praik83RinUfCs1EpTURMKqsL8CJ9cGA9NImDuQ5OKs3XTooaWnlJzVYqtcioqeKL3LqOD0/WtQ0au2rFWUMcqfO39SfR3inodadKuplY0fSejbldg78WkXv+2ReDtZ0wviEN6+juBpfKubxTidVg/c0LqO58U7VY9i+y5rkwK1U8UVF8FPwSBygAAAAAAAAAAAAAAAAAGdrbLy+nBAK2y8vpwQFcjfMd3UlofsTsfcoeSg8tvAmIaHkoPLbwJiws9qEU7moABkfAAAAAAAAAAAAAbnqy6Cp0mldT6xTDRIHYPZX+aTx9n/AFTuVfqiXmMoVDfWEsFEoyYZJpGxsT5nLgTiemqjqhlQ0ai1dRv7IWI3DnL/AJL9VVVX1OCemFhM2W81OqWhbbvVeSFxjEjRrGIiIiYERO5ERPDuP0AV8lAAAAAADCdZfQJvSGJ9ZVe3BTYm4VRP52J/ivzIngvpdg6M8PE9XHQ/Wx0cSpKetKo6YIaaiytRPBJEX+omtWu+5SY+HzCr+U7+tDgmoX70MSACXOAAAAAAAAAAAAAAAAztbZeX04IBW2Xl9OCArkb5ju6ktD9idj7lDyUHlt4ExDQ8lB5beBMWFntQinc1AAMj4AAAAAAAAAAAAbXqhq/Ha1ilcmFKNC+bvzsHst/PD6HfJ0r1I+/07/xr+bTuor/xBfWN/RKSqflgAHAdQAAAAAAMF1zVelKq1lKwfqo1IY5F+V/6XJrc1ftN6ZPrUVEqescKYcng+C2jTfLL6RW9zVFT1YvY8+gAtBDAAAAAAAAAAAAAAAGdrbLy+nBAK2y8vpwQFcjfMd3UlofsTsfcoeSg8tvAmIaHkoPLbwJiws9qEU7moABkfAAAAAAAAAAAADYdU9ZJV9bUZsi4G0iN9H+5yYW/9MRPU7+PKtGpDqI+KkQL7L43o9jrnNXCi60Q9LdGa+Z0kolGrGDutG/rbmSJ3Pb6Lh3KQvxKGu0j/wCiQlH8FafUABFHcAAAAAADr7rprFKNV8FDT+6k0hvd8kf6l/69jWdgnQHWf0mTpFT3to64YKIiwRKi4Uc7D/Ucn1XAn0ah2yMNXxUX6JxOeZfss7mQABYiJAAAAAAAAAAAAAAAM7W2Xl9OCAVtl5fTggK5G+Y7upLQ/YnY+5Q8lB5beBMQ0PJQeW3gTFhZ7UIp3NQADI+AAAAAAAAAAAAA1vV704d0RndHSMLqJOqWzU71Y7wR7UvRPFP3T4ohkgYPY2I1Wu5GTXK1fVD1RRKWynxxUmiuR8cjUcx7Vwo5F+JMeceivTeldEn/APxu9uFy4ZIH97HXqma74p64Ttmoutmr62RrKW5aLKvi2b+zD8JE7teAgY8lEhr6t4oScOYa/nwU2oIaNTYqa1JKLIyRq+DmORya0JXPRiKrlRET91OL0Ok5Bn636e1fUiKtKpEbnJ/HEtq9V/1ZhweH74DrPpZ1vT1s11FqVrqNEvc6RV/rOT4KndH6YV+KHRClYkVeCcLTS+MxnNTR9Z3WG2rmSVNU70WkPwspEjVyLf3ai56+Hw+uA6aAJ+BAbBbsoRcSIsRfVQADeawAAAAAAAAAAAAAADO1tl5fTggFbZeX04ICuRvmO7qS0P2J2PuUPJQeW3gTE1AYiw0fuTJN/b4E9mlyajBP8ght/DsLwLO3/Co8REekVvHjyUpAu2aXJqFmlyaj7vDDuLmZbjx8ZuSlIF2zS5NQs0uTUN4YdxcxuPHxm5KUgXbNLk1CzS5NQ3hh3FzG48fGbkpSBds0uTULNLk1DeGHcXMbjx8ZuSlIF2zS5NQs0uTUN4YdxcxuPHxm5KUgXbNLk1CzS5NQ3hh3FzG48fGbkpSBds0uTULNLk1DeGHcXMbjx8ZuSlJq+wvtM7lvTuXWfp8rpEwPVVS5VVU3luzS5NQs0uTUN4YVxRuPHxm5KUgXbNLk1CzS5NQ3hh3FzG48fGbkpSBds0uTULNLk1DeGHcXMbjx8ZuSlIF2zS5NQs0uTUN4YdxcxuPHxm5KUgXbNLk1CzS5NQ3hh3FzG48fGbkpSBds0uTULNLk1DeGHcXMbjx8ZuSlIF2zS5NQs0uTUN4YdxcxuPHxm5KUgXbNLk1CzS5NQ3hh3FzG48fGbkpSBds0uTULNLk1DeGHcXMbjx8ZuSmQrbLy+nBASV2mCkTIny/igNCzCRF20TnxIaJIugPWEq+uyvplwNLV+Ro3lN4Fgr1fkaN5TeBYKw/3Kexy/wApnZPsAAYm8AAAAAAAAAAAAAAAAAAAAAAAAAAAAAAAAAAAAAAAAAAAAAydee8z/b+KHBzXnvM/2/ihwTsL2N7IeUz/AOqi/wAnfdTS1fkaN5TeBYK9X5GjeU3gWCEf7lPT5f5TOyfYAAxN4AAAAAAAAAAAAAAAAAAAAAAAAAAAAAAAAAAAAAAAAAAAABk6895n+38UODmvPeZ/t/FDgnYXsb2Q8pn/ANVF/k77qfcoVZRMiga53ekbUXuXxwfQm7Vizty8gDidLtVfqWWF8ajtY1ERvKxdR2rFnbl5DtWLO3LyAPlGb1NldzFjcl1HasWduXkO1Ys7cvIAUZvUV3MWNyXUdqxZ25eQ7Vizty8gBRm9RXcxY3JdR2rFnbl5DtWLO3LyAFGb1FdzFjcl1HasWduXkO1Ys7cvIAUZvUV3MWNyXUdqxZ25eQ7Vizty8gBRm9RXcxY3JdR2rFnbl5DtWLO3LyAFGb1FdzFjcl1HasWduXkO1Ys7cvIAUZvUV3MWNyXUdqxZ25eQ7Vizty8gBRm9RXcxY3JdR2rFnbl5DtWLO3LyAFGb1FdzFjcl1HasWduXkO1Ys7cvIAUZvUV3MWNyXUdqxZ25eQ7Vizty8gBRm9RXcxY3JdR2rFnbl5DtWLO3LyAFGb1FdzFjcl1HasWduXkO1Ys7cvIAUZvUV3MWNyXUdqxZ25eQ7Vizty8gBRm9RXcxY3JdR2rFnbl5DtWLO3LyAFGb1FdzFjcl1M1W87Zp5nsXCi4MHjcgAJFjURqIUuZjufGe5fqqr/0//9k="/>
          <p:cNvSpPr>
            <a:spLocks noChangeAspect="1" noChangeArrowheads="1"/>
          </p:cNvSpPr>
          <p:nvPr/>
        </p:nvSpPr>
        <p:spPr bwMode="auto">
          <a:xfrm>
            <a:off x="98425" y="-841375"/>
            <a:ext cx="2619375" cy="1743075"/>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4340" name="AutoShape 4" descr="data:image/jpeg;base64,/9j/4AAQSkZJRgABAQAAAQABAAD/2wCEAAkGBhAGDgkIBxIREA4NDRYODRAQFBoTFBERFBwhHhQcHhQXJyYiGBokGRQSHy8gIzMpODg4FR4xNTAqNzIsLSkBCQoKDgwOGg8PGSwlHyQtNSo0LDQvNS80LS01NTEsLSo0LDQqLiwrLCkzLi01NjUtLDQpLCwsLCw0KSwsLCw2NP/AABEIALcBEwMBIgACEQEDEQH/xAAcAAEAAwADAQEAAAAAAAAAAAAAAwQGAQcIBQL/xAA9EAABAwAECgcHAwUBAQAAAAAAAQIDBAUTUREUM1JTkZKhsdEGBxUhMXOBEjRhYnGCsiJBQyMyQnKidCT/xAAbAQEAAgMBAQAAAAAAAAAAAAAABQYCAwQHAf/EADURAAECAgcHAgQGAwAAAAAAAAABAgMEFBVRUlOR0RIWITFhcZIRMgUzQbEiIzRCcoEGE6H/2gAMAwEAAhEDEQA/AMHQaDE6GjudGxVWNqqqtTvXATYhFo49lBV+Ro3lN4FgrrnO2l4nssCBC/1N/AnJPolhXxCLRx7KDEItHHsoWAY7brTdR4VxMkK+IRaOPZQYhFo49lCwBtutFHhXEyQr4hFo49lBiEWjj2ULAG260UeFcTJCviEWjj2UGIRaOPZQsAbbrRR4VxMkK+IRaOPZQYhFo49lCwBtutFHhXEyQr4hFo49lBiEWjj2ULAG260UeFcTJCviEWjj2UGIRaOPZQsAbbrRR4VxMkK+IRaOPZQYhFo49lCwBtutFHhXEyQr4hFo49lBiEWjj2ULAG260UeFcTJCviEWjj2UGIRaOPZQsAbbrRR4VxMkK+IRaOPZQYhFo49lCwBtutFHhXEyQr4hFo49lBiEWjj2ULAG260UeFcTJCviEWjj2UGIRaOPZQsAbbrRR4VxMkK+IRaOPZQYhFo49lCwBtutFHhXEyQr4hFo49lBiEWjj2ULAG260UeFcTJCviEWjj2UGIRaOPZQsAbbrRR4VxMkMhXMTY6RM1iIiJgwIiYE8EB+6895n+38UOCbhL+BvY8unmokzFRE/cv3U0tX5GjeU3gWCvV+Ro3lN4FghH+5T1GX+Uzsn2AAMTeAAAAAAAAAAAAAAAAAAAAAAAAAAAAAAAAAAAAAAAAAAAAAZOvPeZ/t/FDg5rz3mf7fxQ4J2F7G9kPKZ/8AVRf5O+6mlq/I0bym8CwVKBM1IaOir/E3gT27byOdJTCqqpDdkuhf4HxWRSG1Fjs5J+5NSQEdu28W7bzGhTOG7xXQ21tIY8PzbqSAjt23i3beKFM4bvFdBW0hjw/NupICO3beLdt4oUzhu8V0FbSGPD826kgI7dt4t23ihTOG7xXQVtIY8PzbqSAjt23i3beKFM4bvFdBW0hjw/NupICO3beLdt4oUzhu8V0FbSGPD826kgI7dt4t23ihTOG7xXQVtIY8PzbqSAjt23i3beKFM4bvFdBW0hjw/NupICO3beLdt4oUzhu8V0FbSGPD826kgI7dt4t23ihTOG7xXQVtIY8PzbqSAjt23i3beKFM4bvFdBW0hjw/NupICO3beLdt4oUzhu8V0FbSGPD826kgI7dt4t23ihTOG7xXQVtIY8PzbqSAjt23i3beKFM4bvFdBW0hjw/NupICO3beLdt4oUzhu8V0FbSGPD826kgI7dt4t23ihTOG7xXQVtIY8PzbqZevPeZ/t/FDgV05HUiZU+X8UOCVhsc1qIqcfQ83nYsN8xEc1yKiuVfX16n2aHkoPLbwJiGh5KDy28CYujPahSnc1AAMj4AAAAAAAAAAAAAAAAa7ob1b0npX7NJf/QoirlnJhV+Dx9hv7/7L3fXwO3ah6v6B0fRi0eFskqfzTYJH4b0w9zftRDjjTkOEvpzU6Icu5/Hkh0BRampNOT2qJBPIl8cT3praik83RinUfCs1EpTURMKqsL8CJ9cGA9NImDuQ5OKs3XTooaWnlJzVYqtcioqeKL3LqOD0/WtQ0au2rFWUMcqfO39SfR3inodadKuplY0fSejbldg78WkXv+2ReDtZ0wviEN6+juBpfKubxTidVg/c0LqO58U7VY9i+y5rkwK1U8UVF8FPwSBygAAAAAAAAAAAAAAAAAGdrbLy+nBAK2y8vpwQFcjfMd3UlofsTsfcoeSg8tvAmIaHkoPLbwJiws9qEU7moABkfAAAAAAAAAAAAAbnqy6Cp0mldT6xTDRIHYPZX+aTx9n/AFTuVfqiXmMoVDfWEsFEoyYZJpGxsT5nLgTiemqjqhlQ0ai1dRv7IWI3DnL/AJL9VVVX1OCemFhM2W81OqWhbbvVeSFxjEjRrGIiIiYERO5ERPDuP0AV8lAAAAAADCdZfQJvSGJ9ZVe3BTYm4VRP52J/ivzIngvpdg6M8PE9XHQ/Wx0cSpKetKo6YIaaiytRPBJEX+omtWu+5SY+HzCr+U7+tDgmoX70MSACXOAAAAAAAAAAAAAAAAztbZeX04IBW2Xl9OCArkb5ju6ktD9idj7lDyUHlt4ExDQ8lB5beBMWFntQinc1AAMj4AAAAAAAAAAAAbXqhq/Ha1ilcmFKNC+bvzsHst/PD6HfJ0r1I+/07/xr+bTuor/xBfWN/RKSqflgAHAdQAAAAAAMF1zVelKq1lKwfqo1IY5F+V/6XJrc1ftN6ZPrUVEqescKYcng+C2jTfLL6RW9zVFT1YvY8+gAtBDAAAAAAAAAAAAAAAGdrbLy+nBAK2y8vpwQFcjfMd3UlofsTsfcoeSg8tvAmIaHkoPLbwJiws9qEU7moABkfAAAAAAAAAAAADYdU9ZJV9bUZsi4G0iN9H+5yYW/9MRPU7+PKtGpDqI+KkQL7L43o9jrnNXCi60Q9LdGa+Z0kolGrGDutG/rbmSJ3Pb6Lh3KQvxKGu0j/wCiQlH8FafUABFHcAAAAAADr7rprFKNV8FDT+6k0hvd8kf6l/69jWdgnQHWf0mTpFT3to64YKIiwRKi4Uc7D/Ucn1XAn0ah2yMNXxUX6JxOeZfss7mQABYiJAAAAAAAAAAAAAAAM7W2Xl9OCAVtl5fTggK5G+Y7upLQ/YnY+5Q8lB5beBMQ0PJQeW3gTFhZ7UIp3NQADI+AAAAAAAAAAAAA1vV704d0RndHSMLqJOqWzU71Y7wR7UvRPFP3T4ohkgYPY2I1Wu5GTXK1fVD1RRKWynxxUmiuR8cjUcx7Vwo5F+JMeceivTeldEn/APxu9uFy4ZIH97HXqma74p64Ttmoutmr62RrKW5aLKvi2b+zD8JE7teAgY8lEhr6t4oScOYa/nwU2oIaNTYqa1JKLIyRq+DmORya0JXPRiKrlRET91OL0Ok5Bn636e1fUiKtKpEbnJ/HEtq9V/1ZhweH74DrPpZ1vT1s11FqVrqNEvc6RV/rOT4KndH6YV+KHRClYkVeCcLTS+MxnNTR9Z3WG2rmSVNU70WkPwspEjVyLf3ai56+Hw+uA6aAJ+BAbBbsoRcSIsRfVQADeawAAAAAAAAAAAAAADO1tl5fTggFbZeX04ICuRvmO7qS0P2J2PuUPJQeW3gTE1AYiw0fuTJN/b4E9mlyajBP8ght/DsLwLO3/Co8REekVvHjyUpAu2aXJqFmlyaj7vDDuLmZbjx8ZuSlIF2zS5NQs0uTUN4YdxcxuPHxm5KUgXbNLk1CzS5NQ3hh3FzG48fGbkpSBds0uTULNLk1DeGHcXMbjx8ZuSlIF2zS5NQs0uTUN4YdxcxuPHxm5KUgXbNLk1CzS5NQ3hh3FzG48fGbkpSBds0uTULNLk1DeGHcXMbjx8ZuSlJq+wvtM7lvTuXWfp8rpEwPVVS5VVU3luzS5NQs0uTUN4YVxRuPHxm5KUgXbNLk1CzS5NQ3hh3FzG48fGbkpSBds0uTULNLk1DeGHcXMbjx8ZuSlIF2zS5NQs0uTUN4YdxcxuPHxm5KUgXbNLk1CzS5NQ3hh3FzG48fGbkpSBds0uTULNLk1DeGHcXMbjx8ZuSlIF2zS5NQs0uTUN4YdxcxuPHxm5KUgXbNLk1CzS5NQ3hh3FzG48fGbkpSBds0uTULNLk1DeGHcXMbjx8ZuSmQrbLy+nBASV2mCkTIny/igNCzCRF20TnxIaJIugPWEq+uyvplwNLV+Ro3lN4Fgr1fkaN5TeBYKw/3Kexy/wApnZPsAAYm8AAAAAAAAAAAAAAAAAAAAAAAAAAAAAAAAAAAAAAAAAAAAAydee8z/b+KHBzXnvM/2/ihwTsL2N7IeUz/AOqi/wAnfdTS1fkaN5TeBYK9X5GjeU3gWCEf7lPT5f5TOyfYAAxN4AAAAAAAAAAAAAAAAAAAAAAAAAAAAAAAAAAAAAAAAAAAABk6895n+38UODmvPeZ/t/FDgnYXsb2Q8pn/ANVF/k77qfcoVZRMiga53ekbUXuXxwfQm7Vizty8gDidLtVfqWWF8ajtY1ERvKxdR2rFnbl5DtWLO3LyAPlGb1NldzFjcl1HasWduXkO1Ys7cvIAUZvUV3MWNyXUdqxZ25eQ7Vizty8gBRm9RXcxY3JdR2rFnbl5DtWLO3LyAFGb1FdzFjcl1HasWduXkO1Ys7cvIAUZvUV3MWNyXUdqxZ25eQ7Vizty8gBRm9RXcxY3JdR2rFnbl5DtWLO3LyAFGb1FdzFjcl1HasWduXkO1Ys7cvIAUZvUV3MWNyXUdqxZ25eQ7Vizty8gBRm9RXcxY3JdR2rFnbl5DtWLO3LyAFGb1FdzFjcl1HasWduXkO1Ys7cvIAUZvUV3MWNyXUdqxZ25eQ7Vizty8gBRm9RXcxY3JdR2rFnbl5DtWLO3LyAFGb1FdzFjcl1HasWduXkO1Ys7cvIAUZvUV3MWNyXUdqxZ25eQ7Vizty8gBRm9RXcxY3JdR2rFnbl5DtWLO3LyAFGb1FdzFjcl1M1W87Zp5nsXCi4MHjcgAJFjURqIUuZjufGe5fqqr/0//9k="/>
          <p:cNvSpPr>
            <a:spLocks noChangeAspect="1" noChangeArrowheads="1"/>
          </p:cNvSpPr>
          <p:nvPr/>
        </p:nvSpPr>
        <p:spPr bwMode="auto">
          <a:xfrm>
            <a:off x="98425" y="-841375"/>
            <a:ext cx="2619375" cy="1743075"/>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4342" name="AutoShape 6" descr="data:image/jpeg;base64,/9j/4AAQSkZJRgABAQAAAQABAAD/2wCEAAkGBhAGDgkIBxIREA4NDRYODRAQFBoTFBERFBwhHhQcHhQXJyYiGBokGRQSHy8gIzMpODg4FR4xNTAqNzIsLSkBCQoKDgwOGg8PGSwlHyQtNSo0LDQvNS80LS01NTEsLSo0LDQqLiwrLCkzLi01NjUtLDQpLCwsLCw0KSwsLCw2NP/AABEIALcBEwMBIgACEQEDEQH/xAAcAAEAAwADAQEAAAAAAAAAAAAAAwQGAQcIBQL/xAA9EAABAwAECgcHAwUBAQAAAAAAAQIDBAUTUREUM1JTkZKhsdEGBxUhMXOBEjRhYnGCsiJBQyMyQnKidCT/xAAbAQEAAgMBAQAAAAAAAAAAAAAABQYCAwQHAf/EADURAAECAgcHAgQGAwAAAAAAAAABAgMEFBVRUlOR0RIWITFhcZIRMgUzQbEiIzRCcoEGE6H/2gAMAwEAAhEDEQA/AMHQaDE6GjudGxVWNqqqtTvXATYhFo49lBV+Ro3lN4FgrrnO2l4nssCBC/1N/AnJPolhXxCLRx7KDEItHHsoWAY7brTdR4VxMkK+IRaOPZQYhFo49lCwBtutFHhXEyQr4hFo49lBiEWjj2ULAG260UeFcTJCviEWjj2UGIRaOPZQsAbbrRR4VxMkK+IRaOPZQYhFo49lCwBtutFHhXEyQr4hFo49lBiEWjj2ULAG260UeFcTJCviEWjj2UGIRaOPZQsAbbrRR4VxMkK+IRaOPZQYhFo49lCwBtutFHhXEyQr4hFo49lBiEWjj2ULAG260UeFcTJCviEWjj2UGIRaOPZQsAbbrRR4VxMkK+IRaOPZQYhFo49lCwBtutFHhXEyQr4hFo49lBiEWjj2ULAG260UeFcTJCviEWjj2UGIRaOPZQsAbbrRR4VxMkK+IRaOPZQYhFo49lCwBtutFHhXEyQr4hFo49lBiEWjj2ULAG260UeFcTJCviEWjj2UGIRaOPZQsAbbrRR4VxMkMhXMTY6RM1iIiJgwIiYE8EB+6895n+38UOCbhL+BvY8unmokzFRE/cv3U0tX5GjeU3gWCvV+Ro3lN4FghH+5T1GX+Uzsn2AAMTeAAAAAAAAAAAAAAAAAAAAAAAAAAAAAAAAAAAAAAAAAAAAAZOvPeZ/t/FDg5rz3mf7fxQ4J2F7G9kPKZ/8AVRf5O+6mlq/I0bym8CwVKBM1IaOir/E3gT27byOdJTCqqpDdkuhf4HxWRSG1Fjs5J+5NSQEdu28W7bzGhTOG7xXQ21tIY8PzbqSAjt23i3beKFM4bvFdBW0hjw/NupICO3beLdt4oUzhu8V0FbSGPD826kgI7dt4t23ihTOG7xXQVtIY8PzbqSAjt23i3beKFM4bvFdBW0hjw/NupICO3beLdt4oUzhu8V0FbSGPD826kgI7dt4t23ihTOG7xXQVtIY8PzbqSAjt23i3beKFM4bvFdBW0hjw/NupICO3beLdt4oUzhu8V0FbSGPD826kgI7dt4t23ihTOG7xXQVtIY8PzbqSAjt23i3beKFM4bvFdBW0hjw/NupICO3beLdt4oUzhu8V0FbSGPD826kgI7dt4t23ihTOG7xXQVtIY8PzbqSAjt23i3beKFM4bvFdBW0hjw/NupICO3beLdt4oUzhu8V0FbSGPD826kgI7dt4t23ihTOG7xXQVtIY8PzbqZevPeZ/t/FDgV05HUiZU+X8UOCVhsc1qIqcfQ83nYsN8xEc1yKiuVfX16n2aHkoPLbwJiGh5KDy28CYujPahSnc1AAMj4AAAAAAAAAAAAAAAAa7ob1b0npX7NJf/QoirlnJhV+Dx9hv7/7L3fXwO3ah6v6B0fRi0eFskqfzTYJH4b0w9zftRDjjTkOEvpzU6Icu5/Hkh0BRampNOT2qJBPIl8cT3praik83RinUfCs1EpTURMKqsL8CJ9cGA9NImDuQ5OKs3XTooaWnlJzVYqtcioqeKL3LqOD0/WtQ0au2rFWUMcqfO39SfR3inodadKuplY0fSejbldg78WkXv+2ReDtZ0wviEN6+juBpfKubxTidVg/c0LqO58U7VY9i+y5rkwK1U8UVF8FPwSBygAAAAAAAAAAAAAAAAAGdrbLy+nBAK2y8vpwQFcjfMd3UlofsTsfcoeSg8tvAmIaHkoPLbwJiws9qEU7moABkfAAAAAAAAAAAAAbnqy6Cp0mldT6xTDRIHYPZX+aTx9n/AFTuVfqiXmMoVDfWEsFEoyYZJpGxsT5nLgTiemqjqhlQ0ai1dRv7IWI3DnL/AJL9VVVX1OCemFhM2W81OqWhbbvVeSFxjEjRrGIiIiYERO5ERPDuP0AV8lAAAAAADCdZfQJvSGJ9ZVe3BTYm4VRP52J/ivzIngvpdg6M8PE9XHQ/Wx0cSpKetKo6YIaaiytRPBJEX+omtWu+5SY+HzCr+U7+tDgmoX70MSACXOAAAAAAAAAAAAAAAAztbZeX04IBW2Xl9OCArkb5ju6ktD9idj7lDyUHlt4ExDQ8lB5beBMWFntQinc1AAMj4AAAAAAAAAAAAbXqhq/Ha1ilcmFKNC+bvzsHst/PD6HfJ0r1I+/07/xr+bTuor/xBfWN/RKSqflgAHAdQAAAAAAMF1zVelKq1lKwfqo1IY5F+V/6XJrc1ftN6ZPrUVEqescKYcng+C2jTfLL6RW9zVFT1YvY8+gAtBDAAAAAAAAAAAAAAAGdrbLy+nBAK2y8vpwQFcjfMd3UlofsTsfcoeSg8tvAmIaHkoPLbwJiws9qEU7moABkfAAAAAAAAAAAADYdU9ZJV9bUZsi4G0iN9H+5yYW/9MRPU7+PKtGpDqI+KkQL7L43o9jrnNXCi60Q9LdGa+Z0kolGrGDutG/rbmSJ3Pb6Lh3KQvxKGu0j/wCiQlH8FafUABFHcAAAAAADr7rprFKNV8FDT+6k0hvd8kf6l/69jWdgnQHWf0mTpFT3to64YKIiwRKi4Uc7D/Ucn1XAn0ah2yMNXxUX6JxOeZfss7mQABYiJAAAAAAAAAAAAAAAM7W2Xl9OCAVtl5fTggK5G+Y7upLQ/YnY+5Q8lB5beBMQ0PJQeW3gTFhZ7UIp3NQADI+AAAAAAAAAAAAA1vV704d0RndHSMLqJOqWzU71Y7wR7UvRPFP3T4ohkgYPY2I1Wu5GTXK1fVD1RRKWynxxUmiuR8cjUcx7Vwo5F+JMeceivTeldEn/APxu9uFy4ZIH97HXqma74p64Ttmoutmr62RrKW5aLKvi2b+zD8JE7teAgY8lEhr6t4oScOYa/nwU2oIaNTYqa1JKLIyRq+DmORya0JXPRiKrlRET91OL0Ok5Bn636e1fUiKtKpEbnJ/HEtq9V/1ZhweH74DrPpZ1vT1s11FqVrqNEvc6RV/rOT4KndH6YV+KHRClYkVeCcLTS+MxnNTR9Z3WG2rmSVNU70WkPwspEjVyLf3ai56+Hw+uA6aAJ+BAbBbsoRcSIsRfVQADeawAAAAAAAAAAAAAADO1tl5fTggFbZeX04ICuRvmO7qS0P2J2PuUPJQeW3gTE1AYiw0fuTJN/b4E9mlyajBP8ght/DsLwLO3/Co8REekVvHjyUpAu2aXJqFmlyaj7vDDuLmZbjx8ZuSlIF2zS5NQs0uTUN4YdxcxuPHxm5KUgXbNLk1CzS5NQ3hh3FzG48fGbkpSBds0uTULNLk1DeGHcXMbjx8ZuSlIF2zS5NQs0uTUN4YdxcxuPHxm5KUgXbNLk1CzS5NQ3hh3FzG48fGbkpSBds0uTULNLk1DeGHcXMbjx8ZuSlJq+wvtM7lvTuXWfp8rpEwPVVS5VVU3luzS5NQs0uTUN4YVxRuPHxm5KUgXbNLk1CzS5NQ3hh3FzG48fGbkpSBds0uTULNLk1DeGHcXMbjx8ZuSlIF2zS5NQs0uTUN4YdxcxuPHxm5KUgXbNLk1CzS5NQ3hh3FzG48fGbkpSBds0uTULNLk1DeGHcXMbjx8ZuSlIF2zS5NQs0uTUN4YdxcxuPHxm5KUgXbNLk1CzS5NQ3hh3FzG48fGbkpSBds0uTULNLk1DeGHcXMbjx8ZuSmQrbLy+nBASV2mCkTIny/igNCzCRF20TnxIaJIugPWEq+uyvplwNLV+Ro3lN4Fgr1fkaN5TeBYKw/3Kexy/wApnZPsAAYm8AAAAAAAAAAAAAAAAAAAAAAAAAAAAAAAAAAAAAAAAAAAAAydee8z/b+KHBzXnvM/2/ihwTsL2N7IeUz/AOqi/wAnfdTS1fkaN5TeBYK9X5GjeU3gWCEf7lPT5f5TOyfYAAxN4AAAAAAAAAAAAAAAAAAAAAAAAAAAAAAAAAAAAAAAAAAAABk6895n+38UODmvPeZ/t/FDgnYXsb2Q8pn/ANVF/k77qfcoVZRMiga53ekbUXuXxwfQm7Vizty8gDidLtVfqWWF8ajtY1ERvKxdR2rFnbl5DtWLO3LyAPlGb1NldzFjcl1HasWduXkO1Ys7cvIAUZvUV3MWNyXUdqxZ25eQ7Vizty8gBRm9RXcxY3JdR2rFnbl5DtWLO3LyAFGb1FdzFjcl1HasWduXkO1Ys7cvIAUZvUV3MWNyXUdqxZ25eQ7Vizty8gBRm9RXcxY3JdR2rFnbl5DtWLO3LyAFGb1FdzFjcl1HasWduXkO1Ys7cvIAUZvUV3MWNyXUdqxZ25eQ7Vizty8gBRm9RXcxY3JdR2rFnbl5DtWLO3LyAFGb1FdzFjcl1HasWduXkO1Ys7cvIAUZvUV3MWNyXUdqxZ25eQ7Vizty8gBRm9RXcxY3JdR2rFnbl5DtWLO3LyAFGb1FdzFjcl1HasWduXkO1Ys7cvIAUZvUV3MWNyXUdqxZ25eQ7Vizty8gBRm9RXcxY3JdR2rFnbl5DtWLO3LyAFGb1FdzFjcl1M1W87Zp5nsXCi4MHjcgAJFjURqIUuZjufGe5fqqr/0//9k="/>
          <p:cNvSpPr>
            <a:spLocks noChangeAspect="1" noChangeArrowheads="1"/>
          </p:cNvSpPr>
          <p:nvPr/>
        </p:nvSpPr>
        <p:spPr bwMode="auto">
          <a:xfrm>
            <a:off x="98425" y="-841375"/>
            <a:ext cx="2619375" cy="1743075"/>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4344" name="AutoShape 8" descr="data:image/jpeg;base64,/9j/4AAQSkZJRgABAQAAAQABAAD/2wCEAAkGBhAGDgkIBxIREA4NDRYODRAQFBoTFBERFBwhHhQcHhQXJyYiGBokGRQSHy8gIzMpODg4FR4xNTAqNzIsLSkBCQoKDgwOGg8PGSwlHyQtNSo0LDQvNS80LS01NTEsLSo0LDQqLiwrLCkzLi01NjUtLDQpLCwsLCw0KSwsLCw2NP/AABEIALcBEwMBIgACEQEDEQH/xAAcAAEAAwADAQEAAAAAAAAAAAAAAwQGAQcIBQL/xAA9EAABAwAECgcHAwUBAQAAAAAAAQIDBAUTUREUM1JTkZKhsdEGBxUhMXOBEjRhYnGCsiJBQyMyQnKidCT/xAAbAQEAAgMBAQAAAAAAAAAAAAAABQYCAwQHAf/EADURAAECAgcHAgQGAwAAAAAAAAABAgMEFBVRUlOR0RIWITFhcZIRMgUzQbEiIzRCcoEGE6H/2gAMAwEAAhEDEQA/AMHQaDE6GjudGxVWNqqqtTvXATYhFo49lBV+Ro3lN4FgrrnO2l4nssCBC/1N/AnJPolhXxCLRx7KDEItHHsoWAY7brTdR4VxMkK+IRaOPZQYhFo49lCwBtutFHhXEyQr4hFo49lBiEWjj2ULAG260UeFcTJCviEWjj2UGIRaOPZQsAbbrRR4VxMkK+IRaOPZQYhFo49lCwBtutFHhXEyQr4hFo49lBiEWjj2ULAG260UeFcTJCviEWjj2UGIRaOPZQsAbbrRR4VxMkK+IRaOPZQYhFo49lCwBtutFHhXEyQr4hFo49lBiEWjj2ULAG260UeFcTJCviEWjj2UGIRaOPZQsAbbrRR4VxMkK+IRaOPZQYhFo49lCwBtutFHhXEyQr4hFo49lBiEWjj2ULAG260UeFcTJCviEWjj2UGIRaOPZQsAbbrRR4VxMkK+IRaOPZQYhFo49lCwBtutFHhXEyQr4hFo49lBiEWjj2ULAG260UeFcTJCviEWjj2UGIRaOPZQsAbbrRR4VxMkMhXMTY6RM1iIiJgwIiYE8EB+6895n+38UOCbhL+BvY8unmokzFRE/cv3U0tX5GjeU3gWCvV+Ro3lN4FghH+5T1GX+Uzsn2AAMTeAAAAAAAAAAAAAAAAAAAAAAAAAAAAAAAAAAAAAAAAAAAAAZOvPeZ/t/FDg5rz3mf7fxQ4J2F7G9kPKZ/8AVRf5O+6mlq/I0bym8CwVKBM1IaOir/E3gT27byOdJTCqqpDdkuhf4HxWRSG1Fjs5J+5NSQEdu28W7bzGhTOG7xXQ21tIY8PzbqSAjt23i3beKFM4bvFdBW0hjw/NupICO3beLdt4oUzhu8V0FbSGPD826kgI7dt4t23ihTOG7xXQVtIY8PzbqSAjt23i3beKFM4bvFdBW0hjw/NupICO3beLdt4oUzhu8V0FbSGPD826kgI7dt4t23ihTOG7xXQVtIY8PzbqSAjt23i3beKFM4bvFdBW0hjw/NupICO3beLdt4oUzhu8V0FbSGPD826kgI7dt4t23ihTOG7xXQVtIY8PzbqSAjt23i3beKFM4bvFdBW0hjw/NupICO3beLdt4oUzhu8V0FbSGPD826kgI7dt4t23ihTOG7xXQVtIY8PzbqSAjt23i3beKFM4bvFdBW0hjw/NupICO3beLdt4oUzhu8V0FbSGPD826kgI7dt4t23ihTOG7xXQVtIY8PzbqZevPeZ/t/FDgV05HUiZU+X8UOCVhsc1qIqcfQ83nYsN8xEc1yKiuVfX16n2aHkoPLbwJiGh5KDy28CYujPahSnc1AAMj4AAAAAAAAAAAAAAAAa7ob1b0npX7NJf/QoirlnJhV+Dx9hv7/7L3fXwO3ah6v6B0fRi0eFskqfzTYJH4b0w9zftRDjjTkOEvpzU6Icu5/Hkh0BRampNOT2qJBPIl8cT3praik83RinUfCs1EpTURMKqsL8CJ9cGA9NImDuQ5OKs3XTooaWnlJzVYqtcioqeKL3LqOD0/WtQ0au2rFWUMcqfO39SfR3inodadKuplY0fSejbldg78WkXv+2ReDtZ0wviEN6+juBpfKubxTidVg/c0LqO58U7VY9i+y5rkwK1U8UVF8FPwSBygAAAAAAAAAAAAAAAAAGdrbLy+nBAK2y8vpwQFcjfMd3UlofsTsfcoeSg8tvAmIaHkoPLbwJiws9qEU7moABkfAAAAAAAAAAAAAbnqy6Cp0mldT6xTDRIHYPZX+aTx9n/AFTuVfqiXmMoVDfWEsFEoyYZJpGxsT5nLgTiemqjqhlQ0ai1dRv7IWI3DnL/AJL9VVVX1OCemFhM2W81OqWhbbvVeSFxjEjRrGIiIiYERO5ERPDuP0AV8lAAAAAADCdZfQJvSGJ9ZVe3BTYm4VRP52J/ivzIngvpdg6M8PE9XHQ/Wx0cSpKetKo6YIaaiytRPBJEX+omtWu+5SY+HzCr+U7+tDgmoX70MSACXOAAAAAAAAAAAAAAAAztbZeX04IBW2Xl9OCArkb5ju6ktD9idj7lDyUHlt4ExDQ8lB5beBMWFntQinc1AAMj4AAAAAAAAAAAAbXqhq/Ha1ilcmFKNC+bvzsHst/PD6HfJ0r1I+/07/xr+bTuor/xBfWN/RKSqflgAHAdQAAAAAAMF1zVelKq1lKwfqo1IY5F+V/6XJrc1ftN6ZPrUVEqescKYcng+C2jTfLL6RW9zVFT1YvY8+gAtBDAAAAAAAAAAAAAAAGdrbLy+nBAK2y8vpwQFcjfMd3UlofsTsfcoeSg8tvAmIaHkoPLbwJiws9qEU7moABkfAAAAAAAAAAAADYdU9ZJV9bUZsi4G0iN9H+5yYW/9MRPU7+PKtGpDqI+KkQL7L43o9jrnNXCi60Q9LdGa+Z0kolGrGDutG/rbmSJ3Pb6Lh3KQvxKGu0j/wCiQlH8FafUABFHcAAAAAADr7rprFKNV8FDT+6k0hvd8kf6l/69jWdgnQHWf0mTpFT3to64YKIiwRKi4Uc7D/Ucn1XAn0ah2yMNXxUX6JxOeZfss7mQABYiJAAAAAAAAAAAAAAAM7W2Xl9OCAVtl5fTggK5G+Y7upLQ/YnY+5Q8lB5beBMQ0PJQeW3gTFhZ7UIp3NQADI+AAAAAAAAAAAAA1vV704d0RndHSMLqJOqWzU71Y7wR7UvRPFP3T4ohkgYPY2I1Wu5GTXK1fVD1RRKWynxxUmiuR8cjUcx7Vwo5F+JMeceivTeldEn/APxu9uFy4ZIH97HXqma74p64Ttmoutmr62RrKW5aLKvi2b+zD8JE7teAgY8lEhr6t4oScOYa/nwU2oIaNTYqa1JKLIyRq+DmORya0JXPRiKrlRET91OL0Ok5Bn636e1fUiKtKpEbnJ/HEtq9V/1ZhweH74DrPpZ1vT1s11FqVrqNEvc6RV/rOT4KndH6YV+KHRClYkVeCcLTS+MxnNTR9Z3WG2rmSVNU70WkPwspEjVyLf3ai56+Hw+uA6aAJ+BAbBbsoRcSIsRfVQADeawAAAAAAAAAAAAAADO1tl5fTggFbZeX04ICuRvmO7qS0P2J2PuUPJQeW3gTE1AYiw0fuTJN/b4E9mlyajBP8ght/DsLwLO3/Co8REekVvHjyUpAu2aXJqFmlyaj7vDDuLmZbjx8ZuSlIF2zS5NQs0uTUN4YdxcxuPHxm5KUgXbNLk1CzS5NQ3hh3FzG48fGbkpSBds0uTULNLk1DeGHcXMbjx8ZuSlIF2zS5NQs0uTUN4YdxcxuPHxm5KUgXbNLk1CzS5NQ3hh3FzG48fGbkpSBds0uTULNLk1DeGHcXMbjx8ZuSlJq+wvtM7lvTuXWfp8rpEwPVVS5VVU3luzS5NQs0uTUN4YVxRuPHxm5KUgXbNLk1CzS5NQ3hh3FzG48fGbkpSBds0uTULNLk1DeGHcXMbjx8ZuSlIF2zS5NQs0uTUN4YdxcxuPHxm5KUgXbNLk1CzS5NQ3hh3FzG48fGbkpSBds0uTULNLk1DeGHcXMbjx8ZuSlIF2zS5NQs0uTUN4YdxcxuPHxm5KUgXbNLk1CzS5NQ3hh3FzG48fGbkpSBds0uTULNLk1DeGHcXMbjx8ZuSmQrbLy+nBASV2mCkTIny/igNCzCRF20TnxIaJIugPWEq+uyvplwNLV+Ro3lN4Fgr1fkaN5TeBYKw/3Kexy/wApnZPsAAYm8AAAAAAAAAAAAAAAAAAAAAAAAAAAAAAAAAAAAAAAAAAAAAydee8z/b+KHBzXnvM/2/ihwTsL2N7IeUz/AOqi/wAnfdTS1fkaN5TeBYK9X5GjeU3gWCEf7lPT5f5TOyfYAAxN4AAAAAAAAAAAAAAAAAAAAAAAAAAAAAAAAAAAAAAAAAAAABk6895n+38UODmvPeZ/t/FDgnYXsb2Q8pn/ANVF/k77qfcoVZRMiga53ekbUXuXxwfQm7Vizty8gDidLtVfqWWF8ajtY1ERvKxdR2rFnbl5DtWLO3LyAPlGb1NldzFjcl1HasWduXkO1Ys7cvIAUZvUV3MWNyXUdqxZ25eQ7Vizty8gBRm9RXcxY3JdR2rFnbl5DtWLO3LyAFGb1FdzFjcl1HasWduXkO1Ys7cvIAUZvUV3MWNyXUdqxZ25eQ7Vizty8gBRm9RXcxY3JdR2rFnbl5DtWLO3LyAFGb1FdzFjcl1HasWduXkO1Ys7cvIAUZvUV3MWNyXUdqxZ25eQ7Vizty8gBRm9RXcxY3JdR2rFnbl5DtWLO3LyAFGb1FdzFjcl1HasWduXkO1Ys7cvIAUZvUV3MWNyXUdqxZ25eQ7Vizty8gBRm9RXcxY3JdR2rFnbl5DtWLO3LyAFGb1FdzFjcl1HasWduXkO1Ys7cvIAUZvUV3MWNyXUdqxZ25eQ7Vizty8gBRm9RXcxY3JdR2rFnbl5DtWLO3LyAFGb1FdzFjcl1M1W87Zp5nsXCi4MHjcgAJFjURqIUuZjufGe5fqqr/0//9k="/>
          <p:cNvSpPr>
            <a:spLocks noChangeAspect="1" noChangeArrowheads="1"/>
          </p:cNvSpPr>
          <p:nvPr/>
        </p:nvSpPr>
        <p:spPr bwMode="auto">
          <a:xfrm>
            <a:off x="98425" y="-841375"/>
            <a:ext cx="2619375" cy="1743075"/>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4346" name="AutoShape 10" descr="data:image/jpeg;base64,/9j/4AAQSkZJRgABAQAAAQABAAD/2wCEAAkGBhAGDgkIBxIREA4NDRYODRAQFBoTFBERFBwhHhQcHhQXJyYiGBokGRQSHy8gIzMpODg4FR4xNTAqNzIsLSkBCQoKDgwOGg8PGSwlHyQtNSo0LDQvNS80LS01NTEsLSo0LDQqLiwrLCkzLi01NjUtLDQpLCwsLCw0KSwsLCw2NP/AABEIALcBEwMBIgACEQEDEQH/xAAcAAEAAwADAQEAAAAAAAAAAAAAAwQGAQcIBQL/xAA9EAABAwAECgcHAwUBAQAAAAAAAQIDBAUTUREUM1JTkZKhsdEGBxUhMXOBEjRhYnGCsiJBQyMyQnKidCT/xAAbAQEAAgMBAQAAAAAAAAAAAAAABQYCAwQHAf/EADURAAECAgcHAgQGAwAAAAAAAAABAgMEFBVRUlOR0RIWITFhcZIRMgUzQbEiIzRCcoEGE6H/2gAMAwEAAhEDEQA/AMHQaDE6GjudGxVWNqqqtTvXATYhFo49lBV+Ro3lN4FgrrnO2l4nssCBC/1N/AnJPolhXxCLRx7KDEItHHsoWAY7brTdR4VxMkK+IRaOPZQYhFo49lCwBtutFHhXEyQr4hFo49lBiEWjj2ULAG260UeFcTJCviEWjj2UGIRaOPZQsAbbrRR4VxMkK+IRaOPZQYhFo49lCwBtutFHhXEyQr4hFo49lBiEWjj2ULAG260UeFcTJCviEWjj2UGIRaOPZQsAbbrRR4VxMkK+IRaOPZQYhFo49lCwBtutFHhXEyQr4hFo49lBiEWjj2ULAG260UeFcTJCviEWjj2UGIRaOPZQsAbbrRR4VxMkK+IRaOPZQYhFo49lCwBtutFHhXEyQr4hFo49lBiEWjj2ULAG260UeFcTJCviEWjj2UGIRaOPZQsAbbrRR4VxMkK+IRaOPZQYhFo49lCwBtutFHhXEyQr4hFo49lBiEWjj2ULAG260UeFcTJCviEWjj2UGIRaOPZQsAbbrRR4VxMkMhXMTY6RM1iIiJgwIiYE8EB+6895n+38UOCbhL+BvY8unmokzFRE/cv3U0tX5GjeU3gWCvV+Ro3lN4FghH+5T1GX+Uzsn2AAMTeAAAAAAAAAAAAAAAAAAAAAAAAAAAAAAAAAAAAAAAAAAAAAZOvPeZ/t/FDg5rz3mf7fxQ4J2F7G9kPKZ/8AVRf5O+6mlq/I0bym8CwVKBM1IaOir/E3gT27byOdJTCqqpDdkuhf4HxWRSG1Fjs5J+5NSQEdu28W7bzGhTOG7xXQ21tIY8PzbqSAjt23i3beKFM4bvFdBW0hjw/NupICO3beLdt4oUzhu8V0FbSGPD826kgI7dt4t23ihTOG7xXQVtIY8PzbqSAjt23i3beKFM4bvFdBW0hjw/NupICO3beLdt4oUzhu8V0FbSGPD826kgI7dt4t23ihTOG7xXQVtIY8PzbqSAjt23i3beKFM4bvFdBW0hjw/NupICO3beLdt4oUzhu8V0FbSGPD826kgI7dt4t23ihTOG7xXQVtIY8PzbqSAjt23i3beKFM4bvFdBW0hjw/NupICO3beLdt4oUzhu8V0FbSGPD826kgI7dt4t23ihTOG7xXQVtIY8PzbqSAjt23i3beKFM4bvFdBW0hjw/NupICO3beLdt4oUzhu8V0FbSGPD826kgI7dt4t23ihTOG7xXQVtIY8PzbqZevPeZ/t/FDgV05HUiZU+X8UOCVhsc1qIqcfQ83nYsN8xEc1yKiuVfX16n2aHkoPLbwJiGh5KDy28CYujPahSnc1AAMj4AAAAAAAAAAAAAAAAa7ob1b0npX7NJf/QoirlnJhV+Dx9hv7/7L3fXwO3ah6v6B0fRi0eFskqfzTYJH4b0w9zftRDjjTkOEvpzU6Icu5/Hkh0BRampNOT2qJBPIl8cT3praik83RinUfCs1EpTURMKqsL8CJ9cGA9NImDuQ5OKs3XTooaWnlJzVYqtcioqeKL3LqOD0/WtQ0au2rFWUMcqfO39SfR3inodadKuplY0fSejbldg78WkXv+2ReDtZ0wviEN6+juBpfKubxTidVg/c0LqO58U7VY9i+y5rkwK1U8UVF8FPwSBygAAAAAAAAAAAAAAAAAGdrbLy+nBAK2y8vpwQFcjfMd3UlofsTsfcoeSg8tvAmIaHkoPLbwJiws9qEU7moABkfAAAAAAAAAAAAAbnqy6Cp0mldT6xTDRIHYPZX+aTx9n/AFTuVfqiXmMoVDfWEsFEoyYZJpGxsT5nLgTiemqjqhlQ0ai1dRv7IWI3DnL/AJL9VVVX1OCemFhM2W81OqWhbbvVeSFxjEjRrGIiIiYERO5ERPDuP0AV8lAAAAAADCdZfQJvSGJ9ZVe3BTYm4VRP52J/ivzIngvpdg6M8PE9XHQ/Wx0cSpKetKo6YIaaiytRPBJEX+omtWu+5SY+HzCr+U7+tDgmoX70MSACXOAAAAAAAAAAAAAAAAztbZeX04IBW2Xl9OCArkb5ju6ktD9idj7lDyUHlt4ExDQ8lB5beBMWFntQinc1AAMj4AAAAAAAAAAAAbXqhq/Ha1ilcmFKNC+bvzsHst/PD6HfJ0r1I+/07/xr+bTuor/xBfWN/RKSqflgAHAdQAAAAAAMF1zVelKq1lKwfqo1IY5F+V/6XJrc1ftN6ZPrUVEqescKYcng+C2jTfLL6RW9zVFT1YvY8+gAtBDAAAAAAAAAAAAAAAGdrbLy+nBAK2y8vpwQFcjfMd3UlofsTsfcoeSg8tvAmIaHkoPLbwJiws9qEU7moABkfAAAAAAAAAAAADYdU9ZJV9bUZsi4G0iN9H+5yYW/9MRPU7+PKtGpDqI+KkQL7L43o9jrnNXCi60Q9LdGa+Z0kolGrGDutG/rbmSJ3Pb6Lh3KQvxKGu0j/wCiQlH8FafUABFHcAAAAAADr7rprFKNV8FDT+6k0hvd8kf6l/69jWdgnQHWf0mTpFT3to64YKIiwRKi4Uc7D/Ucn1XAn0ah2yMNXxUX6JxOeZfss7mQABYiJAAAAAAAAAAAAAAAM7W2Xl9OCAVtl5fTggK5G+Y7upLQ/YnY+5Q8lB5beBMQ0PJQeW3gTFhZ7UIp3NQADI+AAAAAAAAAAAAA1vV704d0RndHSMLqJOqWzU71Y7wR7UvRPFP3T4ohkgYPY2I1Wu5GTXK1fVD1RRKWynxxUmiuR8cjUcx7Vwo5F+JMeceivTeldEn/APxu9uFy4ZIH97HXqma74p64Ttmoutmr62RrKW5aLKvi2b+zD8JE7teAgY8lEhr6t4oScOYa/nwU2oIaNTYqa1JKLIyRq+DmORya0JXPRiKrlRET91OL0Ok5Bn636e1fUiKtKpEbnJ/HEtq9V/1ZhweH74DrPpZ1vT1s11FqVrqNEvc6RV/rOT4KndH6YV+KHRClYkVeCcLTS+MxnNTR9Z3WG2rmSVNU70WkPwspEjVyLf3ai56+Hw+uA6aAJ+BAbBbsoRcSIsRfVQADeawAAAAAAAAAAAAAADO1tl5fTggFbZeX04ICuRvmO7qS0P2J2PuUPJQeW3gTE1AYiw0fuTJN/b4E9mlyajBP8ght/DsLwLO3/Co8REekVvHjyUpAu2aXJqFmlyaj7vDDuLmZbjx8ZuSlIF2zS5NQs0uTUN4YdxcxuPHxm5KUgXbNLk1CzS5NQ3hh3FzG48fGbkpSBds0uTULNLk1DeGHcXMbjx8ZuSlIF2zS5NQs0uTUN4YdxcxuPHxm5KUgXbNLk1CzS5NQ3hh3FzG48fGbkpSBds0uTULNLk1DeGHcXMbjx8ZuSlJq+wvtM7lvTuXWfp8rpEwPVVS5VVU3luzS5NQs0uTUN4YVxRuPHxm5KUgXbNLk1CzS5NQ3hh3FzG48fGbkpSBds0uTULNLk1DeGHcXMbjx8ZuSlIF2zS5NQs0uTUN4YdxcxuPHxm5KUgXbNLk1CzS5NQ3hh3FzG48fGbkpSBds0uTULNLk1DeGHcXMbjx8ZuSlIF2zS5NQs0uTUN4YdxcxuPHxm5KUgXbNLk1CzS5NQ3hh3FzG48fGbkpSBds0uTULNLk1DeGHcXMbjx8ZuSmQrbLy+nBASV2mCkTIny/igNCzCRF20TnxIaJIugPWEq+uyvplwNLV+Ro3lN4Fgr1fkaN5TeBYKw/3Kexy/wApnZPsAAYm8AAAAAAAAAAAAAAAAAAAAAAAAAAAAAAAAAAAAAAAAAAAAAydee8z/b+KHBzXnvM/2/ihwTsL2N7IeUz/AOqi/wAnfdTS1fkaN5TeBYK9X5GjeU3gWCEf7lPT5f5TOyfYAAxN4AAAAAAAAAAAAAAAAAAAAAAAAAAAAAAAAAAAAAAAAAAAABk6895n+38UODmvPeZ/t/FDgnYXsb2Q8pn/ANVF/k77qfcoVZRMiga53ekbUXuXxwfQm7Vizty8gDidLtVfqWWF8ajtY1ERvKxdR2rFnbl5DtWLO3LyAPlGb1NldzFjcl1HasWduXkO1Ys7cvIAUZvUV3MWNyXUdqxZ25eQ7Vizty8gBRm9RXcxY3JdR2rFnbl5DtWLO3LyAFGb1FdzFjcl1HasWduXkO1Ys7cvIAUZvUV3MWNyXUdqxZ25eQ7Vizty8gBRm9RXcxY3JdR2rFnbl5DtWLO3LyAFGb1FdzFjcl1HasWduXkO1Ys7cvIAUZvUV3MWNyXUdqxZ25eQ7Vizty8gBRm9RXcxY3JdR2rFnbl5DtWLO3LyAFGb1FdzFjcl1HasWduXkO1Ys7cvIAUZvUV3MWNyXUdqxZ25eQ7Vizty8gBRm9RXcxY3JdR2rFnbl5DtWLO3LyAFGb1FdzFjcl1HasWduXkO1Ys7cvIAUZvUV3MWNyXUdqxZ25eQ7Vizty8gBRm9RXcxY3JdR2rFnbl5DtWLO3LyAFGb1FdzFjcl1M1W87Zp5nsXCi4MHjcgAJFjURqIUuZjufGe5fqqr/0//9k="/>
          <p:cNvSpPr>
            <a:spLocks noChangeAspect="1" noChangeArrowheads="1"/>
          </p:cNvSpPr>
          <p:nvPr/>
        </p:nvSpPr>
        <p:spPr bwMode="auto">
          <a:xfrm>
            <a:off x="98425" y="-841375"/>
            <a:ext cx="2619375" cy="1743075"/>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9" name="TextBox 8">
            <a:hlinkClick r:id="rId3" action="ppaction://hlinksldjump">
              <a:snd r:embed="rId4" name="camera.wav" builtIn="1"/>
            </a:hlinkClick>
          </p:cNvPr>
          <p:cNvSpPr txBox="1"/>
          <p:nvPr/>
        </p:nvSpPr>
        <p:spPr>
          <a:xfrm>
            <a:off x="8143868" y="6334780"/>
            <a:ext cx="1000132" cy="523220"/>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pPr algn="ctr"/>
            <a:r>
              <a:rPr lang="en-US" b="1" dirty="0" smtClean="0"/>
              <a:t>Main</a:t>
            </a:r>
            <a:endParaRPr lang="th-TH" b="1" dirty="0"/>
          </a:p>
        </p:txBody>
      </p:sp>
      <p:sp>
        <p:nvSpPr>
          <p:cNvPr id="10" name="TextBox 9"/>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
        <p:nvSpPr>
          <p:cNvPr id="11" name="TextBox 10">
            <a:hlinkClick r:id="" action="ppaction://hlinkshowjump?jump=previousslide">
              <a:snd r:embed="rId5"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1472" y="2071678"/>
            <a:ext cx="7729534" cy="3786214"/>
          </a:xfrm>
        </p:spPr>
        <p:style>
          <a:lnRef idx="1">
            <a:schemeClr val="accent6"/>
          </a:lnRef>
          <a:fillRef idx="2">
            <a:schemeClr val="accent6"/>
          </a:fillRef>
          <a:effectRef idx="1">
            <a:schemeClr val="accent6"/>
          </a:effectRef>
          <a:fontRef idx="minor">
            <a:schemeClr val="dk1"/>
          </a:fontRef>
        </p:style>
        <p:txBody>
          <a:bodyPr>
            <a:normAutofit fontScale="92500" lnSpcReduction="20000"/>
          </a:bodyPr>
          <a:lstStyle/>
          <a:p>
            <a:pPr>
              <a:buNone/>
            </a:pPr>
            <a:r>
              <a:rPr lang="en-US" b="1" dirty="0" smtClean="0">
                <a:latin typeface="Bodoni MT" pitchFamily="18" charset="0"/>
              </a:rPr>
              <a:t>    Head </a:t>
            </a:r>
            <a:r>
              <a:rPr lang="en-US" b="1" dirty="0">
                <a:latin typeface="Bodoni MT" pitchFamily="18" charset="0"/>
              </a:rPr>
              <a:t>of State : His Majesty King </a:t>
            </a:r>
            <a:r>
              <a:rPr lang="en-US" b="1" dirty="0" err="1">
                <a:latin typeface="Bodoni MT" pitchFamily="18" charset="0"/>
              </a:rPr>
              <a:t>Norodom</a:t>
            </a:r>
            <a:r>
              <a:rPr lang="en-US" b="1" dirty="0">
                <a:latin typeface="Bodoni MT" pitchFamily="18" charset="0"/>
              </a:rPr>
              <a:t> </a:t>
            </a:r>
            <a:endParaRPr lang="en-US" b="1" dirty="0" smtClean="0">
              <a:latin typeface="Bodoni MT" pitchFamily="18" charset="0"/>
            </a:endParaRPr>
          </a:p>
          <a:p>
            <a:pPr>
              <a:buNone/>
            </a:pPr>
            <a:r>
              <a:rPr lang="en-US" b="1" dirty="0">
                <a:latin typeface="Bodoni MT" pitchFamily="18" charset="0"/>
              </a:rPr>
              <a:t> </a:t>
            </a:r>
            <a:r>
              <a:rPr lang="en-US" b="1" dirty="0" smtClean="0">
                <a:latin typeface="Bodoni MT" pitchFamily="18" charset="0"/>
              </a:rPr>
              <a:t>                              </a:t>
            </a:r>
            <a:r>
              <a:rPr lang="en-US" b="1" dirty="0" err="1" smtClean="0">
                <a:latin typeface="Bodoni MT" pitchFamily="18" charset="0"/>
              </a:rPr>
              <a:t>Sihamoni</a:t>
            </a:r>
            <a:r>
              <a:rPr lang="en-US" b="1" dirty="0" smtClean="0">
                <a:latin typeface="Bodoni MT" pitchFamily="18" charset="0"/>
              </a:rPr>
              <a:t> </a:t>
            </a:r>
            <a:r>
              <a:rPr lang="en-US" b="1" dirty="0">
                <a:latin typeface="Bodoni MT" pitchFamily="18" charset="0"/>
              </a:rPr>
              <a:t/>
            </a:r>
            <a:br>
              <a:rPr lang="en-US" b="1" dirty="0">
                <a:latin typeface="Bodoni MT" pitchFamily="18" charset="0"/>
              </a:rPr>
            </a:br>
            <a:r>
              <a:rPr lang="en-US" b="1" dirty="0">
                <a:latin typeface="Bodoni MT" pitchFamily="18" charset="0"/>
              </a:rPr>
              <a:t>Head of Government : Prime Minister </a:t>
            </a:r>
            <a:endParaRPr lang="en-US" b="1" dirty="0" smtClean="0">
              <a:latin typeface="Bodoni MT" pitchFamily="18" charset="0"/>
            </a:endParaRPr>
          </a:p>
          <a:p>
            <a:pPr>
              <a:buNone/>
            </a:pPr>
            <a:r>
              <a:rPr lang="en-US" b="1" dirty="0">
                <a:latin typeface="Bodoni MT" pitchFamily="18" charset="0"/>
              </a:rPr>
              <a:t> </a:t>
            </a:r>
            <a:r>
              <a:rPr lang="en-US" b="1" dirty="0" smtClean="0">
                <a:latin typeface="Bodoni MT" pitchFamily="18" charset="0"/>
              </a:rPr>
              <a:t>                                         Hun </a:t>
            </a:r>
            <a:r>
              <a:rPr lang="en-US" b="1" dirty="0" err="1">
                <a:latin typeface="Bodoni MT" pitchFamily="18" charset="0"/>
              </a:rPr>
              <a:t>Sen</a:t>
            </a:r>
            <a:r>
              <a:rPr lang="en-US" b="1" dirty="0">
                <a:latin typeface="Bodoni MT" pitchFamily="18" charset="0"/>
              </a:rPr>
              <a:t> </a:t>
            </a:r>
            <a:br>
              <a:rPr lang="en-US" b="1" dirty="0">
                <a:latin typeface="Bodoni MT" pitchFamily="18" charset="0"/>
              </a:rPr>
            </a:br>
            <a:r>
              <a:rPr lang="en-US" b="1" dirty="0">
                <a:latin typeface="Bodoni MT" pitchFamily="18" charset="0"/>
              </a:rPr>
              <a:t>Capital : Phnom Penh </a:t>
            </a:r>
            <a:br>
              <a:rPr lang="en-US" b="1" dirty="0">
                <a:latin typeface="Bodoni MT" pitchFamily="18" charset="0"/>
              </a:rPr>
            </a:br>
            <a:r>
              <a:rPr lang="en-US" b="1" dirty="0">
                <a:latin typeface="Bodoni MT" pitchFamily="18" charset="0"/>
              </a:rPr>
              <a:t>Language : Khmer </a:t>
            </a:r>
            <a:br>
              <a:rPr lang="en-US" b="1" dirty="0">
                <a:latin typeface="Bodoni MT" pitchFamily="18" charset="0"/>
              </a:rPr>
            </a:br>
            <a:r>
              <a:rPr lang="en-US" b="1" dirty="0">
                <a:latin typeface="Bodoni MT" pitchFamily="18" charset="0"/>
              </a:rPr>
              <a:t>Currency : Riel Ministry of Foreign Affairs &amp; International Cooperation of Cambodia Website: </a:t>
            </a:r>
            <a:r>
              <a:rPr lang="en-US" b="1" dirty="0">
                <a:latin typeface="Bodoni MT" pitchFamily="18" charset="0"/>
                <a:hlinkClick r:id="rId2"/>
              </a:rPr>
              <a:t>www.mfaic.gov.kh</a:t>
            </a:r>
            <a:endParaRPr lang="en-US" dirty="0" smtClean="0">
              <a:latin typeface="Bodoni MT" pitchFamily="18" charset="0"/>
            </a:endParaRPr>
          </a:p>
          <a:p>
            <a:pPr>
              <a:buNone/>
            </a:pPr>
            <a:endParaRPr lang="th-TH" dirty="0">
              <a:latin typeface="Bodoni MT" pitchFamily="18" charset="0"/>
            </a:endParaRPr>
          </a:p>
        </p:txBody>
      </p:sp>
      <p:sp>
        <p:nvSpPr>
          <p:cNvPr id="4" name="Title 3"/>
          <p:cNvSpPr>
            <a:spLocks noGrp="1"/>
          </p:cNvSpPr>
          <p:nvPr>
            <p:ph type="title"/>
          </p:nvPr>
        </p:nvSpPr>
        <p:spPr>
          <a:xfrm>
            <a:off x="2143108" y="714356"/>
            <a:ext cx="5072098" cy="1071570"/>
          </a:xfrm>
        </p:spPr>
        <p:style>
          <a:lnRef idx="1">
            <a:schemeClr val="accent5"/>
          </a:lnRef>
          <a:fillRef idx="2">
            <a:schemeClr val="accent5"/>
          </a:fillRef>
          <a:effectRef idx="1">
            <a:schemeClr val="accent5"/>
          </a:effectRef>
          <a:fontRef idx="minor">
            <a:schemeClr val="dk1"/>
          </a:fontRef>
        </p:style>
        <p:txBody>
          <a:bodyPr>
            <a:normAutofit fontScale="90000"/>
            <a:scene3d>
              <a:camera prst="orthographicFront"/>
              <a:lightRig rig="flat" dir="tl">
                <a:rot lat="0" lon="0" rev="6600000"/>
              </a:lightRig>
            </a:scene3d>
            <a:sp3d extrusionH="25400" contourW="8890">
              <a:bevelT w="38100" h="31750"/>
              <a:contourClr>
                <a:schemeClr val="accent2">
                  <a:shade val="75000"/>
                </a:schemeClr>
              </a:contourClr>
            </a:sp3d>
          </a:bodyPr>
          <a:lstStyle/>
          <a:p>
            <a:r>
              <a:rPr lang="th-TH"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r>
            <a:br>
              <a:rPr lang="th-TH"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br>
            <a:r>
              <a:rPr lang="en-US" sz="4000"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Kingom</a:t>
            </a:r>
            <a:r>
              <a:rPr lang="en-US" sz="4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of Cambodia</a:t>
            </a:r>
            <a:r>
              <a:rPr lang="en-US"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r>
            <a:br>
              <a:rPr lang="en-US"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br>
            <a:endParaRPr lang="th-TH"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9218" name="AutoShape 2" descr="data:image/jpeg;base64,/9j/4AAQSkZJRgABAQAAAQABAAD/2wCEAAkGBhAGDgkIBxIREA4NDRYODRAQFBoTFBERFBwhHhQcHhQXJyYiGBokGRQSHy8gIzMpODg4FR4xNTAqNzIsLSkBCQoKDgwOGg8PGSwlHyQtNSo0LDQvNS80LS01NTEsLSo0LDQqLiwrLCkzLi01NjUtLDQpLCwsLCw0KSwsLCw2NP/AABEIALcBEwMBIgACEQEDEQH/xAAcAAEAAwADAQEAAAAAAAAAAAAAAwQGAQcIBQL/xAA9EAABAwAECgcHAwUBAQAAAAAAAQIDBAUTUREUM1JTkZKhsdEGBxUhMXOBEjRhYnGCsiJBQyMyQnKidCT/xAAbAQEAAgMBAQAAAAAAAAAAAAAABQYCAwQHAf/EADURAAECAgcHAgQGAwAAAAAAAAABAgMEFBVRUlOR0RIWITFhcZIRMgUzQbEiIzRCcoEGE6H/2gAMAwEAAhEDEQA/AMHQaDE6GjudGxVWNqqqtTvXATYhFo49lBV+Ro3lN4FgrrnO2l4nssCBC/1N/AnJPolhXxCLRx7KDEItHHsoWAY7brTdR4VxMkK+IRaOPZQYhFo49lCwBtutFHhXEyQr4hFo49lBiEWjj2ULAG260UeFcTJCviEWjj2UGIRaOPZQsAbbrRR4VxMkK+IRaOPZQYhFo49lCwBtutFHhXEyQr4hFo49lBiEWjj2ULAG260UeFcTJCviEWjj2UGIRaOPZQsAbbrRR4VxMkK+IRaOPZQYhFo49lCwBtutFHhXEyQr4hFo49lBiEWjj2ULAG260UeFcTJCviEWjj2UGIRaOPZQsAbbrRR4VxMkK+IRaOPZQYhFo49lCwBtutFHhXEyQr4hFo49lBiEWjj2ULAG260UeFcTJCviEWjj2UGIRaOPZQsAbbrRR4VxMkK+IRaOPZQYhFo49lCwBtutFHhXEyQr4hFo49lBiEWjj2ULAG260UeFcTJCviEWjj2UGIRaOPZQsAbbrRR4VxMkMhXMTY6RM1iIiJgwIiYE8EB+6895n+38UOCbhL+BvY8unmokzFRE/cv3U0tX5GjeU3gWCvV+Ro3lN4FghH+5T1GX+Uzsn2AAMTeAAAAAAAAAAAAAAAAAAAAAAAAAAAAAAAAAAAAAAAAAAAAAZOvPeZ/t/FDg5rz3mf7fxQ4J2F7G9kPKZ/8AVRf5O+6mlq/I0bym8CwVKBM1IaOir/E3gT27byOdJTCqqpDdkuhf4HxWRSG1Fjs5J+5NSQEdu28W7bzGhTOG7xXQ21tIY8PzbqSAjt23i3beKFM4bvFdBW0hjw/NupICO3beLdt4oUzhu8V0FbSGPD826kgI7dt4t23ihTOG7xXQVtIY8PzbqSAjt23i3beKFM4bvFdBW0hjw/NupICO3beLdt4oUzhu8V0FbSGPD826kgI7dt4t23ihTOG7xXQVtIY8PzbqSAjt23i3beKFM4bvFdBW0hjw/NupICO3beLdt4oUzhu8V0FbSGPD826kgI7dt4t23ihTOG7xXQVtIY8PzbqSAjt23i3beKFM4bvFdBW0hjw/NupICO3beLdt4oUzhu8V0FbSGPD826kgI7dt4t23ihTOG7xXQVtIY8PzbqSAjt23i3beKFM4bvFdBW0hjw/NupICO3beLdt4oUzhu8V0FbSGPD826kgI7dt4t23ihTOG7xXQVtIY8PzbqZevPeZ/t/FDgV05HUiZU+X8UOCVhsc1qIqcfQ83nYsN8xEc1yKiuVfX16n2aHkoPLbwJiGh5KDy28CYujPahSnc1AAMj4AAAAAAAAAAAAAAAAa7ob1b0npX7NJf/QoirlnJhV+Dx9hv7/7L3fXwO3ah6v6B0fRi0eFskqfzTYJH4b0w9zftRDjjTkOEvpzU6Icu5/Hkh0BRampNOT2qJBPIl8cT3praik83RinUfCs1EpTURMKqsL8CJ9cGA9NImDuQ5OKs3XTooaWnlJzVYqtcioqeKL3LqOD0/WtQ0au2rFWUMcqfO39SfR3inodadKuplY0fSejbldg78WkXv+2ReDtZ0wviEN6+juBpfKubxTidVg/c0LqO58U7VY9i+y5rkwK1U8UVF8FPwSBygAAAAAAAAAAAAAAAAAGdrbLy+nBAK2y8vpwQFcjfMd3UlofsTsfcoeSg8tvAmIaHkoPLbwJiws9qEU7moABkfAAAAAAAAAAAAAbnqy6Cp0mldT6xTDRIHYPZX+aTx9n/AFTuVfqiXmMoVDfWEsFEoyYZJpGxsT5nLgTiemqjqhlQ0ai1dRv7IWI3DnL/AJL9VVVX1OCemFhM2W81OqWhbbvVeSFxjEjRrGIiIiYERO5ERPDuP0AV8lAAAAAADCdZfQJvSGJ9ZVe3BTYm4VRP52J/ivzIngvpdg6M8PE9XHQ/Wx0cSpKetKo6YIaaiytRPBJEX+omtWu+5SY+HzCr+U7+tDgmoX70MSACXOAAAAAAAAAAAAAAAAztbZeX04IBW2Xl9OCArkb5ju6ktD9idj7lDyUHlt4ExDQ8lB5beBMWFntQinc1AAMj4AAAAAAAAAAAAbXqhq/Ha1ilcmFKNC+bvzsHst/PD6HfJ0r1I+/07/xr+bTuor/xBfWN/RKSqflgAHAdQAAAAAAMF1zVelKq1lKwfqo1IY5F+V/6XJrc1ftN6ZPrUVEqescKYcng+C2jTfLL6RW9zVFT1YvY8+gAtBDAAAAAAAAAAAAAAAGdrbLy+nBAK2y8vpwQFcjfMd3UlofsTsfcoeSg8tvAmIaHkoPLbwJiws9qEU7moABkfAAAAAAAAAAAADYdU9ZJV9bUZsi4G0iN9H+5yYW/9MRPU7+PKtGpDqI+KkQL7L43o9jrnNXCi60Q9LdGa+Z0kolGrGDutG/rbmSJ3Pb6Lh3KQvxKGu0j/wCiQlH8FafUABFHcAAAAAADr7rprFKNV8FDT+6k0hvd8kf6l/69jWdgnQHWf0mTpFT3to64YKIiwRKi4Uc7D/Ucn1XAn0ah2yMNXxUX6JxOeZfss7mQABYiJAAAAAAAAAAAAAAAM7W2Xl9OCAVtl5fTggK5G+Y7upLQ/YnY+5Q8lB5beBMQ0PJQeW3gTFhZ7UIp3NQADI+AAAAAAAAAAAAA1vV704d0RndHSMLqJOqWzU71Y7wR7UvRPFP3T4ohkgYPY2I1Wu5GTXK1fVD1RRKWynxxUmiuR8cjUcx7Vwo5F+JMeceivTeldEn/APxu9uFy4ZIH97HXqma74p64Ttmoutmr62RrKW5aLKvi2b+zD8JE7teAgY8lEhr6t4oScOYa/nwU2oIaNTYqa1JKLIyRq+DmORya0JXPRiKrlRET91OL0Ok5Bn636e1fUiKtKpEbnJ/HEtq9V/1ZhweH74DrPpZ1vT1s11FqVrqNEvc6RV/rOT4KndH6YV+KHRClYkVeCcLTS+MxnNTR9Z3WG2rmSVNU70WkPwspEjVyLf3ai56+Hw+uA6aAJ+BAbBbsoRcSIsRfVQADeawAAAAAAAAAAAAAADO1tl5fTggFbZeX04ICuRvmO7qS0P2J2PuUPJQeW3gTE1AYiw0fuTJN/b4E9mlyajBP8ght/DsLwLO3/Co8REekVvHjyUpAu2aXJqFmlyaj7vDDuLmZbjx8ZuSlIF2zS5NQs0uTUN4YdxcxuPHxm5KUgXbNLk1CzS5NQ3hh3FzG48fGbkpSBds0uTULNLk1DeGHcXMbjx8ZuSlIF2zS5NQs0uTUN4YdxcxuPHxm5KUgXbNLk1CzS5NQ3hh3FzG48fGbkpSBds0uTULNLk1DeGHcXMbjx8ZuSlJq+wvtM7lvTuXWfp8rpEwPVVS5VVU3luzS5NQs0uTUN4YVxRuPHxm5KUgXbNLk1CzS5NQ3hh3FzG48fGbkpSBds0uTULNLk1DeGHcXMbjx8ZuSlIF2zS5NQs0uTUN4YdxcxuPHxm5KUgXbNLk1CzS5NQ3hh3FzG48fGbkpSBds0uTULNLk1DeGHcXMbjx8ZuSlIF2zS5NQs0uTUN4YdxcxuPHxm5KUgXbNLk1CzS5NQ3hh3FzG48fGbkpSBds0uTULNLk1DeGHcXMbjx8ZuSmQrbLy+nBASV2mCkTIny/igNCzCRF20TnxIaJIugPWEq+uyvplwNLV+Ro3lN4Fgr1fkaN5TeBYKw/3Kexy/wApnZPsAAYm8AAAAAAAAAAAAAAAAAAAAAAAAAAAAAAAAAAAAAAAAAAAAAydee8z/b+KHBzXnvM/2/ihwTsL2N7IeUz/AOqi/wAnfdTS1fkaN5TeBYK9X5GjeU3gWCEf7lPT5f5TOyfYAAxN4AAAAAAAAAAAAAAAAAAAAAAAAAAAAAAAAAAAAAAAAAAAABk6895n+38UODmvPeZ/t/FDgnYXsb2Q8pn/ANVF/k77qfcoVZRMiga53ekbUXuXxwfQm7Vizty8gDidLtVfqWWF8ajtY1ERvKxdR2rFnbl5DtWLO3LyAPlGb1NldzFjcl1HasWduXkO1Ys7cvIAUZvUV3MWNyXUdqxZ25eQ7Vizty8gBRm9RXcxY3JdR2rFnbl5DtWLO3LyAFGb1FdzFjcl1HasWduXkO1Ys7cvIAUZvUV3MWNyXUdqxZ25eQ7Vizty8gBRm9RXcxY3JdR2rFnbl5DtWLO3LyAFGb1FdzFjcl1HasWduXkO1Ys7cvIAUZvUV3MWNyXUdqxZ25eQ7Vizty8gBRm9RXcxY3JdR2rFnbl5DtWLO3LyAFGb1FdzFjcl1HasWduXkO1Ys7cvIAUZvUV3MWNyXUdqxZ25eQ7Vizty8gBRm9RXcxY3JdR2rFnbl5DtWLO3LyAFGb1FdzFjcl1HasWduXkO1Ys7cvIAUZvUV3MWNyXUdqxZ25eQ7Vizty8gBRm9RXcxY3JdR2rFnbl5DtWLO3LyAFGb1FdzFjcl1M1W87Zp5nsXCi4MHjcgAJFjURqIUuZjufGe5fqqr/0//9k="/>
          <p:cNvSpPr>
            <a:spLocks noChangeAspect="1" noChangeArrowheads="1"/>
          </p:cNvSpPr>
          <p:nvPr/>
        </p:nvSpPr>
        <p:spPr bwMode="auto">
          <a:xfrm>
            <a:off x="98425" y="-841375"/>
            <a:ext cx="2619375" cy="1743075"/>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9220" name="AutoShape 4" descr="data:image/jpeg;base64,/9j/4AAQSkZJRgABAQAAAQABAAD/2wCEAAkGBhAGDgkIBxIREA4NDRYODRAQFBoTFBERFBwhHhQcHhQXJyYiGBokGRQSHy8gIzMpODg4FR4xNTAqNzIsLSkBCQoKDgwOGg8PGSwlHyQtNSo0LDQvNS80LS01NTEsLSo0LDQqLiwrLCkzLi01NjUtLDQpLCwsLCw0KSwsLCw2NP/AABEIALcBEwMBIgACEQEDEQH/xAAcAAEAAwADAQEAAAAAAAAAAAAAAwQGAQcIBQL/xAA9EAABAwAECgcHAwUBAQAAAAAAAQIDBAUTUREUM1JTkZKhsdEGBxUhMXOBEjRhYnGCsiJBQyMyQnKidCT/xAAbAQEAAgMBAQAAAAAAAAAAAAAABQYCAwQHAf/EADURAAECAgcHAgQGAwAAAAAAAAABAgMEFBVRUlOR0RIWITFhcZIRMgUzQbEiIzRCcoEGE6H/2gAMAwEAAhEDEQA/AMHQaDE6GjudGxVWNqqqtTvXATYhFo49lBV+Ro3lN4FgrrnO2l4nssCBC/1N/AnJPolhXxCLRx7KDEItHHsoWAY7brTdR4VxMkK+IRaOPZQYhFo49lCwBtutFHhXEyQr4hFo49lBiEWjj2ULAG260UeFcTJCviEWjj2UGIRaOPZQsAbbrRR4VxMkK+IRaOPZQYhFo49lCwBtutFHhXEyQr4hFo49lBiEWjj2ULAG260UeFcTJCviEWjj2UGIRaOPZQsAbbrRR4VxMkK+IRaOPZQYhFo49lCwBtutFHhXEyQr4hFo49lBiEWjj2ULAG260UeFcTJCviEWjj2UGIRaOPZQsAbbrRR4VxMkK+IRaOPZQYhFo49lCwBtutFHhXEyQr4hFo49lBiEWjj2ULAG260UeFcTJCviEWjj2UGIRaOPZQsAbbrRR4VxMkK+IRaOPZQYhFo49lCwBtutFHhXEyQr4hFo49lBiEWjj2ULAG260UeFcTJCviEWjj2UGIRaOPZQsAbbrRR4VxMkMhXMTY6RM1iIiJgwIiYE8EB+6895n+38UOCbhL+BvY8unmokzFRE/cv3U0tX5GjeU3gWCvV+Ro3lN4FghH+5T1GX+Uzsn2AAMTeAAAAAAAAAAAAAAAAAAAAAAAAAAAAAAAAAAAAAAAAAAAAAZOvPeZ/t/FDg5rz3mf7fxQ4J2F7G9kPKZ/8AVRf5O+6mlq/I0bym8CwVKBM1IaOir/E3gT27byOdJTCqqpDdkuhf4HxWRSG1Fjs5J+5NSQEdu28W7bzGhTOG7xXQ21tIY8PzbqSAjt23i3beKFM4bvFdBW0hjw/NupICO3beLdt4oUzhu8V0FbSGPD826kgI7dt4t23ihTOG7xXQVtIY8PzbqSAjt23i3beKFM4bvFdBW0hjw/NupICO3beLdt4oUzhu8V0FbSGPD826kgI7dt4t23ihTOG7xXQVtIY8PzbqSAjt23i3beKFM4bvFdBW0hjw/NupICO3beLdt4oUzhu8V0FbSGPD826kgI7dt4t23ihTOG7xXQVtIY8PzbqSAjt23i3beKFM4bvFdBW0hjw/NupICO3beLdt4oUzhu8V0FbSGPD826kgI7dt4t23ihTOG7xXQVtIY8PzbqSAjt23i3beKFM4bvFdBW0hjw/NupICO3beLdt4oUzhu8V0FbSGPD826kgI7dt4t23ihTOG7xXQVtIY8PzbqZevPeZ/t/FDgV05HUiZU+X8UOCVhsc1qIqcfQ83nYsN8xEc1yKiuVfX16n2aHkoPLbwJiGh5KDy28CYujPahSnc1AAMj4AAAAAAAAAAAAAAAAa7ob1b0npX7NJf/QoirlnJhV+Dx9hv7/7L3fXwO3ah6v6B0fRi0eFskqfzTYJH4b0w9zftRDjjTkOEvpzU6Icu5/Hkh0BRampNOT2qJBPIl8cT3praik83RinUfCs1EpTURMKqsL8CJ9cGA9NImDuQ5OKs3XTooaWnlJzVYqtcioqeKL3LqOD0/WtQ0au2rFWUMcqfO39SfR3inodadKuplY0fSejbldg78WkXv+2ReDtZ0wviEN6+juBpfKubxTidVg/c0LqO58U7VY9i+y5rkwK1U8UVF8FPwSBygAAAAAAAAAAAAAAAAAGdrbLy+nBAK2y8vpwQFcjfMd3UlofsTsfcoeSg8tvAmIaHkoPLbwJiws9qEU7moABkfAAAAAAAAAAAAAbnqy6Cp0mldT6xTDRIHYPZX+aTx9n/AFTuVfqiXmMoVDfWEsFEoyYZJpGxsT5nLgTiemqjqhlQ0ai1dRv7IWI3DnL/AJL9VVVX1OCemFhM2W81OqWhbbvVeSFxjEjRrGIiIiYERO5ERPDuP0AV8lAAAAAADCdZfQJvSGJ9ZVe3BTYm4VRP52J/ivzIngvpdg6M8PE9XHQ/Wx0cSpKetKo6YIaaiytRPBJEX+omtWu+5SY+HzCr+U7+tDgmoX70MSACXOAAAAAAAAAAAAAAAAztbZeX04IBW2Xl9OCArkb5ju6ktD9idj7lDyUHlt4ExDQ8lB5beBMWFntQinc1AAMj4AAAAAAAAAAAAbXqhq/Ha1ilcmFKNC+bvzsHst/PD6HfJ0r1I+/07/xr+bTuor/xBfWN/RKSqflgAHAdQAAAAAAMF1zVelKq1lKwfqo1IY5F+V/6XJrc1ftN6ZPrUVEqescKYcng+C2jTfLL6RW9zVFT1YvY8+gAtBDAAAAAAAAAAAAAAAGdrbLy+nBAK2y8vpwQFcjfMd3UlofsTsfcoeSg8tvAmIaHkoPLbwJiws9qEU7moABkfAAAAAAAAAAAADYdU9ZJV9bUZsi4G0iN9H+5yYW/9MRPU7+PKtGpDqI+KkQL7L43o9jrnNXCi60Q9LdGa+Z0kolGrGDutG/rbmSJ3Pb6Lh3KQvxKGu0j/wCiQlH8FafUABFHcAAAAAADr7rprFKNV8FDT+6k0hvd8kf6l/69jWdgnQHWf0mTpFT3to64YKIiwRKi4Uc7D/Ucn1XAn0ah2yMNXxUX6JxOeZfss7mQABYiJAAAAAAAAAAAAAAAM7W2Xl9OCAVtl5fTggK5G+Y7upLQ/YnY+5Q8lB5beBMQ0PJQeW3gTFhZ7UIp3NQADI+AAAAAAAAAAAAA1vV704d0RndHSMLqJOqWzU71Y7wR7UvRPFP3T4ohkgYPY2I1Wu5GTXK1fVD1RRKWynxxUmiuR8cjUcx7Vwo5F+JMeceivTeldEn/APxu9uFy4ZIH97HXqma74p64Ttmoutmr62RrKW5aLKvi2b+zD8JE7teAgY8lEhr6t4oScOYa/nwU2oIaNTYqa1JKLIyRq+DmORya0JXPRiKrlRET91OL0Ok5Bn636e1fUiKtKpEbnJ/HEtq9V/1ZhweH74DrPpZ1vT1s11FqVrqNEvc6RV/rOT4KndH6YV+KHRClYkVeCcLTS+MxnNTR9Z3WG2rmSVNU70WkPwspEjVyLf3ai56+Hw+uA6aAJ+BAbBbsoRcSIsRfVQADeawAAAAAAAAAAAAAADO1tl5fTggFbZeX04ICuRvmO7qS0P2J2PuUPJQeW3gTE1AYiw0fuTJN/b4E9mlyajBP8ght/DsLwLO3/Co8REekVvHjyUpAu2aXJqFmlyaj7vDDuLmZbjx8ZuSlIF2zS5NQs0uTUN4YdxcxuPHxm5KUgXbNLk1CzS5NQ3hh3FzG48fGbkpSBds0uTULNLk1DeGHcXMbjx8ZuSlIF2zS5NQs0uTUN4YdxcxuPHxm5KUgXbNLk1CzS5NQ3hh3FzG48fGbkpSBds0uTULNLk1DeGHcXMbjx8ZuSlJq+wvtM7lvTuXWfp8rpEwPVVS5VVU3luzS5NQs0uTUN4YVxRuPHxm5KUgXbNLk1CzS5NQ3hh3FzG48fGbkpSBds0uTULNLk1DeGHcXMbjx8ZuSlIF2zS5NQs0uTUN4YdxcxuPHxm5KUgXbNLk1CzS5NQ3hh3FzG48fGbkpSBds0uTULNLk1DeGHcXMbjx8ZuSlIF2zS5NQs0uTUN4YdxcxuPHxm5KUgXbNLk1CzS5NQ3hh3FzG48fGbkpSBds0uTULNLk1DeGHcXMbjx8ZuSmQrbLy+nBASV2mCkTIny/igNCzCRF20TnxIaJIugPWEq+uyvplwNLV+Ro3lN4Fgr1fkaN5TeBYKw/3Kexy/wApnZPsAAYm8AAAAAAAAAAAAAAAAAAAAAAAAAAAAAAAAAAAAAAAAAAAAAydee8z/b+KHBzXnvM/2/ihwTsL2N7IeUz/AOqi/wAnfdTS1fkaN5TeBYK9X5GjeU3gWCEf7lPT5f5TOyfYAAxN4AAAAAAAAAAAAAAAAAAAAAAAAAAAAAAAAAAAAAAAAAAAABk6895n+38UODmvPeZ/t/FDgnYXsb2Q8pn/ANVF/k77qfcoVZRMiga53ekbUXuXxwfQm7Vizty8gDidLtVfqWWF8ajtY1ERvKxdR2rFnbl5DtWLO3LyAPlGb1NldzFjcl1HasWduXkO1Ys7cvIAUZvUV3MWNyXUdqxZ25eQ7Vizty8gBRm9RXcxY3JdR2rFnbl5DtWLO3LyAFGb1FdzFjcl1HasWduXkO1Ys7cvIAUZvUV3MWNyXUdqxZ25eQ7Vizty8gBRm9RXcxY3JdR2rFnbl5DtWLO3LyAFGb1FdzFjcl1HasWduXkO1Ys7cvIAUZvUV3MWNyXUdqxZ25eQ7Vizty8gBRm9RXcxY3JdR2rFnbl5DtWLO3LyAFGb1FdzFjcl1HasWduXkO1Ys7cvIAUZvUV3MWNyXUdqxZ25eQ7Vizty8gBRm9RXcxY3JdR2rFnbl5DtWLO3LyAFGb1FdzFjcl1HasWduXkO1Ys7cvIAUZvUV3MWNyXUdqxZ25eQ7Vizty8gBRm9RXcxY3JdR2rFnbl5DtWLO3LyAFGb1FdzFjcl1M1W87Zp5nsXCi4MHjcgAJFjURqIUuZjufGe5fqqr/0//9k="/>
          <p:cNvSpPr>
            <a:spLocks noChangeAspect="1" noChangeArrowheads="1"/>
          </p:cNvSpPr>
          <p:nvPr/>
        </p:nvSpPr>
        <p:spPr bwMode="auto">
          <a:xfrm>
            <a:off x="98425" y="-841375"/>
            <a:ext cx="2619375" cy="1743075"/>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9222" name="AutoShape 6" descr="data:image/jpeg;base64,/9j/4AAQSkZJRgABAQAAAQABAAD/2wCEAAkGBhAGDgkIBxIREA4NDRYODRAQFBoTFBERFBwhHhQcHhQXJyYiGBokGRQSHy8gIzMpODg4FR4xNTAqNzIsLSkBCQoKDgwOGg8PGSwlHyQtNSo0LDQvNS80LS01NTEsLSo0LDQqLiwrLCkzLi01NjUtLDQpLCwsLCw0KSwsLCw2NP/AABEIALcBEwMBIgACEQEDEQH/xAAcAAEAAwADAQEAAAAAAAAAAAAAAwQGAQcIBQL/xAA9EAABAwAECgcHAwUBAQAAAAAAAQIDBAUTUREUM1JTkZKhsdEGBxUhMXOBEjRhYnGCsiJBQyMyQnKidCT/xAAbAQEAAgMBAQAAAAAAAAAAAAAABQYCAwQHAf/EADURAAECAgcHAgQGAwAAAAAAAAABAgMEFBVRUlOR0RIWITFhcZIRMgUzQbEiIzRCcoEGE6H/2gAMAwEAAhEDEQA/AMHQaDE6GjudGxVWNqqqtTvXATYhFo49lBV+Ro3lN4FgrrnO2l4nssCBC/1N/AnJPolhXxCLRx7KDEItHHsoWAY7brTdR4VxMkK+IRaOPZQYhFo49lCwBtutFHhXEyQr4hFo49lBiEWjj2ULAG260UeFcTJCviEWjj2UGIRaOPZQsAbbrRR4VxMkK+IRaOPZQYhFo49lCwBtutFHhXEyQr4hFo49lBiEWjj2ULAG260UeFcTJCviEWjj2UGIRaOPZQsAbbrRR4VxMkK+IRaOPZQYhFo49lCwBtutFHhXEyQr4hFo49lBiEWjj2ULAG260UeFcTJCviEWjj2UGIRaOPZQsAbbrRR4VxMkK+IRaOPZQYhFo49lCwBtutFHhXEyQr4hFo49lBiEWjj2ULAG260UeFcTJCviEWjj2UGIRaOPZQsAbbrRR4VxMkK+IRaOPZQYhFo49lCwBtutFHhXEyQr4hFo49lBiEWjj2ULAG260UeFcTJCviEWjj2UGIRaOPZQsAbbrRR4VxMkMhXMTY6RM1iIiJgwIiYE8EB+6895n+38UOCbhL+BvY8unmokzFRE/cv3U0tX5GjeU3gWCvV+Ro3lN4FghH+5T1GX+Uzsn2AAMTeAAAAAAAAAAAAAAAAAAAAAAAAAAAAAAAAAAAAAAAAAAAAAZOvPeZ/t/FDg5rz3mf7fxQ4J2F7G9kPKZ/8AVRf5O+6mlq/I0bym8CwVKBM1IaOir/E3gT27byOdJTCqqpDdkuhf4HxWRSG1Fjs5J+5NSQEdu28W7bzGhTOG7xXQ21tIY8PzbqSAjt23i3beKFM4bvFdBW0hjw/NupICO3beLdt4oUzhu8V0FbSGPD826kgI7dt4t23ihTOG7xXQVtIY8PzbqSAjt23i3beKFM4bvFdBW0hjw/NupICO3beLdt4oUzhu8V0FbSGPD826kgI7dt4t23ihTOG7xXQVtIY8PzbqSAjt23i3beKFM4bvFdBW0hjw/NupICO3beLdt4oUzhu8V0FbSGPD826kgI7dt4t23ihTOG7xXQVtIY8PzbqSAjt23i3beKFM4bvFdBW0hjw/NupICO3beLdt4oUzhu8V0FbSGPD826kgI7dt4t23ihTOG7xXQVtIY8PzbqSAjt23i3beKFM4bvFdBW0hjw/NupICO3beLdt4oUzhu8V0FbSGPD826kgI7dt4t23ihTOG7xXQVtIY8PzbqZevPeZ/t/FDgV05HUiZU+X8UOCVhsc1qIqcfQ83nYsN8xEc1yKiuVfX16n2aHkoPLbwJiGh5KDy28CYujPahSnc1AAMj4AAAAAAAAAAAAAAAAa7ob1b0npX7NJf/QoirlnJhV+Dx9hv7/7L3fXwO3ah6v6B0fRi0eFskqfzTYJH4b0w9zftRDjjTkOEvpzU6Icu5/Hkh0BRampNOT2qJBPIl8cT3praik83RinUfCs1EpTURMKqsL8CJ9cGA9NImDuQ5OKs3XTooaWnlJzVYqtcioqeKL3LqOD0/WtQ0au2rFWUMcqfO39SfR3inodadKuplY0fSejbldg78WkXv+2ReDtZ0wviEN6+juBpfKubxTidVg/c0LqO58U7VY9i+y5rkwK1U8UVF8FPwSBygAAAAAAAAAAAAAAAAAGdrbLy+nBAK2y8vpwQFcjfMd3UlofsTsfcoeSg8tvAmIaHkoPLbwJiws9qEU7moABkfAAAAAAAAAAAAAbnqy6Cp0mldT6xTDRIHYPZX+aTx9n/AFTuVfqiXmMoVDfWEsFEoyYZJpGxsT5nLgTiemqjqhlQ0ai1dRv7IWI3DnL/AJL9VVVX1OCemFhM2W81OqWhbbvVeSFxjEjRrGIiIiYERO5ERPDuP0AV8lAAAAAADCdZfQJvSGJ9ZVe3BTYm4VRP52J/ivzIngvpdg6M8PE9XHQ/Wx0cSpKetKo6YIaaiytRPBJEX+omtWu+5SY+HzCr+U7+tDgmoX70MSACXOAAAAAAAAAAAAAAAAztbZeX04IBW2Xl9OCArkb5ju6ktD9idj7lDyUHlt4ExDQ8lB5beBMWFntQinc1AAMj4AAAAAAAAAAAAbXqhq/Ha1ilcmFKNC+bvzsHst/PD6HfJ0r1I+/07/xr+bTuor/xBfWN/RKSqflgAHAdQAAAAAAMF1zVelKq1lKwfqo1IY5F+V/6XJrc1ftN6ZPrUVEqescKYcng+C2jTfLL6RW9zVFT1YvY8+gAtBDAAAAAAAAAAAAAAAGdrbLy+nBAK2y8vpwQFcjfMd3UlofsTsfcoeSg8tvAmIaHkoPLbwJiws9qEU7moABkfAAAAAAAAAAAADYdU9ZJV9bUZsi4G0iN9H+5yYW/9MRPU7+PKtGpDqI+KkQL7L43o9jrnNXCi60Q9LdGa+Z0kolGrGDutG/rbmSJ3Pb6Lh3KQvxKGu0j/wCiQlH8FafUABFHcAAAAAADr7rprFKNV8FDT+6k0hvd8kf6l/69jWdgnQHWf0mTpFT3to64YKIiwRKi4Uc7D/Ucn1XAn0ah2yMNXxUX6JxOeZfss7mQABYiJAAAAAAAAAAAAAAAM7W2Xl9OCAVtl5fTggK5G+Y7upLQ/YnY+5Q8lB5beBMQ0PJQeW3gTFhZ7UIp3NQADI+AAAAAAAAAAAAA1vV704d0RndHSMLqJOqWzU71Y7wR7UvRPFP3T4ohkgYPY2I1Wu5GTXK1fVD1RRKWynxxUmiuR8cjUcx7Vwo5F+JMeceivTeldEn/APxu9uFy4ZIH97HXqma74p64Ttmoutmr62RrKW5aLKvi2b+zD8JE7teAgY8lEhr6t4oScOYa/nwU2oIaNTYqa1JKLIyRq+DmORya0JXPRiKrlRET91OL0Ok5Bn636e1fUiKtKpEbnJ/HEtq9V/1ZhweH74DrPpZ1vT1s11FqVrqNEvc6RV/rOT4KndH6YV+KHRClYkVeCcLTS+MxnNTR9Z3WG2rmSVNU70WkPwspEjVyLf3ai56+Hw+uA6aAJ+BAbBbsoRcSIsRfVQADeawAAAAAAAAAAAAAADO1tl5fTggFbZeX04ICuRvmO7qS0P2J2PuUPJQeW3gTE1AYiw0fuTJN/b4E9mlyajBP8ght/DsLwLO3/Co8REekVvHjyUpAu2aXJqFmlyaj7vDDuLmZbjx8ZuSlIF2zS5NQs0uTUN4YdxcxuPHxm5KUgXbNLk1CzS5NQ3hh3FzG48fGbkpSBds0uTULNLk1DeGHcXMbjx8ZuSlIF2zS5NQs0uTUN4YdxcxuPHxm5KUgXbNLk1CzS5NQ3hh3FzG48fGbkpSBds0uTULNLk1DeGHcXMbjx8ZuSlJq+wvtM7lvTuXWfp8rpEwPVVS5VVU3luzS5NQs0uTUN4YVxRuPHxm5KUgXbNLk1CzS5NQ3hh3FzG48fGbkpSBds0uTULNLk1DeGHcXMbjx8ZuSlIF2zS5NQs0uTUN4YdxcxuPHxm5KUgXbNLk1CzS5NQ3hh3FzG48fGbkpSBds0uTULNLk1DeGHcXMbjx8ZuSlIF2zS5NQs0uTUN4YdxcxuPHxm5KUgXbNLk1CzS5NQ3hh3FzG48fGbkpSBds0uTULNLk1DeGHcXMbjx8ZuSmQrbLy+nBASV2mCkTIny/igNCzCRF20TnxIaJIugPWEq+uyvplwNLV+Ro3lN4Fgr1fkaN5TeBYKw/3Kexy/wApnZPsAAYm8AAAAAAAAAAAAAAAAAAAAAAAAAAAAAAAAAAAAAAAAAAAAAydee8z/b+KHBzXnvM/2/ihwTsL2N7IeUz/AOqi/wAnfdTS1fkaN5TeBYK9X5GjeU3gWCEf7lPT5f5TOyfYAAxN4AAAAAAAAAAAAAAAAAAAAAAAAAAAAAAAAAAAAAAAAAAAABk6895n+38UODmvPeZ/t/FDgnYXsb2Q8pn/ANVF/k77qfcoVZRMiga53ekbUXuXxwfQm7Vizty8gDidLtVfqWWF8ajtY1ERvKxdR2rFnbl5DtWLO3LyAPlGb1NldzFjcl1HasWduXkO1Ys7cvIAUZvUV3MWNyXUdqxZ25eQ7Vizty8gBRm9RXcxY3JdR2rFnbl5DtWLO3LyAFGb1FdzFjcl1HasWduXkO1Ys7cvIAUZvUV3MWNyXUdqxZ25eQ7Vizty8gBRm9RXcxY3JdR2rFnbl5DtWLO3LyAFGb1FdzFjcl1HasWduXkO1Ys7cvIAUZvUV3MWNyXUdqxZ25eQ7Vizty8gBRm9RXcxY3JdR2rFnbl5DtWLO3LyAFGb1FdzFjcl1HasWduXkO1Ys7cvIAUZvUV3MWNyXUdqxZ25eQ7Vizty8gBRm9RXcxY3JdR2rFnbl5DtWLO3LyAFGb1FdzFjcl1HasWduXkO1Ys7cvIAUZvUV3MWNyXUdqxZ25eQ7Vizty8gBRm9RXcxY3JdR2rFnbl5DtWLO3LyAFGb1FdzFjcl1M1W87Zp5nsXCi4MHjcgAJFjURqIUuZjufGe5fqqr/0//9k="/>
          <p:cNvSpPr>
            <a:spLocks noChangeAspect="1" noChangeArrowheads="1"/>
          </p:cNvSpPr>
          <p:nvPr/>
        </p:nvSpPr>
        <p:spPr bwMode="auto">
          <a:xfrm>
            <a:off x="98425" y="-841375"/>
            <a:ext cx="2619375" cy="1743075"/>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9224" name="AutoShape 8" descr="data:image/jpeg;base64,/9j/4AAQSkZJRgABAQAAAQABAAD/2wCEAAkGBhAGDgkIBxIREA4NDRYODRAQFBoTFBERFBwhHhQcHhQXJyYiGBokGRQSHy8gIzMpODg4FR4xNTAqNzIsLSkBCQoKDgwOGg8PGSwlHyQtNSo0LDQvNS80LS01NTEsLSo0LDQqLiwrLCkzLi01NjUtLDQpLCwsLCw0KSwsLCw2NP/AABEIALcBEwMBIgACEQEDEQH/xAAcAAEAAwADAQEAAAAAAAAAAAAAAwQGAQcIBQL/xAA9EAABAwAECgcHAwUBAQAAAAAAAQIDBAUTUREUM1JTkZKhsdEGBxUhMXOBEjRhYnGCsiJBQyMyQnKidCT/xAAbAQEAAgMBAQAAAAAAAAAAAAAABQYCAwQHAf/EADURAAECAgcHAgQGAwAAAAAAAAABAgMEFBVRUlOR0RIWITFhcZIRMgUzQbEiIzRCcoEGE6H/2gAMAwEAAhEDEQA/AMHQaDE6GjudGxVWNqqqtTvXATYhFo49lBV+Ro3lN4FgrrnO2l4nssCBC/1N/AnJPolhXxCLRx7KDEItHHsoWAY7brTdR4VxMkK+IRaOPZQYhFo49lCwBtutFHhXEyQr4hFo49lBiEWjj2ULAG260UeFcTJCviEWjj2UGIRaOPZQsAbbrRR4VxMkK+IRaOPZQYhFo49lCwBtutFHhXEyQr4hFo49lBiEWjj2ULAG260UeFcTJCviEWjj2UGIRaOPZQsAbbrRR4VxMkK+IRaOPZQYhFo49lCwBtutFHhXEyQr4hFo49lBiEWjj2ULAG260UeFcTJCviEWjj2UGIRaOPZQsAbbrRR4VxMkK+IRaOPZQYhFo49lCwBtutFHhXEyQr4hFo49lBiEWjj2ULAG260UeFcTJCviEWjj2UGIRaOPZQsAbbrRR4VxMkK+IRaOPZQYhFo49lCwBtutFHhXEyQr4hFo49lBiEWjj2ULAG260UeFcTJCviEWjj2UGIRaOPZQsAbbrRR4VxMkMhXMTY6RM1iIiJgwIiYE8EB+6895n+38UOCbhL+BvY8unmokzFRE/cv3U0tX5GjeU3gWCvV+Ro3lN4FghH+5T1GX+Uzsn2AAMTeAAAAAAAAAAAAAAAAAAAAAAAAAAAAAAAAAAAAAAAAAAAAAZOvPeZ/t/FDg5rz3mf7fxQ4J2F7G9kPKZ/8AVRf5O+6mlq/I0bym8CwVKBM1IaOir/E3gT27byOdJTCqqpDdkuhf4HxWRSG1Fjs5J+5NSQEdu28W7bzGhTOG7xXQ21tIY8PzbqSAjt23i3beKFM4bvFdBW0hjw/NupICO3beLdt4oUzhu8V0FbSGPD826kgI7dt4t23ihTOG7xXQVtIY8PzbqSAjt23i3beKFM4bvFdBW0hjw/NupICO3beLdt4oUzhu8V0FbSGPD826kgI7dt4t23ihTOG7xXQVtIY8PzbqSAjt23i3beKFM4bvFdBW0hjw/NupICO3beLdt4oUzhu8V0FbSGPD826kgI7dt4t23ihTOG7xXQVtIY8PzbqSAjt23i3beKFM4bvFdBW0hjw/NupICO3beLdt4oUzhu8V0FbSGPD826kgI7dt4t23ihTOG7xXQVtIY8PzbqSAjt23i3beKFM4bvFdBW0hjw/NupICO3beLdt4oUzhu8V0FbSGPD826kgI7dt4t23ihTOG7xXQVtIY8PzbqZevPeZ/t/FDgV05HUiZU+X8UOCVhsc1qIqcfQ83nYsN8xEc1yKiuVfX16n2aHkoPLbwJiGh5KDy28CYujPahSnc1AAMj4AAAAAAAAAAAAAAAAa7ob1b0npX7NJf/QoirlnJhV+Dx9hv7/7L3fXwO3ah6v6B0fRi0eFskqfzTYJH4b0w9zftRDjjTkOEvpzU6Icu5/Hkh0BRampNOT2qJBPIl8cT3praik83RinUfCs1EpTURMKqsL8CJ9cGA9NImDuQ5OKs3XTooaWnlJzVYqtcioqeKL3LqOD0/WtQ0au2rFWUMcqfO39SfR3inodadKuplY0fSejbldg78WkXv+2ReDtZ0wviEN6+juBpfKubxTidVg/c0LqO58U7VY9i+y5rkwK1U8UVF8FPwSBygAAAAAAAAAAAAAAAAAGdrbLy+nBAK2y8vpwQFcjfMd3UlofsTsfcoeSg8tvAmIaHkoPLbwJiws9qEU7moABkfAAAAAAAAAAAAAbnqy6Cp0mldT6xTDRIHYPZX+aTx9n/AFTuVfqiXmMoVDfWEsFEoyYZJpGxsT5nLgTiemqjqhlQ0ai1dRv7IWI3DnL/AJL9VVVX1OCemFhM2W81OqWhbbvVeSFxjEjRrGIiIiYERO5ERPDuP0AV8lAAAAAADCdZfQJvSGJ9ZVe3BTYm4VRP52J/ivzIngvpdg6M8PE9XHQ/Wx0cSpKetKo6YIaaiytRPBJEX+omtWu+5SY+HzCr+U7+tDgmoX70MSACXOAAAAAAAAAAAAAAAAztbZeX04IBW2Xl9OCArkb5ju6ktD9idj7lDyUHlt4ExDQ8lB5beBMWFntQinc1AAMj4AAAAAAAAAAAAbXqhq/Ha1ilcmFKNC+bvzsHst/PD6HfJ0r1I+/07/xr+bTuor/xBfWN/RKSqflgAHAdQAAAAAAMF1zVelKq1lKwfqo1IY5F+V/6XJrc1ftN6ZPrUVEqescKYcng+C2jTfLL6RW9zVFT1YvY8+gAtBDAAAAAAAAAAAAAAAGdrbLy+nBAK2y8vpwQFcjfMd3UlofsTsfcoeSg8tvAmIaHkoPLbwJiws9qEU7moABkfAAAAAAAAAAAADYdU9ZJV9bUZsi4G0iN9H+5yYW/9MRPU7+PKtGpDqI+KkQL7L43o9jrnNXCi60Q9LdGa+Z0kolGrGDutG/rbmSJ3Pb6Lh3KQvxKGu0j/wCiQlH8FafUABFHcAAAAAADr7rprFKNV8FDT+6k0hvd8kf6l/69jWdgnQHWf0mTpFT3to64YKIiwRKi4Uc7D/Ucn1XAn0ah2yMNXxUX6JxOeZfss7mQABYiJAAAAAAAAAAAAAAAM7W2Xl9OCAVtl5fTggK5G+Y7upLQ/YnY+5Q8lB5beBMQ0PJQeW3gTFhZ7UIp3NQADI+AAAAAAAAAAAAA1vV704d0RndHSMLqJOqWzU71Y7wR7UvRPFP3T4ohkgYPY2I1Wu5GTXK1fVD1RRKWynxxUmiuR8cjUcx7Vwo5F+JMeceivTeldEn/APxu9uFy4ZIH97HXqma74p64Ttmoutmr62RrKW5aLKvi2b+zD8JE7teAgY8lEhr6t4oScOYa/nwU2oIaNTYqa1JKLIyRq+DmORya0JXPRiKrlRET91OL0Ok5Bn636e1fUiKtKpEbnJ/HEtq9V/1ZhweH74DrPpZ1vT1s11FqVrqNEvc6RV/rOT4KndH6YV+KHRClYkVeCcLTS+MxnNTR9Z3WG2rmSVNU70WkPwspEjVyLf3ai56+Hw+uA6aAJ+BAbBbsoRcSIsRfVQADeawAAAAAAAAAAAAAADO1tl5fTggFbZeX04ICuRvmO7qS0P2J2PuUPJQeW3gTE1AYiw0fuTJN/b4E9mlyajBP8ght/DsLwLO3/Co8REekVvHjyUpAu2aXJqFmlyaj7vDDuLmZbjx8ZuSlIF2zS5NQs0uTUN4YdxcxuPHxm5KUgXbNLk1CzS5NQ3hh3FzG48fGbkpSBds0uTULNLk1DeGHcXMbjx8ZuSlIF2zS5NQs0uTUN4YdxcxuPHxm5KUgXbNLk1CzS5NQ3hh3FzG48fGbkpSBds0uTULNLk1DeGHcXMbjx8ZuSlJq+wvtM7lvTuXWfp8rpEwPVVS5VVU3luzS5NQs0uTUN4YVxRuPHxm5KUgXbNLk1CzS5NQ3hh3FzG48fGbkpSBds0uTULNLk1DeGHcXMbjx8ZuSlIF2zS5NQs0uTUN4YdxcxuPHxm5KUgXbNLk1CzS5NQ3hh3FzG48fGbkpSBds0uTULNLk1DeGHcXMbjx8ZuSlIF2zS5NQs0uTUN4YdxcxuPHxm5KUgXbNLk1CzS5NQ3hh3FzG48fGbkpSBds0uTULNLk1DeGHcXMbjx8ZuSmQrbLy+nBASV2mCkTIny/igNCzCRF20TnxIaJIugPWEq+uyvplwNLV+Ro3lN4Fgr1fkaN5TeBYKw/3Kexy/wApnZPsAAYm8AAAAAAAAAAAAAAAAAAAAAAAAAAAAAAAAAAAAAAAAAAAAAydee8z/b+KHBzXnvM/2/ihwTsL2N7IeUz/AOqi/wAnfdTS1fkaN5TeBYK9X5GjeU3gWCEf7lPT5f5TOyfYAAxN4AAAAAAAAAAAAAAAAAAAAAAAAAAAAAAAAAAAAAAAAAAAABk6895n+38UODmvPeZ/t/FDgnYXsb2Q8pn/ANVF/k77qfcoVZRMiga53ekbUXuXxwfQm7Vizty8gDidLtVfqWWF8ajtY1ERvKxdR2rFnbl5DtWLO3LyAPlGb1NldzFjcl1HasWduXkO1Ys7cvIAUZvUV3MWNyXUdqxZ25eQ7Vizty8gBRm9RXcxY3JdR2rFnbl5DtWLO3LyAFGb1FdzFjcl1HasWduXkO1Ys7cvIAUZvUV3MWNyXUdqxZ25eQ7Vizty8gBRm9RXcxY3JdR2rFnbl5DtWLO3LyAFGb1FdzFjcl1HasWduXkO1Ys7cvIAUZvUV3MWNyXUdqxZ25eQ7Vizty8gBRm9RXcxY3JdR2rFnbl5DtWLO3LyAFGb1FdzFjcl1HasWduXkO1Ys7cvIAUZvUV3MWNyXUdqxZ25eQ7Vizty8gBRm9RXcxY3JdR2rFnbl5DtWLO3LyAFGb1FdzFjcl1HasWduXkO1Ys7cvIAUZvUV3MWNyXUdqxZ25eQ7Vizty8gBRm9RXcxY3JdR2rFnbl5DtWLO3LyAFGb1FdzFjcl1M1W87Zp5nsXCi4MHjcgAJFjURqIUuZjufGe5fqqr/0//9k="/>
          <p:cNvSpPr>
            <a:spLocks noChangeAspect="1" noChangeArrowheads="1"/>
          </p:cNvSpPr>
          <p:nvPr/>
        </p:nvSpPr>
        <p:spPr bwMode="auto">
          <a:xfrm>
            <a:off x="98425" y="-841375"/>
            <a:ext cx="2619375" cy="1743075"/>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8" name="TextBox 7">
            <a:hlinkClick r:id="rId3" action="ppaction://hlinksldjump">
              <a:snd r:embed="rId4" name="camera.wav" builtIn="1"/>
            </a:hlinkClick>
          </p:cNvPr>
          <p:cNvSpPr txBox="1"/>
          <p:nvPr/>
        </p:nvSpPr>
        <p:spPr>
          <a:xfrm>
            <a:off x="8143868" y="6334780"/>
            <a:ext cx="1000132" cy="523220"/>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pPr algn="ctr"/>
            <a:r>
              <a:rPr lang="en-US" b="1" dirty="0" smtClean="0"/>
              <a:t>Main</a:t>
            </a:r>
            <a:endParaRPr lang="th-TH" b="1" dirty="0"/>
          </a:p>
        </p:txBody>
      </p:sp>
      <p:sp>
        <p:nvSpPr>
          <p:cNvPr id="9" name="TextBox 8"/>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
        <p:nvSpPr>
          <p:cNvPr id="10" name="TextBox 9">
            <a:hlinkClick r:id="" action="ppaction://hlinkshowjump?jump=previousslide">
              <a:snd r:embed="rId5"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1472" y="2071678"/>
            <a:ext cx="7729534" cy="3786214"/>
          </a:xfrm>
        </p:spPr>
        <p:style>
          <a:lnRef idx="0">
            <a:schemeClr val="accent5"/>
          </a:lnRef>
          <a:fillRef idx="3">
            <a:schemeClr val="accent5"/>
          </a:fillRef>
          <a:effectRef idx="3">
            <a:schemeClr val="accent5"/>
          </a:effectRef>
          <a:fontRef idx="minor">
            <a:schemeClr val="lt1"/>
          </a:fontRef>
        </p:style>
        <p:txBody>
          <a:bodyPr>
            <a:normAutofit/>
          </a:bodyPr>
          <a:lstStyle/>
          <a:p>
            <a:pPr>
              <a:buNone/>
            </a:pPr>
            <a:r>
              <a:rPr lang="en-US" b="1" dirty="0" smtClean="0">
                <a:latin typeface="Bodoni MT" pitchFamily="18" charset="0"/>
              </a:rPr>
              <a:t>    Head </a:t>
            </a:r>
            <a:r>
              <a:rPr lang="en-US" b="1" dirty="0">
                <a:latin typeface="Bodoni MT" pitchFamily="18" charset="0"/>
              </a:rPr>
              <a:t>of State : President </a:t>
            </a:r>
            <a:r>
              <a:rPr lang="en-US" b="1" dirty="0" err="1">
                <a:latin typeface="Bodoni MT" pitchFamily="18" charset="0"/>
              </a:rPr>
              <a:t>Susilo</a:t>
            </a:r>
            <a:r>
              <a:rPr lang="en-US" b="1" dirty="0">
                <a:latin typeface="Bodoni MT" pitchFamily="18" charset="0"/>
              </a:rPr>
              <a:t> </a:t>
            </a:r>
            <a:r>
              <a:rPr lang="en-US" b="1" dirty="0" err="1">
                <a:latin typeface="Bodoni MT" pitchFamily="18" charset="0"/>
              </a:rPr>
              <a:t>Bambang</a:t>
            </a:r>
            <a:r>
              <a:rPr lang="en-US" b="1" dirty="0">
                <a:latin typeface="Bodoni MT" pitchFamily="18" charset="0"/>
              </a:rPr>
              <a:t> </a:t>
            </a:r>
            <a:endParaRPr lang="en-US" b="1" dirty="0" smtClean="0">
              <a:latin typeface="Bodoni MT" pitchFamily="18" charset="0"/>
            </a:endParaRPr>
          </a:p>
          <a:p>
            <a:pPr>
              <a:buNone/>
            </a:pPr>
            <a:r>
              <a:rPr lang="en-US" b="1" dirty="0">
                <a:latin typeface="Bodoni MT" pitchFamily="18" charset="0"/>
              </a:rPr>
              <a:t> </a:t>
            </a:r>
            <a:r>
              <a:rPr lang="en-US" b="1" dirty="0" smtClean="0">
                <a:latin typeface="Bodoni MT" pitchFamily="18" charset="0"/>
              </a:rPr>
              <a:t>                               </a:t>
            </a:r>
            <a:r>
              <a:rPr lang="en-US" b="1" dirty="0" err="1" smtClean="0">
                <a:latin typeface="Bodoni MT" pitchFamily="18" charset="0"/>
              </a:rPr>
              <a:t>Yudhoyono</a:t>
            </a:r>
            <a:r>
              <a:rPr lang="en-US" b="1" dirty="0" smtClean="0">
                <a:latin typeface="Bodoni MT" pitchFamily="18" charset="0"/>
              </a:rPr>
              <a:t> </a:t>
            </a:r>
            <a:r>
              <a:rPr lang="en-US" b="1" dirty="0">
                <a:latin typeface="Bodoni MT" pitchFamily="18" charset="0"/>
              </a:rPr>
              <a:t/>
            </a:r>
            <a:br>
              <a:rPr lang="en-US" b="1" dirty="0">
                <a:latin typeface="Bodoni MT" pitchFamily="18" charset="0"/>
              </a:rPr>
            </a:br>
            <a:r>
              <a:rPr lang="en-US" b="1" dirty="0">
                <a:latin typeface="Bodoni MT" pitchFamily="18" charset="0"/>
              </a:rPr>
              <a:t>Capital : Jakarta </a:t>
            </a:r>
            <a:br>
              <a:rPr lang="en-US" b="1" dirty="0">
                <a:latin typeface="Bodoni MT" pitchFamily="18" charset="0"/>
              </a:rPr>
            </a:br>
            <a:r>
              <a:rPr lang="en-US" b="1" dirty="0">
                <a:latin typeface="Bodoni MT" pitchFamily="18" charset="0"/>
              </a:rPr>
              <a:t>Language : Indonesian</a:t>
            </a:r>
            <a:br>
              <a:rPr lang="en-US" b="1" dirty="0">
                <a:latin typeface="Bodoni MT" pitchFamily="18" charset="0"/>
              </a:rPr>
            </a:br>
            <a:r>
              <a:rPr lang="en-US" b="1" dirty="0">
                <a:latin typeface="Bodoni MT" pitchFamily="18" charset="0"/>
              </a:rPr>
              <a:t>Currency : Rupiah</a:t>
            </a:r>
            <a:br>
              <a:rPr lang="en-US" b="1" dirty="0">
                <a:latin typeface="Bodoni MT" pitchFamily="18" charset="0"/>
              </a:rPr>
            </a:br>
            <a:r>
              <a:rPr lang="en-US" b="1" dirty="0">
                <a:latin typeface="Bodoni MT" pitchFamily="18" charset="0"/>
              </a:rPr>
              <a:t>Department of Foreign Affairs of Indonesia </a:t>
            </a:r>
            <a:r>
              <a:rPr lang="en-US" b="1" dirty="0" smtClean="0">
                <a:latin typeface="Bodoni MT" pitchFamily="18" charset="0"/>
              </a:rPr>
              <a:t>Website</a:t>
            </a:r>
            <a:r>
              <a:rPr lang="en-US" b="1" dirty="0"/>
              <a:t> : </a:t>
            </a:r>
            <a:r>
              <a:rPr lang="en-US" b="1" dirty="0">
                <a:hlinkClick r:id="rId2"/>
              </a:rPr>
              <a:t>www.deplu.go.id</a:t>
            </a:r>
            <a:r>
              <a:rPr lang="en-US" b="1" dirty="0"/>
              <a:t> </a:t>
            </a:r>
            <a:endParaRPr lang="en-US" dirty="0">
              <a:latin typeface="Bodoni MT" pitchFamily="18" charset="0"/>
            </a:endParaRPr>
          </a:p>
        </p:txBody>
      </p:sp>
      <p:sp>
        <p:nvSpPr>
          <p:cNvPr id="4" name="Title 3"/>
          <p:cNvSpPr>
            <a:spLocks noGrp="1"/>
          </p:cNvSpPr>
          <p:nvPr>
            <p:ph type="title"/>
          </p:nvPr>
        </p:nvSpPr>
        <p:spPr>
          <a:xfrm>
            <a:off x="1857356" y="714356"/>
            <a:ext cx="5429288" cy="1071570"/>
          </a:xfrm>
        </p:spPr>
        <p:style>
          <a:lnRef idx="1">
            <a:schemeClr val="accent2"/>
          </a:lnRef>
          <a:fillRef idx="2">
            <a:schemeClr val="accent2"/>
          </a:fillRef>
          <a:effectRef idx="1">
            <a:schemeClr val="accent2"/>
          </a:effectRef>
          <a:fontRef idx="minor">
            <a:schemeClr val="dk1"/>
          </a:fontRef>
        </p:style>
        <p:txBody>
          <a:bodyP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n-US" sz="4000" b="1" dirty="0" smtClean="0"/>
              <a:t>Republic of Indonesia</a:t>
            </a:r>
            <a:endParaRPr lang="en-US" sz="4000" dirty="0" smtClean="0"/>
          </a:p>
        </p:txBody>
      </p:sp>
      <p:sp>
        <p:nvSpPr>
          <p:cNvPr id="5" name="TextBox 4">
            <a:hlinkClick r:id="rId3" action="ppaction://hlinksldjump">
              <a:snd r:embed="rId4" name="camera.wav" builtIn="1"/>
            </a:hlinkClick>
          </p:cNvPr>
          <p:cNvSpPr txBox="1"/>
          <p:nvPr/>
        </p:nvSpPr>
        <p:spPr>
          <a:xfrm>
            <a:off x="8143900" y="6334780"/>
            <a:ext cx="1000100" cy="523220"/>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pPr algn="ctr"/>
            <a:r>
              <a:rPr lang="en-US" b="1" dirty="0" smtClean="0"/>
              <a:t>Main</a:t>
            </a:r>
            <a:endParaRPr lang="th-TH" b="1" dirty="0"/>
          </a:p>
        </p:txBody>
      </p:sp>
      <p:sp>
        <p:nvSpPr>
          <p:cNvPr id="6" name="TextBox 5"/>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
        <p:nvSpPr>
          <p:cNvPr id="7" name="TextBox 6">
            <a:hlinkClick r:id="" action="ppaction://hlinkshowjump?jump=previousslide">
              <a:snd r:embed="rId5"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2910" y="1928802"/>
            <a:ext cx="7729534" cy="3786214"/>
          </a:xfrm>
        </p:spPr>
        <p:style>
          <a:lnRef idx="1">
            <a:schemeClr val="accent6"/>
          </a:lnRef>
          <a:fillRef idx="2">
            <a:schemeClr val="accent6"/>
          </a:fillRef>
          <a:effectRef idx="1">
            <a:schemeClr val="accent6"/>
          </a:effectRef>
          <a:fontRef idx="minor">
            <a:schemeClr val="dk1"/>
          </a:fontRef>
        </p:style>
        <p:txBody>
          <a:bodyPr>
            <a:normAutofit fontScale="85000" lnSpcReduction="10000"/>
          </a:bodyPr>
          <a:lstStyle/>
          <a:p>
            <a:pPr>
              <a:buNone/>
            </a:pPr>
            <a:r>
              <a:rPr lang="th-TH" dirty="0">
                <a:latin typeface="Bodoni MT" pitchFamily="18" charset="0"/>
              </a:rPr>
              <a:t> </a:t>
            </a:r>
            <a:endParaRPr lang="en-US" dirty="0" smtClean="0">
              <a:latin typeface="Bodoni MT" pitchFamily="18" charset="0"/>
            </a:endParaRPr>
          </a:p>
          <a:p>
            <a:pPr>
              <a:buNone/>
            </a:pPr>
            <a:r>
              <a:rPr lang="en-US" b="1" dirty="0" smtClean="0">
                <a:latin typeface="Bodoni MT" pitchFamily="18" charset="0"/>
              </a:rPr>
              <a:t>     </a:t>
            </a:r>
            <a:r>
              <a:rPr lang="en-US" b="1" dirty="0" err="1" smtClean="0">
                <a:latin typeface="Bodoni MT" pitchFamily="18" charset="0"/>
              </a:rPr>
              <a:t>Headof</a:t>
            </a:r>
            <a:r>
              <a:rPr lang="en-US" b="1" dirty="0" smtClean="0">
                <a:latin typeface="Bodoni MT" pitchFamily="18" charset="0"/>
              </a:rPr>
              <a:t> </a:t>
            </a:r>
            <a:r>
              <a:rPr lang="en-US" b="1" dirty="0">
                <a:latin typeface="Bodoni MT" pitchFamily="18" charset="0"/>
              </a:rPr>
              <a:t>State : President </a:t>
            </a:r>
            <a:r>
              <a:rPr lang="en-US" b="1" dirty="0" err="1">
                <a:latin typeface="Bodoni MT" pitchFamily="18" charset="0"/>
              </a:rPr>
              <a:t>Choummaly</a:t>
            </a:r>
            <a:r>
              <a:rPr lang="en-US" b="1" dirty="0">
                <a:latin typeface="Bodoni MT" pitchFamily="18" charset="0"/>
              </a:rPr>
              <a:t> </a:t>
            </a:r>
            <a:r>
              <a:rPr lang="en-US" b="1" dirty="0" err="1">
                <a:latin typeface="Bodoni MT" pitchFamily="18" charset="0"/>
              </a:rPr>
              <a:t>Sayasone</a:t>
            </a:r>
            <a:r>
              <a:rPr lang="en-US" b="1" dirty="0">
                <a:latin typeface="Bodoni MT" pitchFamily="18" charset="0"/>
              </a:rPr>
              <a:t>  </a:t>
            </a:r>
            <a:br>
              <a:rPr lang="en-US" b="1" dirty="0">
                <a:latin typeface="Bodoni MT" pitchFamily="18" charset="0"/>
              </a:rPr>
            </a:br>
            <a:r>
              <a:rPr lang="en-US" b="1" dirty="0">
                <a:latin typeface="Bodoni MT" pitchFamily="18" charset="0"/>
              </a:rPr>
              <a:t>Head of Government : Prime Minister </a:t>
            </a:r>
            <a:r>
              <a:rPr lang="en-US" b="1" dirty="0" err="1">
                <a:latin typeface="Bodoni MT" pitchFamily="18" charset="0"/>
              </a:rPr>
              <a:t>Thongsing</a:t>
            </a:r>
            <a:r>
              <a:rPr lang="en-US" b="1" dirty="0">
                <a:latin typeface="Bodoni MT" pitchFamily="18" charset="0"/>
              </a:rPr>
              <a:t> </a:t>
            </a:r>
            <a:endParaRPr lang="en-US" b="1" dirty="0" smtClean="0">
              <a:latin typeface="Bodoni MT" pitchFamily="18" charset="0"/>
            </a:endParaRPr>
          </a:p>
          <a:p>
            <a:pPr>
              <a:buNone/>
            </a:pPr>
            <a:r>
              <a:rPr lang="en-US" b="1" dirty="0">
                <a:latin typeface="Bodoni MT" pitchFamily="18" charset="0"/>
              </a:rPr>
              <a:t> </a:t>
            </a:r>
            <a:r>
              <a:rPr lang="en-US" b="1" dirty="0" smtClean="0">
                <a:latin typeface="Bodoni MT" pitchFamily="18" charset="0"/>
              </a:rPr>
              <a:t>                                         </a:t>
            </a:r>
            <a:r>
              <a:rPr lang="en-US" b="1" dirty="0" err="1" smtClean="0">
                <a:latin typeface="Bodoni MT" pitchFamily="18" charset="0"/>
              </a:rPr>
              <a:t>Thammavong</a:t>
            </a:r>
            <a:r>
              <a:rPr lang="en-US" b="1" dirty="0">
                <a:latin typeface="Bodoni MT" pitchFamily="18" charset="0"/>
              </a:rPr>
              <a:t> </a:t>
            </a:r>
            <a:br>
              <a:rPr lang="en-US" b="1" dirty="0">
                <a:latin typeface="Bodoni MT" pitchFamily="18" charset="0"/>
              </a:rPr>
            </a:br>
            <a:r>
              <a:rPr lang="en-US" b="1" dirty="0">
                <a:latin typeface="Bodoni MT" pitchFamily="18" charset="0"/>
              </a:rPr>
              <a:t>Capital : Vientiane </a:t>
            </a:r>
            <a:br>
              <a:rPr lang="en-US" b="1" dirty="0">
                <a:latin typeface="Bodoni MT" pitchFamily="18" charset="0"/>
              </a:rPr>
            </a:br>
            <a:r>
              <a:rPr lang="en-US" b="1" dirty="0">
                <a:latin typeface="Bodoni MT" pitchFamily="18" charset="0"/>
              </a:rPr>
              <a:t>Language : Lao </a:t>
            </a:r>
            <a:br>
              <a:rPr lang="en-US" b="1" dirty="0">
                <a:latin typeface="Bodoni MT" pitchFamily="18" charset="0"/>
              </a:rPr>
            </a:br>
            <a:r>
              <a:rPr lang="en-US" b="1" dirty="0">
                <a:latin typeface="Bodoni MT" pitchFamily="18" charset="0"/>
              </a:rPr>
              <a:t>Currency : Kip </a:t>
            </a:r>
            <a:br>
              <a:rPr lang="en-US" b="1" dirty="0">
                <a:latin typeface="Bodoni MT" pitchFamily="18" charset="0"/>
              </a:rPr>
            </a:br>
            <a:r>
              <a:rPr lang="en-US" b="1" dirty="0">
                <a:latin typeface="Bodoni MT" pitchFamily="18" charset="0"/>
              </a:rPr>
              <a:t>Ministry of Foreign Affairs of Lao PDR </a:t>
            </a:r>
            <a:r>
              <a:rPr lang="en-US" b="1" dirty="0" smtClean="0">
                <a:latin typeface="Bodoni MT" pitchFamily="18" charset="0"/>
              </a:rPr>
              <a:t>Website</a:t>
            </a:r>
            <a:r>
              <a:rPr lang="en-US" b="1" dirty="0">
                <a:latin typeface="Bodoni MT" pitchFamily="18" charset="0"/>
              </a:rPr>
              <a:t> : </a:t>
            </a:r>
            <a:r>
              <a:rPr lang="en-US" b="1" dirty="0">
                <a:latin typeface="Bodoni MT" pitchFamily="18" charset="0"/>
                <a:hlinkClick r:id="rId2"/>
              </a:rPr>
              <a:t>www.mofa.gov.la</a:t>
            </a:r>
            <a:r>
              <a:rPr lang="en-US" b="1" dirty="0">
                <a:latin typeface="Bodoni MT" pitchFamily="18" charset="0"/>
              </a:rPr>
              <a:t> </a:t>
            </a:r>
            <a:endParaRPr lang="en-US" dirty="0" smtClean="0">
              <a:latin typeface="Bodoni MT" pitchFamily="18" charset="0"/>
            </a:endParaRPr>
          </a:p>
          <a:p>
            <a:endParaRPr lang="th-TH" dirty="0">
              <a:latin typeface="Bodoni MT" pitchFamily="18" charset="0"/>
            </a:endParaRPr>
          </a:p>
        </p:txBody>
      </p:sp>
      <p:sp>
        <p:nvSpPr>
          <p:cNvPr id="4" name="Title 3"/>
          <p:cNvSpPr>
            <a:spLocks noGrp="1"/>
          </p:cNvSpPr>
          <p:nvPr>
            <p:ph type="title"/>
          </p:nvPr>
        </p:nvSpPr>
        <p:spPr>
          <a:xfrm>
            <a:off x="642910" y="500042"/>
            <a:ext cx="7800972" cy="1071570"/>
          </a:xfrm>
          <a:ln w="57150"/>
        </p:spPr>
        <p:style>
          <a:lnRef idx="1">
            <a:schemeClr val="accent3"/>
          </a:lnRef>
          <a:fillRef idx="2">
            <a:schemeClr val="accent3"/>
          </a:fillRef>
          <a:effectRef idx="1">
            <a:schemeClr val="accent3"/>
          </a:effectRef>
          <a:fontRef idx="minor">
            <a:schemeClr val="dk1"/>
          </a:fontRef>
        </p:style>
        <p:txBody>
          <a:bodyPr>
            <a:normAutofit fontScale="90000"/>
            <a:scene3d>
              <a:camera prst="orthographicFront"/>
              <a:lightRig rig="flat" dir="tl">
                <a:rot lat="0" lon="0" rev="6600000"/>
              </a:lightRig>
            </a:scene3d>
            <a:sp3d extrusionH="25400" contourW="8890">
              <a:bevelT w="38100" h="31750"/>
              <a:contourClr>
                <a:schemeClr val="accent2">
                  <a:shade val="75000"/>
                </a:schemeClr>
              </a:contourClr>
            </a:sp3d>
          </a:bodyPr>
          <a:lstStyle/>
          <a:p>
            <a:r>
              <a:rPr lang="th-TH"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r>
            <a:br>
              <a:rPr lang="th-TH"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br>
            <a:r>
              <a:rPr lang="th-TH" sz="3600"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
            </a:r>
            <a:br>
              <a:rPr lang="th-TH" sz="3600"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br>
            <a:r>
              <a:rPr lang="th-TH" sz="3600"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 </a:t>
            </a:r>
            <a:r>
              <a:rPr lang="en-US" sz="3600"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The Loa People's </a:t>
            </a:r>
            <a:r>
              <a:rPr lang="th-TH"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 </a:t>
            </a:r>
            <a:r>
              <a:rPr lang="en-US"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Bodoni MT" pitchFamily="18" charset="0"/>
              </a:rPr>
              <a:t> Democratic Republic </a:t>
            </a:r>
            <a:r>
              <a:rPr lang="en-US"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r>
            <a:br>
              <a:rPr lang="en-US"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br>
            <a:endParaRPr lang="th-TH"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5" name="TextBox 4">
            <a:hlinkClick r:id="rId3" action="ppaction://hlinksldjump">
              <a:snd r:embed="rId4" name="camera.wav" builtIn="1"/>
            </a:hlinkClick>
          </p:cNvPr>
          <p:cNvSpPr txBox="1"/>
          <p:nvPr/>
        </p:nvSpPr>
        <p:spPr>
          <a:xfrm>
            <a:off x="8001024" y="6334780"/>
            <a:ext cx="1142976" cy="523220"/>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pPr algn="ctr"/>
            <a:r>
              <a:rPr lang="en-US" b="1" dirty="0" smtClean="0"/>
              <a:t>Main</a:t>
            </a:r>
            <a:endParaRPr lang="th-TH" b="1" dirty="0"/>
          </a:p>
        </p:txBody>
      </p:sp>
      <p:sp>
        <p:nvSpPr>
          <p:cNvPr id="6" name="TextBox 5"/>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
        <p:nvSpPr>
          <p:cNvPr id="7" name="TextBox 6">
            <a:hlinkClick r:id="" action="ppaction://hlinkshowjump?jump=previousslide">
              <a:snd r:embed="rId5"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1472" y="2071678"/>
            <a:ext cx="7729534" cy="4214842"/>
          </a:xfrm>
          <a:prstGeom prst="roundRect">
            <a:avLst/>
          </a:prstGeom>
        </p:spPr>
        <p:style>
          <a:lnRef idx="1">
            <a:schemeClr val="accent2"/>
          </a:lnRef>
          <a:fillRef idx="2">
            <a:schemeClr val="accent2"/>
          </a:fillRef>
          <a:effectRef idx="1">
            <a:schemeClr val="accent2"/>
          </a:effectRef>
          <a:fontRef idx="minor">
            <a:schemeClr val="dk1"/>
          </a:fontRef>
        </p:style>
        <p:txBody>
          <a:bodyPr>
            <a:normAutofit fontScale="70000" lnSpcReduction="20000"/>
          </a:bodyPr>
          <a:lstStyle/>
          <a:p>
            <a:pPr>
              <a:buNone/>
            </a:pPr>
            <a:r>
              <a:rPr lang="en-US" b="1" dirty="0" smtClean="0"/>
              <a:t>	</a:t>
            </a:r>
            <a:r>
              <a:rPr lang="en-US" sz="4000" b="1" dirty="0" smtClean="0"/>
              <a:t>Head </a:t>
            </a:r>
            <a:r>
              <a:rPr lang="en-US" sz="4000" b="1" dirty="0"/>
              <a:t>of Government : The </a:t>
            </a:r>
            <a:r>
              <a:rPr lang="en-US" sz="4000" b="1" dirty="0" err="1"/>
              <a:t>Honourable</a:t>
            </a:r>
            <a:r>
              <a:rPr lang="en-US" sz="4000" b="1" dirty="0"/>
              <a:t> </a:t>
            </a:r>
            <a:r>
              <a:rPr lang="en-US" sz="4000" b="1" dirty="0" smtClean="0"/>
              <a:t>                  </a:t>
            </a:r>
          </a:p>
          <a:p>
            <a:pPr>
              <a:buNone/>
            </a:pPr>
            <a:r>
              <a:rPr lang="en-US" sz="4000" b="1" dirty="0"/>
              <a:t> </a:t>
            </a:r>
            <a:r>
              <a:rPr lang="en-US" sz="4000" b="1" dirty="0" smtClean="0"/>
              <a:t>                                              </a:t>
            </a:r>
            <a:r>
              <a:rPr lang="en-US" sz="4000" b="1" dirty="0" err="1" smtClean="0"/>
              <a:t>Dato</a:t>
            </a:r>
            <a:r>
              <a:rPr lang="en-US" sz="4000" b="1" dirty="0"/>
              <a:t>' </a:t>
            </a:r>
            <a:r>
              <a:rPr lang="en-US" sz="4000" b="1" dirty="0" smtClean="0"/>
              <a:t>  Sri </a:t>
            </a:r>
            <a:r>
              <a:rPr lang="en-US" sz="4000" b="1" dirty="0" err="1"/>
              <a:t>Mohd</a:t>
            </a:r>
            <a:r>
              <a:rPr lang="en-US" sz="4000" b="1" dirty="0"/>
              <a:t> </a:t>
            </a:r>
            <a:endParaRPr lang="en-US" sz="4000" b="1" dirty="0" smtClean="0"/>
          </a:p>
          <a:p>
            <a:pPr>
              <a:buNone/>
            </a:pPr>
            <a:r>
              <a:rPr lang="en-US" sz="4000" b="1" dirty="0"/>
              <a:t> </a:t>
            </a:r>
            <a:r>
              <a:rPr lang="en-US" sz="4000" b="1" dirty="0" smtClean="0"/>
              <a:t>                                              </a:t>
            </a:r>
            <a:r>
              <a:rPr lang="en-US" sz="4000" b="1" dirty="0" err="1" smtClean="0"/>
              <a:t>Najib</a:t>
            </a:r>
            <a:r>
              <a:rPr lang="en-US" sz="4000" b="1" dirty="0" smtClean="0"/>
              <a:t> </a:t>
            </a:r>
            <a:r>
              <a:rPr lang="en-US" sz="4000" b="1" dirty="0"/>
              <a:t>bin </a:t>
            </a:r>
            <a:r>
              <a:rPr lang="en-US" sz="4000" b="1" dirty="0" err="1"/>
              <a:t>Tun</a:t>
            </a:r>
            <a:r>
              <a:rPr lang="en-US" sz="4000" b="1" dirty="0"/>
              <a:t> Abdul </a:t>
            </a:r>
            <a:r>
              <a:rPr lang="en-US" sz="4000" b="1" dirty="0" smtClean="0"/>
              <a:t> </a:t>
            </a:r>
          </a:p>
          <a:p>
            <a:pPr>
              <a:buNone/>
            </a:pPr>
            <a:r>
              <a:rPr lang="en-US" sz="4000" b="1" dirty="0"/>
              <a:t> </a:t>
            </a:r>
            <a:r>
              <a:rPr lang="en-US" sz="4000" b="1" dirty="0" smtClean="0"/>
              <a:t>                                              </a:t>
            </a:r>
            <a:r>
              <a:rPr lang="en-US" sz="4000" b="1" dirty="0" err="1" smtClean="0"/>
              <a:t>Razak</a:t>
            </a:r>
            <a:r>
              <a:rPr lang="en-US" sz="4000" b="1" dirty="0" smtClean="0"/>
              <a:t> </a:t>
            </a:r>
            <a:r>
              <a:rPr lang="en-US" sz="4000" b="1" dirty="0"/>
              <a:t/>
            </a:r>
            <a:br>
              <a:rPr lang="en-US" sz="4000" b="1" dirty="0"/>
            </a:br>
            <a:r>
              <a:rPr lang="en-US" sz="4000" b="1" dirty="0"/>
              <a:t>Capital : Kuala Lumpur </a:t>
            </a:r>
            <a:br>
              <a:rPr lang="en-US" sz="4000" b="1" dirty="0"/>
            </a:br>
            <a:r>
              <a:rPr lang="en-US" sz="4000" b="1" dirty="0"/>
              <a:t>Language(s) : Malay, English, Chinese, Tamil </a:t>
            </a:r>
            <a:br>
              <a:rPr lang="en-US" sz="4000" b="1" dirty="0"/>
            </a:br>
            <a:r>
              <a:rPr lang="en-US" sz="4000" b="1" dirty="0"/>
              <a:t>Currency : Ringgit  </a:t>
            </a:r>
            <a:br>
              <a:rPr lang="en-US" sz="4000" b="1" dirty="0"/>
            </a:br>
            <a:r>
              <a:rPr lang="en-US" sz="4000" b="1" dirty="0"/>
              <a:t>Ministry of Foreign Affairs of Malaysia Website: </a:t>
            </a:r>
            <a:r>
              <a:rPr lang="en-US" sz="4000" b="1" dirty="0">
                <a:hlinkClick r:id="rId2"/>
              </a:rPr>
              <a:t/>
            </a:r>
            <a:br>
              <a:rPr lang="en-US" sz="4000" b="1" dirty="0">
                <a:hlinkClick r:id="rId2"/>
              </a:rPr>
            </a:br>
            <a:r>
              <a:rPr lang="en-US" sz="4000" b="1" dirty="0"/>
              <a:t>ASEAN-Malaysia National Secretariat Website</a:t>
            </a:r>
            <a:endParaRPr lang="en-US" sz="4000" dirty="0" smtClean="0"/>
          </a:p>
          <a:p>
            <a:pPr>
              <a:buNone/>
            </a:pPr>
            <a:endParaRPr lang="th-TH" sz="4000" dirty="0">
              <a:latin typeface="Bodoni MT" pitchFamily="18" charset="0"/>
            </a:endParaRPr>
          </a:p>
        </p:txBody>
      </p:sp>
      <p:sp>
        <p:nvSpPr>
          <p:cNvPr id="4" name="Title 3"/>
          <p:cNvSpPr>
            <a:spLocks noGrp="1"/>
          </p:cNvSpPr>
          <p:nvPr>
            <p:ph type="title"/>
          </p:nvPr>
        </p:nvSpPr>
        <p:spPr>
          <a:xfrm>
            <a:off x="2143108" y="714356"/>
            <a:ext cx="5072098" cy="1071570"/>
          </a:xfrm>
        </p:spPr>
        <p:style>
          <a:lnRef idx="1">
            <a:schemeClr val="accent4"/>
          </a:lnRef>
          <a:fillRef idx="2">
            <a:schemeClr val="accent4"/>
          </a:fillRef>
          <a:effectRef idx="1">
            <a:schemeClr val="accent4"/>
          </a:effectRef>
          <a:fontRef idx="minor">
            <a:schemeClr val="dk1"/>
          </a:fontRef>
        </p:style>
        <p:txBody>
          <a:bodyPr>
            <a:normAutofit/>
          </a:bodyPr>
          <a:lstStyle/>
          <a:p>
            <a:r>
              <a:rPr lang="en-US" b="1" dirty="0" smtClean="0">
                <a:ln w="19050">
                  <a:solidFill>
                    <a:srgbClr val="008000"/>
                  </a:solidFill>
                  <a:prstDash val="solid"/>
                </a:ln>
                <a:solidFill>
                  <a:schemeClr val="accent3"/>
                </a:solidFill>
                <a:effectLst>
                  <a:outerShdw blurRad="50000" dist="50800" dir="7500000" algn="tl">
                    <a:srgbClr val="000000">
                      <a:shade val="5000"/>
                      <a:alpha val="35000"/>
                    </a:srgbClr>
                  </a:outerShdw>
                </a:effectLst>
              </a:rPr>
              <a:t>Malaysia</a:t>
            </a:r>
          </a:p>
        </p:txBody>
      </p:sp>
      <p:sp>
        <p:nvSpPr>
          <p:cNvPr id="5" name="TextBox 4">
            <a:hlinkClick r:id="rId3" action="ppaction://hlinksldjump">
              <a:snd r:embed="rId4" name="camera.wav" builtIn="1"/>
            </a:hlinkClick>
          </p:cNvPr>
          <p:cNvSpPr txBox="1"/>
          <p:nvPr/>
        </p:nvSpPr>
        <p:spPr>
          <a:xfrm>
            <a:off x="8001024" y="6334780"/>
            <a:ext cx="1142976" cy="523220"/>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pPr algn="ctr"/>
            <a:r>
              <a:rPr lang="en-US" b="1" dirty="0" smtClean="0"/>
              <a:t>Main</a:t>
            </a:r>
            <a:endParaRPr lang="th-TH" b="1" dirty="0"/>
          </a:p>
        </p:txBody>
      </p:sp>
      <p:sp>
        <p:nvSpPr>
          <p:cNvPr id="6" name="TextBox 5"/>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
        <p:nvSpPr>
          <p:cNvPr id="7" name="TextBox 6">
            <a:hlinkClick r:id="" action="ppaction://hlinkshowjump?jump=previousslide">
              <a:snd r:embed="rId5"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1472" y="2071678"/>
            <a:ext cx="7729534" cy="3786214"/>
          </a:xfrm>
          <a:prstGeom prst="roundRect">
            <a:avLst/>
          </a:prstGeom>
        </p:spPr>
        <p:style>
          <a:lnRef idx="1">
            <a:schemeClr val="accent6"/>
          </a:lnRef>
          <a:fillRef idx="2">
            <a:schemeClr val="accent6"/>
          </a:fillRef>
          <a:effectRef idx="1">
            <a:schemeClr val="accent6"/>
          </a:effectRef>
          <a:fontRef idx="minor">
            <a:schemeClr val="dk1"/>
          </a:fontRef>
        </p:style>
        <p:txBody>
          <a:bodyPr>
            <a:normAutofit fontScale="92500" lnSpcReduction="20000"/>
          </a:bodyPr>
          <a:lstStyle/>
          <a:p>
            <a:pPr>
              <a:buNone/>
            </a:pPr>
            <a:r>
              <a:rPr lang="th-TH" b="1" dirty="0" smtClean="0">
                <a:latin typeface="Bodoni MT" pitchFamily="18" charset="0"/>
              </a:rPr>
              <a:t>	</a:t>
            </a:r>
            <a:r>
              <a:rPr lang="en-US" b="1" dirty="0" smtClean="0">
                <a:latin typeface="Bodoni MT" pitchFamily="18" charset="0"/>
              </a:rPr>
              <a:t>Head </a:t>
            </a:r>
            <a:r>
              <a:rPr lang="en-US" b="1" dirty="0">
                <a:latin typeface="Bodoni MT" pitchFamily="18" charset="0"/>
              </a:rPr>
              <a:t>of State : Senior General Than </a:t>
            </a:r>
            <a:r>
              <a:rPr lang="en-US" b="1" dirty="0" err="1">
                <a:latin typeface="Bodoni MT" pitchFamily="18" charset="0"/>
              </a:rPr>
              <a:t>Shwe</a:t>
            </a:r>
            <a:r>
              <a:rPr lang="en-US" b="1" dirty="0">
                <a:latin typeface="Bodoni MT" pitchFamily="18" charset="0"/>
              </a:rPr>
              <a:t> </a:t>
            </a:r>
            <a:br>
              <a:rPr lang="en-US" b="1" dirty="0">
                <a:latin typeface="Bodoni MT" pitchFamily="18" charset="0"/>
              </a:rPr>
            </a:br>
            <a:r>
              <a:rPr lang="en-US" b="1" dirty="0">
                <a:latin typeface="Bodoni MT" pitchFamily="18" charset="0"/>
              </a:rPr>
              <a:t>Head of Government : Prime Minister </a:t>
            </a:r>
            <a:endParaRPr lang="en-US" b="1" dirty="0" smtClean="0">
              <a:latin typeface="Bodoni MT" pitchFamily="18" charset="0"/>
            </a:endParaRPr>
          </a:p>
          <a:p>
            <a:pPr>
              <a:buNone/>
            </a:pPr>
            <a:r>
              <a:rPr lang="en-US" b="1" dirty="0">
                <a:latin typeface="Bodoni MT" pitchFamily="18" charset="0"/>
              </a:rPr>
              <a:t> </a:t>
            </a:r>
            <a:r>
              <a:rPr lang="en-US" b="1" dirty="0" smtClean="0">
                <a:latin typeface="Bodoni MT" pitchFamily="18" charset="0"/>
              </a:rPr>
              <a:t>                                         General </a:t>
            </a:r>
            <a:r>
              <a:rPr lang="en-US" b="1" dirty="0" err="1">
                <a:latin typeface="Bodoni MT" pitchFamily="18" charset="0"/>
              </a:rPr>
              <a:t>Thein</a:t>
            </a:r>
            <a:r>
              <a:rPr lang="en-US" b="1" dirty="0">
                <a:latin typeface="Bodoni MT" pitchFamily="18" charset="0"/>
              </a:rPr>
              <a:t> </a:t>
            </a:r>
            <a:r>
              <a:rPr lang="en-US" b="1" dirty="0" err="1">
                <a:latin typeface="Bodoni MT" pitchFamily="18" charset="0"/>
              </a:rPr>
              <a:t>Sein</a:t>
            </a:r>
            <a:r>
              <a:rPr lang="en-US" b="1" dirty="0">
                <a:latin typeface="Bodoni MT" pitchFamily="18" charset="0"/>
              </a:rPr>
              <a:t> </a:t>
            </a:r>
            <a:br>
              <a:rPr lang="en-US" b="1" dirty="0">
                <a:latin typeface="Bodoni MT" pitchFamily="18" charset="0"/>
              </a:rPr>
            </a:br>
            <a:r>
              <a:rPr lang="en-US" b="1" dirty="0">
                <a:latin typeface="Bodoni MT" pitchFamily="18" charset="0"/>
              </a:rPr>
              <a:t>Capital : Nay </a:t>
            </a:r>
            <a:r>
              <a:rPr lang="en-US" b="1" dirty="0" err="1">
                <a:latin typeface="Bodoni MT" pitchFamily="18" charset="0"/>
              </a:rPr>
              <a:t>Pyi</a:t>
            </a:r>
            <a:r>
              <a:rPr lang="en-US" b="1" dirty="0">
                <a:latin typeface="Bodoni MT" pitchFamily="18" charset="0"/>
              </a:rPr>
              <a:t> </a:t>
            </a:r>
            <a:r>
              <a:rPr lang="en-US" b="1" dirty="0" err="1">
                <a:latin typeface="Bodoni MT" pitchFamily="18" charset="0"/>
              </a:rPr>
              <a:t>Daw</a:t>
            </a:r>
            <a:r>
              <a:rPr lang="en-US" b="1" dirty="0">
                <a:latin typeface="Bodoni MT" pitchFamily="18" charset="0"/>
              </a:rPr>
              <a:t> </a:t>
            </a:r>
            <a:br>
              <a:rPr lang="en-US" b="1" dirty="0">
                <a:latin typeface="Bodoni MT" pitchFamily="18" charset="0"/>
              </a:rPr>
            </a:br>
            <a:r>
              <a:rPr lang="en-US" b="1" dirty="0">
                <a:latin typeface="Bodoni MT" pitchFamily="18" charset="0"/>
              </a:rPr>
              <a:t>Language : Myanmar </a:t>
            </a:r>
            <a:br>
              <a:rPr lang="en-US" b="1" dirty="0">
                <a:latin typeface="Bodoni MT" pitchFamily="18" charset="0"/>
              </a:rPr>
            </a:br>
            <a:r>
              <a:rPr lang="en-US" b="1" dirty="0">
                <a:latin typeface="Bodoni MT" pitchFamily="18" charset="0"/>
              </a:rPr>
              <a:t>Currency : Kyat  </a:t>
            </a:r>
            <a:br>
              <a:rPr lang="en-US" b="1" dirty="0">
                <a:latin typeface="Bodoni MT" pitchFamily="18" charset="0"/>
              </a:rPr>
            </a:br>
            <a:r>
              <a:rPr lang="en-US" b="1" dirty="0">
                <a:latin typeface="Bodoni MT" pitchFamily="18" charset="0"/>
              </a:rPr>
              <a:t>Ministry of Foreign Affairs of Myanmar </a:t>
            </a:r>
            <a:r>
              <a:rPr lang="en-US" b="1" dirty="0" smtClean="0">
                <a:latin typeface="Bodoni MT" pitchFamily="18" charset="0"/>
              </a:rPr>
              <a:t>Website</a:t>
            </a:r>
            <a:r>
              <a:rPr lang="en-US" b="1" dirty="0"/>
              <a:t> : </a:t>
            </a:r>
            <a:r>
              <a:rPr lang="en-US" b="1" dirty="0">
                <a:hlinkClick r:id="rId2"/>
              </a:rPr>
              <a:t>www.mofa.gov.mm</a:t>
            </a:r>
            <a:r>
              <a:rPr lang="en-US" b="1" dirty="0"/>
              <a:t> </a:t>
            </a:r>
            <a:endParaRPr lang="en-US" dirty="0" smtClean="0">
              <a:latin typeface="Bodoni MT" pitchFamily="18" charset="0"/>
            </a:endParaRPr>
          </a:p>
          <a:p>
            <a:pPr>
              <a:buNone/>
            </a:pPr>
            <a:endParaRPr lang="th-TH" dirty="0">
              <a:latin typeface="Bodoni MT" pitchFamily="18" charset="0"/>
            </a:endParaRPr>
          </a:p>
        </p:txBody>
      </p:sp>
      <p:sp>
        <p:nvSpPr>
          <p:cNvPr id="4" name="Title 3"/>
          <p:cNvSpPr>
            <a:spLocks noGrp="1"/>
          </p:cNvSpPr>
          <p:nvPr>
            <p:ph type="title"/>
          </p:nvPr>
        </p:nvSpPr>
        <p:spPr>
          <a:xfrm>
            <a:off x="357158" y="714356"/>
            <a:ext cx="8229600" cy="1071570"/>
          </a:xfrm>
        </p:spPr>
        <p:style>
          <a:lnRef idx="1">
            <a:schemeClr val="accent5"/>
          </a:lnRef>
          <a:fillRef idx="1002">
            <a:schemeClr val="lt2"/>
          </a:fillRef>
          <a:effectRef idx="1">
            <a:schemeClr val="accent5"/>
          </a:effectRef>
          <a:fontRef idx="minor">
            <a:schemeClr val="dk1"/>
          </a:fontRef>
        </p:style>
        <p:txBody>
          <a:bodyPr>
            <a:noAutofit/>
          </a:bodyPr>
          <a:lstStyle/>
          <a:p>
            <a:r>
              <a:rPr lang="en-US" sz="3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Republic of the Union of Myanmar</a:t>
            </a:r>
            <a:endParaRPr lang="th-TH" sz="36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5" name="TextBox 4">
            <a:hlinkClick r:id="rId3" action="ppaction://hlinksldjump">
              <a:snd r:embed="rId4" name="camera.wav" builtIn="1"/>
            </a:hlinkClick>
          </p:cNvPr>
          <p:cNvSpPr txBox="1"/>
          <p:nvPr/>
        </p:nvSpPr>
        <p:spPr>
          <a:xfrm>
            <a:off x="8143900" y="6334780"/>
            <a:ext cx="1000100" cy="523220"/>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pPr algn="ctr"/>
            <a:r>
              <a:rPr lang="en-US" b="1" dirty="0" smtClean="0"/>
              <a:t>Main</a:t>
            </a:r>
            <a:endParaRPr lang="th-TH" b="1" dirty="0"/>
          </a:p>
        </p:txBody>
      </p:sp>
      <p:sp>
        <p:nvSpPr>
          <p:cNvPr id="6" name="TextBox 5"/>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
        <p:nvSpPr>
          <p:cNvPr id="7" name="TextBox 6">
            <a:hlinkClick r:id="" action="ppaction://hlinkshowjump?jump=previousslide">
              <a:snd r:embed="rId5"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1472" y="2071678"/>
            <a:ext cx="7729534" cy="3786214"/>
          </a:xfrm>
          <a:prstGeom prst="roundRect">
            <a:avLst/>
          </a:prstGeom>
          <a:solidFill>
            <a:srgbClr val="FFCCFF"/>
          </a:solidFill>
          <a:ln>
            <a:solidFill>
              <a:srgbClr val="FF66CC"/>
            </a:solidFill>
          </a:ln>
        </p:spPr>
        <p:style>
          <a:lnRef idx="1">
            <a:schemeClr val="accent3"/>
          </a:lnRef>
          <a:fillRef idx="2">
            <a:schemeClr val="accent3"/>
          </a:fillRef>
          <a:effectRef idx="1">
            <a:schemeClr val="accent3"/>
          </a:effectRef>
          <a:fontRef idx="minor">
            <a:schemeClr val="dk1"/>
          </a:fontRef>
        </p:style>
        <p:txBody>
          <a:bodyPr>
            <a:normAutofit/>
          </a:bodyPr>
          <a:lstStyle/>
          <a:p>
            <a:pPr>
              <a:buNone/>
            </a:pPr>
            <a:r>
              <a:rPr lang="en-US" sz="2800" dirty="0" smtClean="0">
                <a:latin typeface="Bodoni MT" pitchFamily="18" charset="0"/>
              </a:rPr>
              <a:t>    Head </a:t>
            </a:r>
            <a:r>
              <a:rPr lang="en-US" sz="2800" dirty="0">
                <a:latin typeface="Bodoni MT" pitchFamily="18" charset="0"/>
              </a:rPr>
              <a:t>of State : President </a:t>
            </a:r>
            <a:r>
              <a:rPr lang="en-US" sz="2800" dirty="0" err="1">
                <a:latin typeface="Bodoni MT" pitchFamily="18" charset="0"/>
              </a:rPr>
              <a:t>Benigno</a:t>
            </a:r>
            <a:r>
              <a:rPr lang="en-US" sz="2800" dirty="0">
                <a:latin typeface="Bodoni MT" pitchFamily="18" charset="0"/>
              </a:rPr>
              <a:t> S. </a:t>
            </a:r>
            <a:r>
              <a:rPr lang="en-US" sz="2800" dirty="0" smtClean="0">
                <a:latin typeface="Bodoni MT" pitchFamily="18" charset="0"/>
              </a:rPr>
              <a:t>          </a:t>
            </a:r>
          </a:p>
          <a:p>
            <a:pPr>
              <a:buNone/>
            </a:pPr>
            <a:r>
              <a:rPr lang="en-US" sz="2800" dirty="0">
                <a:latin typeface="Bodoni MT" pitchFamily="18" charset="0"/>
              </a:rPr>
              <a:t> </a:t>
            </a:r>
            <a:r>
              <a:rPr lang="en-US" sz="2800" dirty="0" smtClean="0">
                <a:latin typeface="Bodoni MT" pitchFamily="18" charset="0"/>
              </a:rPr>
              <a:t>                               Aquino </a:t>
            </a:r>
            <a:r>
              <a:rPr lang="en-US" sz="2800" dirty="0">
                <a:latin typeface="Bodoni MT" pitchFamily="18" charset="0"/>
              </a:rPr>
              <a:t>III</a:t>
            </a:r>
            <a:br>
              <a:rPr lang="en-US" sz="2800" dirty="0">
                <a:latin typeface="Bodoni MT" pitchFamily="18" charset="0"/>
              </a:rPr>
            </a:br>
            <a:r>
              <a:rPr lang="en-US" sz="2800" dirty="0">
                <a:latin typeface="Bodoni MT" pitchFamily="18" charset="0"/>
              </a:rPr>
              <a:t>Capital : Manila </a:t>
            </a:r>
            <a:br>
              <a:rPr lang="en-US" sz="2800" dirty="0">
                <a:latin typeface="Bodoni MT" pitchFamily="18" charset="0"/>
              </a:rPr>
            </a:br>
            <a:r>
              <a:rPr lang="en-US" sz="2800" dirty="0">
                <a:latin typeface="Bodoni MT" pitchFamily="18" charset="0"/>
              </a:rPr>
              <a:t>Language(s) : Filipino, English, Spanish </a:t>
            </a:r>
            <a:br>
              <a:rPr lang="en-US" sz="2800" dirty="0">
                <a:latin typeface="Bodoni MT" pitchFamily="18" charset="0"/>
              </a:rPr>
            </a:br>
            <a:r>
              <a:rPr lang="en-US" sz="2800" dirty="0">
                <a:latin typeface="Bodoni MT" pitchFamily="18" charset="0"/>
              </a:rPr>
              <a:t>Currency : Peso </a:t>
            </a:r>
            <a:br>
              <a:rPr lang="en-US" sz="2800" dirty="0">
                <a:latin typeface="Bodoni MT" pitchFamily="18" charset="0"/>
              </a:rPr>
            </a:br>
            <a:r>
              <a:rPr lang="en-US" sz="2800" dirty="0">
                <a:latin typeface="Bodoni MT" pitchFamily="18" charset="0"/>
              </a:rPr>
              <a:t>Department of Foreign Affairs of the </a:t>
            </a:r>
            <a:r>
              <a:rPr lang="en-US" sz="2800" dirty="0" smtClean="0">
                <a:latin typeface="Bodoni MT" pitchFamily="18" charset="0"/>
              </a:rPr>
              <a:t>Philippines Website</a:t>
            </a:r>
            <a:r>
              <a:rPr lang="en-US" sz="2800" b="1" dirty="0"/>
              <a:t> : </a:t>
            </a:r>
            <a:r>
              <a:rPr lang="en-US" sz="2800" b="1" dirty="0">
                <a:hlinkClick r:id="rId2"/>
              </a:rPr>
              <a:t>www.dfa.gov.ph</a:t>
            </a:r>
            <a:endParaRPr lang="en-US" sz="2800" dirty="0">
              <a:latin typeface="Bodoni MT" pitchFamily="18" charset="0"/>
            </a:endParaRPr>
          </a:p>
        </p:txBody>
      </p:sp>
      <p:sp>
        <p:nvSpPr>
          <p:cNvPr id="4" name="Title 3"/>
          <p:cNvSpPr>
            <a:spLocks noGrp="1"/>
          </p:cNvSpPr>
          <p:nvPr>
            <p:ph type="title"/>
          </p:nvPr>
        </p:nvSpPr>
        <p:spPr>
          <a:xfrm>
            <a:off x="1571604" y="714356"/>
            <a:ext cx="6286544" cy="1071570"/>
          </a:xfrm>
          <a:effectLst>
            <a:glow rad="63500">
              <a:schemeClr val="accent2">
                <a:satMod val="175000"/>
                <a:alpha val="40000"/>
              </a:schemeClr>
            </a:glow>
            <a:outerShdw blurRad="40000" dist="20000" dir="5400000" rotWithShape="0">
              <a:srgbClr val="000000">
                <a:alpha val="38000"/>
              </a:srgbClr>
            </a:outerShdw>
          </a:effectLst>
        </p:spPr>
        <p:style>
          <a:lnRef idx="1">
            <a:schemeClr val="accent5"/>
          </a:lnRef>
          <a:fillRef idx="1002">
            <a:schemeClr val="lt2"/>
          </a:fillRef>
          <a:effectRef idx="1">
            <a:schemeClr val="accent5"/>
          </a:effectRef>
          <a:fontRef idx="minor">
            <a:schemeClr val="dk1"/>
          </a:fontRef>
        </p:style>
        <p:txBody>
          <a:bodyPr>
            <a:normAutofit/>
          </a:bodyPr>
          <a:lstStyle/>
          <a:p>
            <a:r>
              <a:rPr lang="en-US" sz="36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Republic of the Philippine</a:t>
            </a:r>
          </a:p>
        </p:txBody>
      </p:sp>
      <p:sp>
        <p:nvSpPr>
          <p:cNvPr id="5" name="TextBox 4">
            <a:hlinkClick r:id="rId3" action="ppaction://hlinksldjump">
              <a:snd r:embed="rId4" name="camera.wav" builtIn="1"/>
            </a:hlinkClick>
          </p:cNvPr>
          <p:cNvSpPr txBox="1"/>
          <p:nvPr/>
        </p:nvSpPr>
        <p:spPr>
          <a:xfrm>
            <a:off x="8072430" y="6334780"/>
            <a:ext cx="1071570" cy="523220"/>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pPr algn="ctr"/>
            <a:r>
              <a:rPr lang="en-US" b="1" dirty="0" smtClean="0"/>
              <a:t>Main</a:t>
            </a:r>
            <a:endParaRPr lang="th-TH" b="1" dirty="0"/>
          </a:p>
        </p:txBody>
      </p:sp>
      <p:sp>
        <p:nvSpPr>
          <p:cNvPr id="6" name="TextBox 5"/>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
        <p:nvSpPr>
          <p:cNvPr id="7" name="TextBox 6">
            <a:hlinkClick r:id="" action="ppaction://hlinkshowjump?jump=previousslide">
              <a:snd r:embed="rId5"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1472" y="2143116"/>
            <a:ext cx="7729534" cy="3786214"/>
          </a:xfrm>
          <a:prstGeom prst="flowChartAlternateProcess">
            <a:avLst/>
          </a:prstGeom>
          <a:ln/>
        </p:spPr>
        <p:style>
          <a:lnRef idx="1">
            <a:schemeClr val="accent5"/>
          </a:lnRef>
          <a:fillRef idx="2">
            <a:schemeClr val="accent5"/>
          </a:fillRef>
          <a:effectRef idx="1">
            <a:schemeClr val="accent5"/>
          </a:effectRef>
          <a:fontRef idx="minor">
            <a:schemeClr val="dk1"/>
          </a:fontRef>
        </p:style>
        <p:txBody>
          <a:bodyPr>
            <a:normAutofit fontScale="85000" lnSpcReduction="10000"/>
          </a:bodyPr>
          <a:lstStyle/>
          <a:p>
            <a:pPr>
              <a:buNone/>
            </a:pPr>
            <a:r>
              <a:rPr lang="th-TH" dirty="0"/>
              <a:t> </a:t>
            </a:r>
            <a:r>
              <a:rPr lang="en-US" b="1" dirty="0" smtClean="0"/>
              <a:t>    Head </a:t>
            </a:r>
            <a:r>
              <a:rPr lang="en-US" b="1" dirty="0"/>
              <a:t>of State : President Tony Tan </a:t>
            </a:r>
            <a:r>
              <a:rPr lang="en-US" b="1" dirty="0" err="1"/>
              <a:t>Keng</a:t>
            </a:r>
            <a:r>
              <a:rPr lang="en-US" b="1" dirty="0"/>
              <a:t> Yam </a:t>
            </a:r>
            <a:br>
              <a:rPr lang="en-US" b="1" dirty="0"/>
            </a:br>
            <a:r>
              <a:rPr lang="en-US" b="1" dirty="0"/>
              <a:t>Head of Government : Prime Minister Lee </a:t>
            </a:r>
            <a:r>
              <a:rPr lang="en-US" b="1" dirty="0" err="1"/>
              <a:t>Hsien</a:t>
            </a:r>
            <a:r>
              <a:rPr lang="en-US" b="1" dirty="0"/>
              <a:t> </a:t>
            </a:r>
            <a:endParaRPr lang="en-US" b="1" dirty="0" smtClean="0"/>
          </a:p>
          <a:p>
            <a:pPr>
              <a:buNone/>
            </a:pPr>
            <a:r>
              <a:rPr lang="en-US" b="1" dirty="0"/>
              <a:t> </a:t>
            </a:r>
            <a:r>
              <a:rPr lang="en-US" b="1" dirty="0" smtClean="0"/>
              <a:t>                                             </a:t>
            </a:r>
            <a:r>
              <a:rPr lang="en-US" b="1" dirty="0" err="1" smtClean="0"/>
              <a:t>Loong</a:t>
            </a:r>
            <a:r>
              <a:rPr lang="en-US" b="1" dirty="0" smtClean="0"/>
              <a:t> </a:t>
            </a:r>
            <a:r>
              <a:rPr lang="en-US" b="1" dirty="0"/>
              <a:t/>
            </a:r>
            <a:br>
              <a:rPr lang="en-US" b="1" dirty="0"/>
            </a:br>
            <a:r>
              <a:rPr lang="en-US" b="1" dirty="0"/>
              <a:t>Capital : Singapore </a:t>
            </a:r>
            <a:br>
              <a:rPr lang="en-US" b="1" dirty="0"/>
            </a:br>
            <a:r>
              <a:rPr lang="en-US" b="1" dirty="0"/>
              <a:t>Language(s) : English, Malay, Mandarin, Tamil </a:t>
            </a:r>
            <a:br>
              <a:rPr lang="en-US" b="1" dirty="0"/>
            </a:br>
            <a:r>
              <a:rPr lang="en-US" b="1" dirty="0"/>
              <a:t>Currency : S$ (Singapore Dollar) </a:t>
            </a:r>
            <a:br>
              <a:rPr lang="en-US" b="1" dirty="0"/>
            </a:br>
            <a:r>
              <a:rPr lang="en-US" b="1" dirty="0"/>
              <a:t>Ministry of Foreign Affairs of Singapore </a:t>
            </a:r>
            <a:r>
              <a:rPr lang="en-US" b="1" dirty="0" smtClean="0"/>
              <a:t>Website</a:t>
            </a:r>
            <a:r>
              <a:rPr lang="en-US" b="1" dirty="0"/>
              <a:t> : </a:t>
            </a:r>
            <a:r>
              <a:rPr lang="en-US" b="1" dirty="0">
                <a:hlinkClick r:id="rId2"/>
              </a:rPr>
              <a:t>www.mfa.gov.sg</a:t>
            </a:r>
            <a:r>
              <a:rPr lang="en-US" b="1" dirty="0"/>
              <a:t> </a:t>
            </a:r>
            <a:endParaRPr lang="th-TH" dirty="0">
              <a:latin typeface="Bodoni MT" pitchFamily="18" charset="0"/>
            </a:endParaRPr>
          </a:p>
        </p:txBody>
      </p:sp>
      <p:sp>
        <p:nvSpPr>
          <p:cNvPr id="4" name="Title 3"/>
          <p:cNvSpPr>
            <a:spLocks noGrp="1"/>
          </p:cNvSpPr>
          <p:nvPr>
            <p:ph type="title"/>
          </p:nvPr>
        </p:nvSpPr>
        <p:spPr>
          <a:xfrm>
            <a:off x="1285852" y="714356"/>
            <a:ext cx="6357982" cy="1071570"/>
          </a:xfrm>
          <a:ln/>
        </p:spPr>
        <p:style>
          <a:lnRef idx="3">
            <a:schemeClr val="lt1"/>
          </a:lnRef>
          <a:fillRef idx="1">
            <a:schemeClr val="accent6"/>
          </a:fillRef>
          <a:effectRef idx="1">
            <a:schemeClr val="accent6"/>
          </a:effectRef>
          <a:fontRef idx="minor">
            <a:schemeClr val="lt1"/>
          </a:fontRef>
        </p:style>
        <p:txBody>
          <a:bodyPr>
            <a:normAutofit/>
          </a:bodyPr>
          <a:lstStyle/>
          <a:p>
            <a:r>
              <a:rPr lang="en-US"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Republic of Singapore</a:t>
            </a:r>
            <a:endParaRPr lang="th-TH"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sp>
        <p:nvSpPr>
          <p:cNvPr id="5" name="TextBox 4">
            <a:hlinkClick r:id="rId3" action="ppaction://hlinksldjump">
              <a:snd r:embed="rId4" name="camera.wav" builtIn="1"/>
            </a:hlinkClick>
          </p:cNvPr>
          <p:cNvSpPr txBox="1"/>
          <p:nvPr/>
        </p:nvSpPr>
        <p:spPr>
          <a:xfrm>
            <a:off x="8143868" y="6334780"/>
            <a:ext cx="1000132" cy="523220"/>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pPr algn="ctr"/>
            <a:r>
              <a:rPr lang="en-US" b="1" dirty="0" smtClean="0"/>
              <a:t>Main</a:t>
            </a:r>
            <a:endParaRPr lang="th-TH" b="1" dirty="0"/>
          </a:p>
        </p:txBody>
      </p:sp>
      <p:sp>
        <p:nvSpPr>
          <p:cNvPr id="6" name="TextBox 5"/>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
        <p:nvSpPr>
          <p:cNvPr id="7" name="TextBox 6">
            <a:hlinkClick r:id="" action="ppaction://hlinkshowjump?jump=previousslide">
              <a:snd r:embed="rId5"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1472" y="2071678"/>
            <a:ext cx="7729534" cy="3786214"/>
          </a:xfrm>
          <a:prstGeom prst="roundRect">
            <a:avLst/>
          </a:prstGeom>
        </p:spPr>
        <p:style>
          <a:lnRef idx="1">
            <a:schemeClr val="accent4"/>
          </a:lnRef>
          <a:fillRef idx="2">
            <a:schemeClr val="accent4"/>
          </a:fillRef>
          <a:effectRef idx="1">
            <a:schemeClr val="accent4"/>
          </a:effectRef>
          <a:fontRef idx="minor">
            <a:schemeClr val="dk1"/>
          </a:fontRef>
        </p:style>
        <p:txBody>
          <a:bodyPr>
            <a:normAutofit fontScale="85000" lnSpcReduction="20000"/>
          </a:bodyPr>
          <a:lstStyle/>
          <a:p>
            <a:pPr>
              <a:buNone/>
            </a:pPr>
            <a:r>
              <a:rPr lang="en-US" b="1" dirty="0" smtClean="0"/>
              <a:t>    Head </a:t>
            </a:r>
            <a:r>
              <a:rPr lang="en-US" b="1" dirty="0"/>
              <a:t>of State : His Majesty King </a:t>
            </a:r>
            <a:r>
              <a:rPr lang="en-US" b="1" dirty="0" err="1"/>
              <a:t>Bhumibol</a:t>
            </a:r>
            <a:r>
              <a:rPr lang="en-US" b="1" dirty="0"/>
              <a:t> </a:t>
            </a:r>
            <a:endParaRPr lang="en-US" b="1" dirty="0" smtClean="0"/>
          </a:p>
          <a:p>
            <a:pPr>
              <a:buNone/>
            </a:pPr>
            <a:r>
              <a:rPr lang="en-US" b="1" dirty="0"/>
              <a:t> </a:t>
            </a:r>
            <a:r>
              <a:rPr lang="en-US" b="1" dirty="0" smtClean="0"/>
              <a:t>                               </a:t>
            </a:r>
            <a:r>
              <a:rPr lang="en-US" b="1" dirty="0" err="1" smtClean="0"/>
              <a:t>Adulyadej</a:t>
            </a:r>
            <a:r>
              <a:rPr lang="en-US" b="1" dirty="0" smtClean="0"/>
              <a:t> </a:t>
            </a:r>
            <a:r>
              <a:rPr lang="en-US" b="1" dirty="0"/>
              <a:t/>
            </a:r>
            <a:br>
              <a:rPr lang="en-US" b="1" dirty="0"/>
            </a:br>
            <a:r>
              <a:rPr lang="en-US" b="1" dirty="0"/>
              <a:t>Head of Government : Prime Minister </a:t>
            </a:r>
            <a:r>
              <a:rPr lang="en-US" b="1" dirty="0" err="1"/>
              <a:t>Yingluck</a:t>
            </a:r>
            <a:r>
              <a:rPr lang="en-US" b="1" dirty="0"/>
              <a:t> </a:t>
            </a:r>
            <a:endParaRPr lang="en-US" b="1" dirty="0" smtClean="0"/>
          </a:p>
          <a:p>
            <a:pPr>
              <a:buNone/>
            </a:pPr>
            <a:r>
              <a:rPr lang="en-US" b="1" dirty="0"/>
              <a:t> </a:t>
            </a:r>
            <a:r>
              <a:rPr lang="en-US" b="1" dirty="0" smtClean="0"/>
              <a:t>                                             </a:t>
            </a:r>
            <a:r>
              <a:rPr lang="en-US" b="1" dirty="0" err="1" smtClean="0"/>
              <a:t>Shinawatra</a:t>
            </a:r>
            <a:r>
              <a:rPr lang="en-US" b="1" dirty="0"/>
              <a:t> </a:t>
            </a:r>
            <a:br>
              <a:rPr lang="en-US" b="1" dirty="0"/>
            </a:br>
            <a:r>
              <a:rPr lang="en-US" b="1" dirty="0"/>
              <a:t>Capital : Bangkok </a:t>
            </a:r>
            <a:br>
              <a:rPr lang="en-US" b="1" dirty="0"/>
            </a:br>
            <a:r>
              <a:rPr lang="en-US" b="1" dirty="0"/>
              <a:t>Language : Thai </a:t>
            </a:r>
            <a:br>
              <a:rPr lang="en-US" b="1" dirty="0"/>
            </a:br>
            <a:r>
              <a:rPr lang="en-US" b="1" dirty="0"/>
              <a:t>Currency : Baht </a:t>
            </a:r>
            <a:br>
              <a:rPr lang="en-US" b="1" dirty="0"/>
            </a:br>
            <a:r>
              <a:rPr lang="en-US" b="1" dirty="0"/>
              <a:t>Ministry of Foreign Affairs of Thailand Website: </a:t>
            </a:r>
            <a:r>
              <a:rPr lang="en-US" b="1" dirty="0">
                <a:hlinkClick r:id="rId2"/>
              </a:rPr>
              <a:t>www.mfa.go.th</a:t>
            </a:r>
            <a:r>
              <a:rPr lang="en-US" b="1" dirty="0"/>
              <a:t> </a:t>
            </a:r>
            <a:endParaRPr lang="en-US" dirty="0" smtClean="0"/>
          </a:p>
          <a:p>
            <a:pPr>
              <a:buNone/>
            </a:pPr>
            <a:endParaRPr lang="th-TH" dirty="0">
              <a:latin typeface="Bodoni MT" pitchFamily="18" charset="0"/>
            </a:endParaRPr>
          </a:p>
        </p:txBody>
      </p:sp>
      <p:sp>
        <p:nvSpPr>
          <p:cNvPr id="4" name="Title 3"/>
          <p:cNvSpPr>
            <a:spLocks noGrp="1"/>
          </p:cNvSpPr>
          <p:nvPr>
            <p:ph type="title"/>
          </p:nvPr>
        </p:nvSpPr>
        <p:spPr>
          <a:xfrm>
            <a:off x="1643042" y="714356"/>
            <a:ext cx="5929354" cy="1071570"/>
          </a:xfrm>
        </p:spPr>
        <p:style>
          <a:lnRef idx="3">
            <a:schemeClr val="lt1"/>
          </a:lnRef>
          <a:fillRef idx="1">
            <a:schemeClr val="accent3"/>
          </a:fillRef>
          <a:effectRef idx="1">
            <a:schemeClr val="accent3"/>
          </a:effectRef>
          <a:fontRef idx="minor">
            <a:schemeClr val="lt1"/>
          </a:fontRef>
        </p:style>
        <p:txBody>
          <a:bodyPr>
            <a:normAutofit/>
          </a:bodyPr>
          <a:lstStyle/>
          <a:p>
            <a:r>
              <a:rPr lang="en-US"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Kingdom of Thailand</a:t>
            </a:r>
          </a:p>
        </p:txBody>
      </p:sp>
      <p:sp>
        <p:nvSpPr>
          <p:cNvPr id="5" name="TextBox 4">
            <a:hlinkClick r:id="rId3" action="ppaction://hlinksldjump">
              <a:snd r:embed="rId4" name="camera.wav" builtIn="1"/>
            </a:hlinkClick>
          </p:cNvPr>
          <p:cNvSpPr txBox="1"/>
          <p:nvPr/>
        </p:nvSpPr>
        <p:spPr>
          <a:xfrm>
            <a:off x="8001024" y="6334780"/>
            <a:ext cx="1000132" cy="523220"/>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pPr algn="ctr"/>
            <a:r>
              <a:rPr lang="en-US" b="1" dirty="0" smtClean="0"/>
              <a:t>Main</a:t>
            </a:r>
            <a:endParaRPr lang="th-TH" b="1" dirty="0"/>
          </a:p>
        </p:txBody>
      </p:sp>
      <p:sp>
        <p:nvSpPr>
          <p:cNvPr id="6" name="TextBox 5"/>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
        <p:nvSpPr>
          <p:cNvPr id="7" name="TextBox 6">
            <a:hlinkClick r:id="" action="ppaction://hlinkshowjump?jump=previousslide">
              <a:snd r:embed="rId5"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1472" y="2071678"/>
            <a:ext cx="7729534" cy="3786214"/>
          </a:xfrm>
          <a:prstGeom prst="roundRect">
            <a:avLst/>
          </a:prstGeom>
          <a:solidFill>
            <a:srgbClr val="FFFFCC"/>
          </a:solidFill>
          <a:ln w="38100" cmpd="dbl"/>
        </p:spPr>
        <p:style>
          <a:lnRef idx="1">
            <a:schemeClr val="accent6"/>
          </a:lnRef>
          <a:fillRef idx="2">
            <a:schemeClr val="accent6"/>
          </a:fillRef>
          <a:effectRef idx="1">
            <a:schemeClr val="accent6"/>
          </a:effectRef>
          <a:fontRef idx="minor">
            <a:schemeClr val="dk1"/>
          </a:fontRef>
        </p:style>
        <p:txBody>
          <a:bodyPr>
            <a:normAutofit fontScale="92500" lnSpcReduction="20000"/>
          </a:bodyPr>
          <a:lstStyle/>
          <a:p>
            <a:pPr>
              <a:buNone/>
            </a:pPr>
            <a:r>
              <a:rPr lang="th-TH" b="1" dirty="0" smtClean="0"/>
              <a:t>    </a:t>
            </a:r>
            <a:r>
              <a:rPr lang="en-US" b="1" dirty="0" smtClean="0"/>
              <a:t>Head </a:t>
            </a:r>
            <a:r>
              <a:rPr lang="en-US" b="1" dirty="0"/>
              <a:t>of State : President Truong Tan Dang </a:t>
            </a:r>
            <a:br>
              <a:rPr lang="en-US" b="1" dirty="0"/>
            </a:br>
            <a:r>
              <a:rPr lang="en-US" b="1" dirty="0"/>
              <a:t>Head of Government : Prime Minister </a:t>
            </a:r>
            <a:endParaRPr lang="en-US" b="1" dirty="0" smtClean="0"/>
          </a:p>
          <a:p>
            <a:pPr>
              <a:buNone/>
            </a:pPr>
            <a:r>
              <a:rPr lang="en-US" b="1" dirty="0"/>
              <a:t> </a:t>
            </a:r>
            <a:r>
              <a:rPr lang="en-US" b="1" dirty="0" smtClean="0"/>
              <a:t>                                             Nguyen </a:t>
            </a:r>
            <a:r>
              <a:rPr lang="en-US" b="1" dirty="0"/>
              <a:t>Tan Dung </a:t>
            </a:r>
            <a:br>
              <a:rPr lang="en-US" b="1" dirty="0"/>
            </a:br>
            <a:r>
              <a:rPr lang="en-US" b="1" dirty="0"/>
              <a:t>Capital : Ha </a:t>
            </a:r>
            <a:r>
              <a:rPr lang="en-US" b="1" dirty="0" err="1"/>
              <a:t>Noi</a:t>
            </a:r>
            <a:r>
              <a:rPr lang="en-US" b="1" dirty="0"/>
              <a:t> </a:t>
            </a:r>
            <a:br>
              <a:rPr lang="en-US" b="1" dirty="0"/>
            </a:br>
            <a:r>
              <a:rPr lang="en-US" b="1" dirty="0"/>
              <a:t>Language : Vietnamese </a:t>
            </a:r>
            <a:br>
              <a:rPr lang="en-US" b="1" dirty="0"/>
            </a:br>
            <a:r>
              <a:rPr lang="en-US" b="1" dirty="0"/>
              <a:t>Currency : Dong </a:t>
            </a:r>
            <a:br>
              <a:rPr lang="en-US" b="1" dirty="0"/>
            </a:br>
            <a:r>
              <a:rPr lang="en-US" b="1" dirty="0"/>
              <a:t>Ministry of Foreign Affairs of Viet Nam Website: </a:t>
            </a:r>
            <a:r>
              <a:rPr lang="en-US" b="1" dirty="0">
                <a:hlinkClick r:id="rId2"/>
              </a:rPr>
              <a:t>www.mofa.gov.vn</a:t>
            </a:r>
            <a:r>
              <a:rPr lang="en-US" b="1" dirty="0"/>
              <a:t> </a:t>
            </a:r>
            <a:r>
              <a:rPr lang="en-US" dirty="0" smtClean="0"/>
              <a:t> </a:t>
            </a:r>
          </a:p>
          <a:p>
            <a:pPr>
              <a:buNone/>
            </a:pPr>
            <a:endParaRPr lang="th-TH" dirty="0">
              <a:latin typeface="Bodoni MT" pitchFamily="18" charset="0"/>
            </a:endParaRPr>
          </a:p>
        </p:txBody>
      </p:sp>
      <p:sp>
        <p:nvSpPr>
          <p:cNvPr id="4" name="Title 3"/>
          <p:cNvSpPr>
            <a:spLocks noGrp="1"/>
          </p:cNvSpPr>
          <p:nvPr>
            <p:ph type="title"/>
          </p:nvPr>
        </p:nvSpPr>
        <p:spPr>
          <a:xfrm>
            <a:off x="1000100" y="714356"/>
            <a:ext cx="7000924" cy="1071570"/>
          </a:xfrm>
        </p:spPr>
        <p:style>
          <a:lnRef idx="1">
            <a:schemeClr val="accent5"/>
          </a:lnRef>
          <a:fillRef idx="2">
            <a:schemeClr val="accent5"/>
          </a:fillRef>
          <a:effectRef idx="1">
            <a:schemeClr val="accent5"/>
          </a:effectRef>
          <a:fontRef idx="minor">
            <a:schemeClr val="dk1"/>
          </a:fontRef>
        </p:style>
        <p:txBody>
          <a:bodyPr>
            <a:no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n-US" sz="3600" b="1" dirty="0" smtClean="0"/>
              <a:t>Socialist Republic of Vietnam</a:t>
            </a:r>
            <a:endParaRPr lang="en-US" sz="3600" dirty="0" smtClean="0"/>
          </a:p>
        </p:txBody>
      </p:sp>
      <p:sp>
        <p:nvSpPr>
          <p:cNvPr id="5" name="TextBox 4">
            <a:hlinkClick r:id="rId3" action="ppaction://hlinksldjump">
              <a:snd r:embed="rId4" name="camera.wav" builtIn="1"/>
            </a:hlinkClick>
          </p:cNvPr>
          <p:cNvSpPr txBox="1"/>
          <p:nvPr/>
        </p:nvSpPr>
        <p:spPr>
          <a:xfrm>
            <a:off x="8143868" y="6334780"/>
            <a:ext cx="1000132" cy="523220"/>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pPr algn="ctr"/>
            <a:r>
              <a:rPr lang="en-US" b="1" dirty="0" smtClean="0"/>
              <a:t>Main</a:t>
            </a:r>
            <a:endParaRPr lang="th-TH" b="1" dirty="0"/>
          </a:p>
        </p:txBody>
      </p:sp>
      <p:sp>
        <p:nvSpPr>
          <p:cNvPr id="6" name="TextBox 5"/>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
        <p:nvSpPr>
          <p:cNvPr id="7" name="TextBox 6">
            <a:hlinkClick r:id="" action="ppaction://hlinkshowjump?jump=previousslide">
              <a:snd r:embed="rId5"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85984" y="274638"/>
            <a:ext cx="4929222" cy="1143000"/>
          </a:xfrm>
          <a:solidFill>
            <a:srgbClr val="9933FF"/>
          </a:solidFill>
          <a:effectLst>
            <a:glow rad="139700">
              <a:schemeClr val="accent4">
                <a:satMod val="175000"/>
                <a:alpha val="40000"/>
              </a:schemeClr>
            </a:glow>
            <a:outerShdw blurRad="40000" dist="23000" dir="54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a:lstStyle/>
          <a:p>
            <a:r>
              <a:rPr lang="en-US" dirty="0" smtClean="0">
                <a:hlinkClick r:id="rId2" action="ppaction://hlinksldjump">
                  <a:snd r:embed="rId3" name="camera.wav" builtIn="1"/>
                </a:hlinkClick>
              </a:rPr>
              <a:t>OCCUPATION</a:t>
            </a:r>
            <a:endParaRPr lang="th-TH" dirty="0">
              <a:hlinkClick r:id="rId2" action="ppaction://hlinksldjump">
                <a:snd r:embed="rId3" name="camera.wav" builtIn="1"/>
              </a:hlinkClick>
            </a:endParaRPr>
          </a:p>
        </p:txBody>
      </p:sp>
      <p:sp>
        <p:nvSpPr>
          <p:cNvPr id="3" name="Content Placeholder 2"/>
          <p:cNvSpPr>
            <a:spLocks noGrp="1"/>
          </p:cNvSpPr>
          <p:nvPr>
            <p:ph sz="half" idx="1"/>
          </p:nvPr>
        </p:nvSpPr>
        <p:spPr>
          <a:xfrm>
            <a:off x="1857356" y="1643050"/>
            <a:ext cx="6000792" cy="4525963"/>
          </a:xfrm>
        </p:spPr>
        <p:style>
          <a:lnRef idx="1">
            <a:schemeClr val="accent2"/>
          </a:lnRef>
          <a:fillRef idx="2">
            <a:schemeClr val="accent2"/>
          </a:fillRef>
          <a:effectRef idx="1">
            <a:schemeClr val="accent2"/>
          </a:effectRef>
          <a:fontRef idx="minor">
            <a:schemeClr val="dk1"/>
          </a:fontRef>
        </p:style>
        <p:txBody>
          <a:bodyPr>
            <a:normAutofit fontScale="92500"/>
          </a:bodyPr>
          <a:lstStyle/>
          <a:p>
            <a:pPr>
              <a:buNone/>
            </a:pPr>
            <a:r>
              <a:rPr lang="th-TH" sz="3500" b="1" dirty="0" smtClean="0">
                <a:latin typeface="Bodoni MT" pitchFamily="18" charset="0"/>
                <a:cs typeface="+mj-cs"/>
              </a:rPr>
              <a:t>       </a:t>
            </a:r>
            <a:r>
              <a:rPr lang="th-TH" sz="3900" b="1" dirty="0" smtClean="0">
                <a:solidFill>
                  <a:srgbClr val="008000"/>
                </a:solidFill>
                <a:latin typeface="Bodoni MT" pitchFamily="18" charset="0"/>
                <a:cs typeface="+mj-cs"/>
              </a:rPr>
              <a:t> 7  </a:t>
            </a:r>
            <a:r>
              <a:rPr lang="en-US" sz="3500" b="1" dirty="0" smtClean="0">
                <a:latin typeface="Bodoni MT" pitchFamily="18" charset="0"/>
                <a:cs typeface="+mj-cs"/>
              </a:rPr>
              <a:t>occupations free in ASEAN</a:t>
            </a:r>
            <a:endParaRPr lang="th-TH" sz="3500" dirty="0" smtClean="0">
              <a:latin typeface="Bodoni MT" pitchFamily="18" charset="0"/>
              <a:cs typeface="+mj-cs"/>
            </a:endParaRPr>
          </a:p>
          <a:p>
            <a:pPr>
              <a:buNone/>
            </a:pPr>
            <a:endParaRPr lang="th-TH" dirty="0" smtClean="0">
              <a:latin typeface="Bodoni MT" pitchFamily="18" charset="0"/>
            </a:endParaRPr>
          </a:p>
          <a:p>
            <a:pPr>
              <a:buNone/>
            </a:pPr>
            <a:r>
              <a:rPr lang="th-TH" b="1" dirty="0" smtClean="0">
                <a:latin typeface="Bodoni MT" pitchFamily="18" charset="0"/>
              </a:rPr>
              <a:t>            1. </a:t>
            </a:r>
            <a:r>
              <a:rPr lang="en-US" b="1" dirty="0" smtClean="0">
                <a:latin typeface="Bodoni MT" pitchFamily="18" charset="0"/>
              </a:rPr>
              <a:t>doctor</a:t>
            </a:r>
            <a:r>
              <a:rPr lang="th-TH" b="1" dirty="0" smtClean="0">
                <a:latin typeface="Bodoni MT" pitchFamily="18" charset="0"/>
              </a:rPr>
              <a:t>            </a:t>
            </a:r>
            <a:endParaRPr lang="th-TH" dirty="0" smtClean="0">
              <a:latin typeface="Bodoni MT" pitchFamily="18" charset="0"/>
            </a:endParaRPr>
          </a:p>
          <a:p>
            <a:pPr>
              <a:buNone/>
            </a:pPr>
            <a:r>
              <a:rPr lang="th-TH" b="1" dirty="0" smtClean="0">
                <a:latin typeface="Bodoni MT" pitchFamily="18" charset="0"/>
              </a:rPr>
              <a:t>            </a:t>
            </a:r>
            <a:r>
              <a:rPr lang="th-TH" b="1" dirty="0">
                <a:latin typeface="Bodoni MT" pitchFamily="18" charset="0"/>
              </a:rPr>
              <a:t>2. </a:t>
            </a:r>
            <a:r>
              <a:rPr lang="en-US" b="1" dirty="0" smtClean="0">
                <a:latin typeface="Bodoni MT" pitchFamily="18" charset="0"/>
              </a:rPr>
              <a:t>dentist</a:t>
            </a:r>
            <a:endParaRPr lang="th-TH" dirty="0" smtClean="0">
              <a:latin typeface="Bodoni MT" pitchFamily="18" charset="0"/>
            </a:endParaRPr>
          </a:p>
          <a:p>
            <a:pPr>
              <a:buNone/>
            </a:pPr>
            <a:r>
              <a:rPr lang="th-TH" b="1" dirty="0" smtClean="0">
                <a:latin typeface="Bodoni MT" pitchFamily="18" charset="0"/>
              </a:rPr>
              <a:t>            </a:t>
            </a:r>
            <a:r>
              <a:rPr lang="th-TH" b="1" dirty="0">
                <a:latin typeface="Bodoni MT" pitchFamily="18" charset="0"/>
              </a:rPr>
              <a:t>3. </a:t>
            </a:r>
            <a:r>
              <a:rPr lang="en-US" b="1" dirty="0" smtClean="0">
                <a:latin typeface="Bodoni MT" pitchFamily="18" charset="0"/>
              </a:rPr>
              <a:t>accountant</a:t>
            </a:r>
            <a:endParaRPr lang="th-TH" dirty="0" smtClean="0">
              <a:latin typeface="Bodoni MT" pitchFamily="18" charset="0"/>
            </a:endParaRPr>
          </a:p>
          <a:p>
            <a:pPr>
              <a:buNone/>
            </a:pPr>
            <a:r>
              <a:rPr lang="th-TH" b="1" dirty="0" smtClean="0">
                <a:latin typeface="Bodoni MT" pitchFamily="18" charset="0"/>
              </a:rPr>
              <a:t>            </a:t>
            </a:r>
            <a:r>
              <a:rPr lang="th-TH" b="1" dirty="0">
                <a:latin typeface="Bodoni MT" pitchFamily="18" charset="0"/>
              </a:rPr>
              <a:t>4. </a:t>
            </a:r>
            <a:r>
              <a:rPr lang="en-US" b="1" dirty="0" smtClean="0">
                <a:latin typeface="Bodoni MT" pitchFamily="18" charset="0"/>
              </a:rPr>
              <a:t>architect</a:t>
            </a:r>
            <a:endParaRPr lang="th-TH" dirty="0" smtClean="0">
              <a:latin typeface="Bodoni MT" pitchFamily="18" charset="0"/>
            </a:endParaRPr>
          </a:p>
          <a:p>
            <a:pPr>
              <a:buNone/>
            </a:pPr>
            <a:r>
              <a:rPr lang="th-TH" b="1" dirty="0" smtClean="0">
                <a:latin typeface="Bodoni MT" pitchFamily="18" charset="0"/>
              </a:rPr>
              <a:t>            </a:t>
            </a:r>
            <a:r>
              <a:rPr lang="th-TH" b="1" dirty="0">
                <a:latin typeface="Bodoni MT" pitchFamily="18" charset="0"/>
              </a:rPr>
              <a:t>5. </a:t>
            </a:r>
            <a:r>
              <a:rPr lang="en-US" b="1" dirty="0" smtClean="0">
                <a:latin typeface="Bodoni MT" pitchFamily="18" charset="0"/>
              </a:rPr>
              <a:t>nurse</a:t>
            </a:r>
            <a:endParaRPr lang="th-TH" dirty="0" smtClean="0">
              <a:latin typeface="Bodoni MT" pitchFamily="18" charset="0"/>
            </a:endParaRPr>
          </a:p>
          <a:p>
            <a:pPr>
              <a:buNone/>
            </a:pPr>
            <a:r>
              <a:rPr lang="th-TH" b="1" dirty="0" smtClean="0">
                <a:latin typeface="Bodoni MT" pitchFamily="18" charset="0"/>
              </a:rPr>
              <a:t>            </a:t>
            </a:r>
            <a:r>
              <a:rPr lang="th-TH" b="1" dirty="0">
                <a:latin typeface="Bodoni MT" pitchFamily="18" charset="0"/>
              </a:rPr>
              <a:t>6. </a:t>
            </a:r>
            <a:r>
              <a:rPr lang="en-US" b="1" dirty="0" smtClean="0">
                <a:latin typeface="Bodoni MT" pitchFamily="18" charset="0"/>
              </a:rPr>
              <a:t>engineer</a:t>
            </a:r>
            <a:endParaRPr lang="th-TH" b="1" dirty="0" smtClean="0">
              <a:latin typeface="Bodoni MT" pitchFamily="18" charset="0"/>
            </a:endParaRPr>
          </a:p>
          <a:p>
            <a:pPr>
              <a:buNone/>
            </a:pPr>
            <a:r>
              <a:rPr lang="th-TH" b="1" dirty="0" smtClean="0">
                <a:latin typeface="Bodoni MT" pitchFamily="18" charset="0"/>
              </a:rPr>
              <a:t>            7</a:t>
            </a:r>
            <a:r>
              <a:rPr lang="th-TH" b="1" dirty="0">
                <a:latin typeface="Bodoni MT" pitchFamily="18" charset="0"/>
              </a:rPr>
              <a:t>. </a:t>
            </a:r>
            <a:r>
              <a:rPr lang="en-US" b="1" dirty="0" smtClean="0">
                <a:latin typeface="Bodoni MT" pitchFamily="18" charset="0"/>
              </a:rPr>
              <a:t>survey</a:t>
            </a:r>
            <a:endParaRPr lang="th-TH" dirty="0" smtClean="0">
              <a:latin typeface="Bodoni MT" pitchFamily="18" charset="0"/>
            </a:endParaRPr>
          </a:p>
          <a:p>
            <a:endParaRPr lang="th-TH" dirty="0">
              <a:latin typeface="Bodoni MT" pitchFamily="18" charset="0"/>
            </a:endParaRPr>
          </a:p>
        </p:txBody>
      </p:sp>
      <p:sp>
        <p:nvSpPr>
          <p:cNvPr id="4" name="TextBox 3"/>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
        <p:nvSpPr>
          <p:cNvPr id="5" name="TextBox 4">
            <a:hlinkClick r:id="" action="ppaction://hlinkshowjump?jump=previousslide">
              <a:snd r:embed="rId4"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3286116" y="274638"/>
            <a:ext cx="3071834" cy="1143000"/>
          </a:xfrm>
        </p:spPr>
        <p:style>
          <a:lnRef idx="0">
            <a:schemeClr val="accent6"/>
          </a:lnRef>
          <a:fillRef idx="3">
            <a:schemeClr val="accent6"/>
          </a:fillRef>
          <a:effectRef idx="3">
            <a:schemeClr val="accent6"/>
          </a:effectRef>
          <a:fontRef idx="minor">
            <a:schemeClr val="lt1"/>
          </a:fontRef>
        </p:style>
        <p:txBody>
          <a:bodyPr/>
          <a:lstStyle/>
          <a:p>
            <a:r>
              <a:rPr lang="en-US" dirty="0" smtClean="0"/>
              <a:t>doctor</a:t>
            </a:r>
            <a:endParaRPr lang="th-TH" dirty="0"/>
          </a:p>
        </p:txBody>
      </p:sp>
      <p:sp>
        <p:nvSpPr>
          <p:cNvPr id="4" name="ตัวยึดเนื้อหา 3"/>
          <p:cNvSpPr>
            <a:spLocks noGrp="1"/>
          </p:cNvSpPr>
          <p:nvPr>
            <p:ph sz="half" idx="2"/>
          </p:nvPr>
        </p:nvSpPr>
        <p:spPr>
          <a:xfrm>
            <a:off x="3786182" y="1600200"/>
            <a:ext cx="4900618" cy="4525963"/>
          </a:xfrm>
        </p:spPr>
        <p:style>
          <a:lnRef idx="0">
            <a:schemeClr val="accent5"/>
          </a:lnRef>
          <a:fillRef idx="3">
            <a:schemeClr val="accent5"/>
          </a:fillRef>
          <a:effectRef idx="3">
            <a:schemeClr val="accent5"/>
          </a:effectRef>
          <a:fontRef idx="minor">
            <a:schemeClr val="lt1"/>
          </a:fontRef>
        </p:style>
        <p:txBody>
          <a:bodyPr>
            <a:normAutofit/>
          </a:bodyPr>
          <a:lstStyle/>
          <a:p>
            <a:pPr>
              <a:buNone/>
            </a:pPr>
            <a:r>
              <a:rPr lang="en-US" dirty="0" smtClean="0"/>
              <a:t> </a:t>
            </a:r>
            <a:r>
              <a:rPr lang="en-US" sz="3200" dirty="0" smtClean="0">
                <a:latin typeface="Angsana New" pitchFamily="18" charset="-34"/>
                <a:cs typeface="Angsana New" pitchFamily="18" charset="-34"/>
              </a:rPr>
              <a:t>Names Physician, medical practitioner, doctor of medicine, medical doctor or simply </a:t>
            </a:r>
            <a:r>
              <a:rPr lang="en-US" sz="3200" i="1" dirty="0" smtClean="0">
                <a:latin typeface="Angsana New" pitchFamily="18" charset="-34"/>
                <a:cs typeface="Angsana New" pitchFamily="18" charset="-34"/>
              </a:rPr>
              <a:t>doctor</a:t>
            </a:r>
            <a:r>
              <a:rPr lang="en-US" sz="3200" dirty="0" smtClean="0">
                <a:latin typeface="Angsana New" pitchFamily="18" charset="-34"/>
                <a:cs typeface="Angsana New" pitchFamily="18" charset="-34"/>
              </a:rPr>
              <a:t> </a:t>
            </a:r>
          </a:p>
          <a:p>
            <a:pPr>
              <a:buNone/>
            </a:pPr>
            <a:r>
              <a:rPr lang="en-US" sz="3200" dirty="0" smtClean="0">
                <a:latin typeface="Angsana New" pitchFamily="18" charset="-34"/>
                <a:cs typeface="Angsana New" pitchFamily="18" charset="-34"/>
              </a:rPr>
              <a:t>Activity sectors </a:t>
            </a:r>
            <a:r>
              <a:rPr lang="en-US" sz="3200" dirty="0" smtClean="0">
                <a:latin typeface="Angsana New" pitchFamily="18" charset="-34"/>
                <a:cs typeface="Angsana New" pitchFamily="18" charset="-34"/>
                <a:hlinkClick r:id="rId2" action="ppaction://hlinkfile" tooltip="Medicine"/>
              </a:rPr>
              <a:t>Medicine</a:t>
            </a:r>
            <a:r>
              <a:rPr lang="en-US" sz="3200" dirty="0" smtClean="0">
                <a:latin typeface="Angsana New" pitchFamily="18" charset="-34"/>
                <a:cs typeface="Angsana New" pitchFamily="18" charset="-34"/>
              </a:rPr>
              <a:t>, </a:t>
            </a:r>
            <a:r>
              <a:rPr lang="en-US" sz="3200" dirty="0" smtClean="0">
                <a:latin typeface="Angsana New" pitchFamily="18" charset="-34"/>
                <a:cs typeface="Angsana New" pitchFamily="18" charset="-34"/>
                <a:hlinkClick r:id="rId3" action="ppaction://hlinkfile" tooltip="Health care"/>
              </a:rPr>
              <a:t>Health care</a:t>
            </a:r>
            <a:r>
              <a:rPr lang="en-US" sz="3200" dirty="0" smtClean="0">
                <a:latin typeface="Angsana New" pitchFamily="18" charset="-34"/>
                <a:cs typeface="Angsana New" pitchFamily="18" charset="-34"/>
              </a:rPr>
              <a:t> </a:t>
            </a:r>
          </a:p>
          <a:p>
            <a:pPr>
              <a:buNone/>
            </a:pPr>
            <a:r>
              <a:rPr lang="en-US" sz="3200" dirty="0" smtClean="0">
                <a:latin typeface="Angsana New" pitchFamily="18" charset="-34"/>
                <a:cs typeface="Angsana New" pitchFamily="18" charset="-34"/>
              </a:rPr>
              <a:t>Description Competencies  the </a:t>
            </a:r>
            <a:r>
              <a:rPr lang="en-US" sz="3200" dirty="0" smtClean="0">
                <a:latin typeface="Angsana New" pitchFamily="18" charset="-34"/>
                <a:cs typeface="Angsana New" pitchFamily="18" charset="-34"/>
                <a:hlinkClick r:id="rId4" action="ppaction://hlinkfile" tooltip="Ethics"/>
              </a:rPr>
              <a:t>ethics</a:t>
            </a:r>
            <a:r>
              <a:rPr lang="en-US" sz="3200" dirty="0" smtClean="0">
                <a:latin typeface="Angsana New" pitchFamily="18" charset="-34"/>
                <a:cs typeface="Angsana New" pitchFamily="18" charset="-34"/>
              </a:rPr>
              <a:t>, </a:t>
            </a:r>
            <a:r>
              <a:rPr lang="en-US" sz="3200" dirty="0" smtClean="0">
                <a:latin typeface="Angsana New" pitchFamily="18" charset="-34"/>
                <a:cs typeface="Angsana New" pitchFamily="18" charset="-34"/>
                <a:hlinkClick r:id="rId5" action="ppaction://hlinkfile" tooltip="Art"/>
              </a:rPr>
              <a:t>art</a:t>
            </a:r>
            <a:r>
              <a:rPr lang="en-US" sz="3200" dirty="0" smtClean="0">
                <a:latin typeface="Angsana New" pitchFamily="18" charset="-34"/>
                <a:cs typeface="Angsana New" pitchFamily="18" charset="-34"/>
              </a:rPr>
              <a:t> and science of </a:t>
            </a:r>
            <a:r>
              <a:rPr lang="en-US" sz="3200" dirty="0" smtClean="0">
                <a:latin typeface="Angsana New" pitchFamily="18" charset="-34"/>
                <a:cs typeface="Angsana New" pitchFamily="18" charset="-34"/>
                <a:hlinkClick r:id="rId2" action="ppaction://hlinkfile" tooltip="Medicine"/>
              </a:rPr>
              <a:t>Medicine</a:t>
            </a:r>
            <a:r>
              <a:rPr lang="en-US" sz="3200" dirty="0" smtClean="0">
                <a:latin typeface="Angsana New" pitchFamily="18" charset="-34"/>
                <a:cs typeface="Angsana New" pitchFamily="18" charset="-34"/>
              </a:rPr>
              <a:t>, </a:t>
            </a:r>
            <a:r>
              <a:rPr lang="en-US" sz="3200" dirty="0" smtClean="0">
                <a:latin typeface="Angsana New" pitchFamily="18" charset="-34"/>
                <a:cs typeface="Angsana New" pitchFamily="18" charset="-34"/>
                <a:hlinkClick r:id="rId6" action="ppaction://hlinkfile" tooltip="Analytical skill"/>
              </a:rPr>
              <a:t>Analytical skills</a:t>
            </a:r>
            <a:r>
              <a:rPr lang="en-US" sz="3200" dirty="0" smtClean="0">
                <a:latin typeface="Angsana New" pitchFamily="18" charset="-34"/>
                <a:cs typeface="Angsana New" pitchFamily="18" charset="-34"/>
              </a:rPr>
              <a:t>, </a:t>
            </a:r>
            <a:r>
              <a:rPr lang="en-US" sz="3200" dirty="0" smtClean="0">
                <a:latin typeface="Angsana New" pitchFamily="18" charset="-34"/>
                <a:cs typeface="Angsana New" pitchFamily="18" charset="-34"/>
                <a:hlinkClick r:id="rId7" action="ppaction://hlinkfile" tooltip="Critical thinking"/>
              </a:rPr>
              <a:t>Critical thinking</a:t>
            </a:r>
            <a:endParaRPr lang="en-US" sz="3200" dirty="0" smtClean="0">
              <a:latin typeface="Angsana New" pitchFamily="18" charset="-34"/>
              <a:cs typeface="Angsana New" pitchFamily="18" charset="-34"/>
            </a:endParaRPr>
          </a:p>
          <a:p>
            <a:pPr>
              <a:buNone/>
            </a:pPr>
            <a:r>
              <a:rPr lang="en-US" sz="3200" dirty="0" smtClean="0">
                <a:latin typeface="Angsana New" pitchFamily="18" charset="-34"/>
                <a:cs typeface="Angsana New" pitchFamily="18" charset="-34"/>
              </a:rPr>
              <a:t>Education required see </a:t>
            </a:r>
            <a:r>
              <a:rPr lang="en-US" sz="3200" dirty="0" smtClean="0">
                <a:latin typeface="Angsana New" pitchFamily="18" charset="-34"/>
                <a:cs typeface="Angsana New" pitchFamily="18" charset="-34"/>
                <a:hlinkClick r:id="rId8" action="ppaction://hlinkfile" tooltip="Medical education"/>
              </a:rPr>
              <a:t>Medical education</a:t>
            </a:r>
            <a:endParaRPr lang="th-TH" sz="3200" dirty="0">
              <a:latin typeface="Angsana New" pitchFamily="18" charset="-34"/>
              <a:cs typeface="Angsana New" pitchFamily="18" charset="-34"/>
            </a:endParaRPr>
          </a:p>
        </p:txBody>
      </p:sp>
      <p:pic>
        <p:nvPicPr>
          <p:cNvPr id="7170" name="Picture 2" descr="http://www.medicalequipshop.com/images/stories/doctor.jpg"/>
          <p:cNvPicPr>
            <a:picLocks noChangeAspect="1" noChangeArrowheads="1"/>
          </p:cNvPicPr>
          <p:nvPr/>
        </p:nvPicPr>
        <p:blipFill>
          <a:blip r:embed="rId9"/>
          <a:srcRect/>
          <a:stretch>
            <a:fillRect/>
          </a:stretch>
        </p:blipFill>
        <p:spPr bwMode="auto">
          <a:xfrm>
            <a:off x="714348" y="1928802"/>
            <a:ext cx="2643206" cy="364333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TextBox 4">
            <a:hlinkClick r:id="rId10" action="ppaction://hlinksldjump">
              <a:snd r:embed="rId11" name="click.wav" builtIn="1"/>
            </a:hlinkClick>
          </p:cNvPr>
          <p:cNvSpPr txBox="1"/>
          <p:nvPr/>
        </p:nvSpPr>
        <p:spPr>
          <a:xfrm>
            <a:off x="8000992" y="6334780"/>
            <a:ext cx="1143008" cy="523220"/>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US" b="1" dirty="0" smtClean="0"/>
              <a:t>Main</a:t>
            </a:r>
            <a:endParaRPr lang="th-TH" b="1" dirty="0"/>
          </a:p>
        </p:txBody>
      </p:sp>
      <p:sp>
        <p:nvSpPr>
          <p:cNvPr id="6" name="TextBox 5"/>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
        <p:nvSpPr>
          <p:cNvPr id="7" name="TextBox 6">
            <a:hlinkClick r:id="" action="ppaction://hlinkshowjump?jump=previousslide">
              <a:snd r:embed="rId12"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3000364" y="357166"/>
            <a:ext cx="3571900" cy="1143000"/>
          </a:xfrm>
          <a:scene3d>
            <a:camera prst="orthographicFront"/>
            <a:lightRig rig="glow" dir="tl">
              <a:rot lat="0" lon="0" rev="5400000"/>
            </a:lightRig>
          </a:scene3d>
          <a:sp3d>
            <a:bevelT w="139700" prst="cross"/>
          </a:sp3d>
        </p:spPr>
        <p:style>
          <a:lnRef idx="1">
            <a:schemeClr val="accent5"/>
          </a:lnRef>
          <a:fillRef idx="2">
            <a:schemeClr val="accent5"/>
          </a:fillRef>
          <a:effectRef idx="1">
            <a:schemeClr val="accent5"/>
          </a:effectRef>
          <a:fontRef idx="minor">
            <a:schemeClr val="dk1"/>
          </a:fontRef>
        </p:style>
        <p:txBody>
          <a:bodyPr>
            <a:sp3d contourW="12700">
              <a:bevelT w="25400" h="25400"/>
              <a:contourClr>
                <a:schemeClr val="accent6">
                  <a:shade val="73000"/>
                </a:schemeClr>
              </a:contourClr>
            </a:sp3d>
          </a:bodyPr>
          <a:lstStyle/>
          <a:p>
            <a:r>
              <a:rPr lang="en-US" b="1" dirty="0" smtClean="0">
                <a:ln w="11430"/>
                <a:solidFill>
                  <a:srgbClr val="FF66FF"/>
                </a:solidFill>
                <a:effectLst>
                  <a:outerShdw blurRad="80000" dist="40000" dir="5040000" algn="tl">
                    <a:srgbClr val="000000">
                      <a:alpha val="30000"/>
                    </a:srgbClr>
                  </a:outerShdw>
                </a:effectLst>
              </a:rPr>
              <a:t>dentist</a:t>
            </a:r>
            <a:endParaRPr lang="th-TH" b="1" dirty="0">
              <a:ln w="11430"/>
              <a:solidFill>
                <a:srgbClr val="FF66FF"/>
              </a:solidFill>
              <a:effectLst>
                <a:outerShdw blurRad="80000" dist="40000" dir="5040000" algn="tl">
                  <a:srgbClr val="000000">
                    <a:alpha val="30000"/>
                  </a:srgbClr>
                </a:outerShdw>
              </a:effectLst>
            </a:endParaRPr>
          </a:p>
        </p:txBody>
      </p:sp>
      <p:sp>
        <p:nvSpPr>
          <p:cNvPr id="4" name="ตัวยึดเนื้อหา 3"/>
          <p:cNvSpPr>
            <a:spLocks noGrp="1"/>
          </p:cNvSpPr>
          <p:nvPr>
            <p:ph sz="half" idx="2"/>
          </p:nvPr>
        </p:nvSpPr>
        <p:spPr>
          <a:xfrm>
            <a:off x="4357686" y="1600200"/>
            <a:ext cx="4329114" cy="4525963"/>
          </a:xfrm>
        </p:spPr>
        <p:style>
          <a:lnRef idx="0">
            <a:schemeClr val="accent2"/>
          </a:lnRef>
          <a:fillRef idx="3">
            <a:schemeClr val="accent2"/>
          </a:fillRef>
          <a:effectRef idx="3">
            <a:schemeClr val="accent2"/>
          </a:effectRef>
          <a:fontRef idx="minor">
            <a:schemeClr val="lt1"/>
          </a:fontRef>
        </p:style>
        <p:txBody>
          <a:bodyPr>
            <a:normAutofit/>
          </a:bodyPr>
          <a:lstStyle/>
          <a:p>
            <a:pPr>
              <a:buNone/>
            </a:pPr>
            <a:r>
              <a:rPr lang="en-US" sz="3600" dirty="0" smtClean="0">
                <a:latin typeface="Angsana New" pitchFamily="18" charset="-34"/>
                <a:cs typeface="Angsana New" pitchFamily="18" charset="-34"/>
              </a:rPr>
              <a:t>     A </a:t>
            </a:r>
            <a:r>
              <a:rPr lang="en-US" sz="3600" b="1" dirty="0" smtClean="0">
                <a:latin typeface="Angsana New" pitchFamily="18" charset="-34"/>
                <a:cs typeface="Angsana New" pitchFamily="18" charset="-34"/>
              </a:rPr>
              <a:t>dentist </a:t>
            </a:r>
            <a:r>
              <a:rPr lang="en-US" sz="3600" dirty="0" smtClean="0">
                <a:latin typeface="Angsana New" pitchFamily="18" charset="-34"/>
                <a:cs typeface="Angsana New" pitchFamily="18" charset="-34"/>
              </a:rPr>
              <a:t>is a health care practitioner that specializes in the diagnosis, prevention, and treatment of diseases and conditions of the </a:t>
            </a:r>
            <a:r>
              <a:rPr lang="en-US" sz="3600" dirty="0" smtClean="0">
                <a:latin typeface="Angsana New" pitchFamily="18" charset="-34"/>
                <a:cs typeface="Angsana New" pitchFamily="18" charset="-34"/>
                <a:hlinkClick r:id="rId2" action="ppaction://hlinkfile" tooltip="Mouth"/>
              </a:rPr>
              <a:t>oral cavity</a:t>
            </a:r>
            <a:r>
              <a:rPr lang="en-US" sz="3600" dirty="0" smtClean="0">
                <a:latin typeface="Angsana New" pitchFamily="18" charset="-34"/>
                <a:cs typeface="Angsana New" pitchFamily="18" charset="-34"/>
              </a:rPr>
              <a:t>. The dentist's </a:t>
            </a:r>
            <a:r>
              <a:rPr lang="en-US" sz="3600" dirty="0" smtClean="0">
                <a:latin typeface="Angsana New" pitchFamily="18" charset="-34"/>
                <a:cs typeface="Angsana New" pitchFamily="18" charset="-34"/>
                <a:hlinkClick r:id="rId3" action="ppaction://hlinkfile" tooltip="Dental auxiliary"/>
              </a:rPr>
              <a:t>supporting team</a:t>
            </a:r>
            <a:r>
              <a:rPr lang="en-US" sz="3600" dirty="0" smtClean="0">
                <a:latin typeface="Angsana New" pitchFamily="18" charset="-34"/>
                <a:cs typeface="Angsana New" pitchFamily="18" charset="-34"/>
              </a:rPr>
              <a:t> aides in providing oral health services. </a:t>
            </a:r>
          </a:p>
          <a:p>
            <a:endParaRPr lang="th-TH" dirty="0"/>
          </a:p>
        </p:txBody>
      </p:sp>
      <p:pic>
        <p:nvPicPr>
          <p:cNvPr id="6146" name="Picture 2" descr="http://derekberry.files.wordpress.com/2012/01/dentist1.jpg"/>
          <p:cNvPicPr>
            <a:picLocks noChangeAspect="1" noChangeArrowheads="1"/>
          </p:cNvPicPr>
          <p:nvPr/>
        </p:nvPicPr>
        <p:blipFill>
          <a:blip r:embed="rId4"/>
          <a:srcRect/>
          <a:stretch>
            <a:fillRect/>
          </a:stretch>
        </p:blipFill>
        <p:spPr bwMode="auto">
          <a:xfrm>
            <a:off x="642910" y="2285992"/>
            <a:ext cx="3000397" cy="326230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prst="artDeco"/>
            <a:contourClr>
              <a:srgbClr val="FFFFFF"/>
            </a:contourClr>
          </a:sp3d>
        </p:spPr>
      </p:pic>
      <p:sp>
        <p:nvSpPr>
          <p:cNvPr id="5" name="TextBox 4">
            <a:hlinkClick r:id="rId5" action="ppaction://hlinksldjump">
              <a:snd r:embed="rId6" name="click.wav" builtIn="1"/>
            </a:hlinkClick>
          </p:cNvPr>
          <p:cNvSpPr txBox="1"/>
          <p:nvPr/>
        </p:nvSpPr>
        <p:spPr>
          <a:xfrm>
            <a:off x="8000992" y="6334780"/>
            <a:ext cx="1143008" cy="523220"/>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US" b="1" dirty="0" smtClean="0"/>
              <a:t>Main</a:t>
            </a:r>
            <a:endParaRPr lang="th-TH" b="1" dirty="0"/>
          </a:p>
        </p:txBody>
      </p:sp>
      <p:sp>
        <p:nvSpPr>
          <p:cNvPr id="6" name="TextBox 5"/>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
        <p:nvSpPr>
          <p:cNvPr id="7" name="TextBox 6">
            <a:hlinkClick r:id="" action="ppaction://hlinkshowjump?jump=previousslide">
              <a:snd r:embed="rId7"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3000364" y="274638"/>
            <a:ext cx="4357718" cy="1143000"/>
          </a:xfrm>
        </p:spPr>
        <p:style>
          <a:lnRef idx="3">
            <a:schemeClr val="lt1"/>
          </a:lnRef>
          <a:fillRef idx="1">
            <a:schemeClr val="accent3"/>
          </a:fillRef>
          <a:effectRef idx="1">
            <a:schemeClr val="accent3"/>
          </a:effectRef>
          <a:fontRef idx="minor">
            <a:schemeClr val="lt1"/>
          </a:fontRef>
        </p:style>
        <p:txBody>
          <a:bodyPr/>
          <a:lstStyle/>
          <a:p>
            <a:r>
              <a:rPr lang="en-US"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accountant</a:t>
            </a:r>
            <a:endParaRPr lang="th-TH"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endParaRPr>
          </a:p>
        </p:txBody>
      </p:sp>
      <p:sp>
        <p:nvSpPr>
          <p:cNvPr id="4" name="ตัวยึดเนื้อหา 3"/>
          <p:cNvSpPr>
            <a:spLocks noGrp="1"/>
          </p:cNvSpPr>
          <p:nvPr>
            <p:ph sz="half" idx="2"/>
          </p:nvPr>
        </p:nvSpPr>
        <p:spPr>
          <a:xfrm>
            <a:off x="4429124" y="1714488"/>
            <a:ext cx="4038600" cy="4525963"/>
          </a:xfrm>
          <a:scene3d>
            <a:camera prst="orthographicFront">
              <a:rot lat="0" lon="0" rev="0"/>
            </a:camera>
            <a:lightRig rig="threePt" dir="t">
              <a:rot lat="0" lon="0" rev="1200000"/>
            </a:lightRig>
          </a:scene3d>
          <a:sp3d>
            <a:bevelT w="63500" h="25400" prst="coolSlant"/>
          </a:sp3d>
        </p:spPr>
        <p:style>
          <a:lnRef idx="0">
            <a:schemeClr val="accent6"/>
          </a:lnRef>
          <a:fillRef idx="3">
            <a:schemeClr val="accent6"/>
          </a:fillRef>
          <a:effectRef idx="3">
            <a:schemeClr val="accent6"/>
          </a:effectRef>
          <a:fontRef idx="minor">
            <a:schemeClr val="lt1"/>
          </a:fontRef>
        </p:style>
        <p:txBody>
          <a:bodyPr>
            <a:normAutofit/>
          </a:bodyPr>
          <a:lstStyle/>
          <a:p>
            <a:pPr>
              <a:buNone/>
            </a:pPr>
            <a:r>
              <a:rPr lang="en-US" sz="3200" dirty="0" smtClean="0">
                <a:latin typeface="Angsana New" pitchFamily="18" charset="-34"/>
                <a:cs typeface="Angsana New" pitchFamily="18" charset="-34"/>
              </a:rPr>
              <a:t>      An </a:t>
            </a:r>
            <a:r>
              <a:rPr lang="en-US" sz="3200" b="1" dirty="0" smtClean="0">
                <a:latin typeface="Angsana New" pitchFamily="18" charset="-34"/>
                <a:cs typeface="Angsana New" pitchFamily="18" charset="-34"/>
              </a:rPr>
              <a:t>accountant</a:t>
            </a:r>
            <a:r>
              <a:rPr lang="en-US" sz="3200" dirty="0" smtClean="0">
                <a:latin typeface="Angsana New" pitchFamily="18" charset="-34"/>
                <a:cs typeface="Angsana New" pitchFamily="18" charset="-34"/>
              </a:rPr>
              <a:t>  which is the measurement, disclosure or provision of assurance about financial information that helps managers, investors, tax authorities and others make decisions about allocating resources.</a:t>
            </a:r>
          </a:p>
          <a:p>
            <a:pPr>
              <a:buNone/>
            </a:pPr>
            <a:endParaRPr lang="th-TH" dirty="0"/>
          </a:p>
        </p:txBody>
      </p:sp>
      <p:pic>
        <p:nvPicPr>
          <p:cNvPr id="5122" name="Picture 2" descr="http://caldug.org/wp-content/uploads/2011/08/accountant-jobs.gif"/>
          <p:cNvPicPr>
            <a:picLocks noChangeAspect="1" noChangeArrowheads="1"/>
          </p:cNvPicPr>
          <p:nvPr/>
        </p:nvPicPr>
        <p:blipFill>
          <a:blip r:embed="rId2"/>
          <a:srcRect/>
          <a:stretch>
            <a:fillRect/>
          </a:stretch>
        </p:blipFill>
        <p:spPr bwMode="auto">
          <a:xfrm>
            <a:off x="285720" y="2214554"/>
            <a:ext cx="3286148" cy="362426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prst="softRound"/>
            <a:contourClr>
              <a:srgbClr val="FFFFFF"/>
            </a:contourClr>
          </a:sp3d>
        </p:spPr>
      </p:pic>
      <p:sp>
        <p:nvSpPr>
          <p:cNvPr id="5" name="TextBox 4">
            <a:hlinkClick r:id="rId3" action="ppaction://hlinksldjump">
              <a:snd r:embed="rId4" name="click.wav" builtIn="1"/>
            </a:hlinkClick>
          </p:cNvPr>
          <p:cNvSpPr txBox="1"/>
          <p:nvPr/>
        </p:nvSpPr>
        <p:spPr>
          <a:xfrm>
            <a:off x="8000992" y="6334780"/>
            <a:ext cx="1143008" cy="523220"/>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US" b="1" dirty="0" smtClean="0"/>
              <a:t>Main</a:t>
            </a:r>
            <a:endParaRPr lang="th-TH" b="1" dirty="0"/>
          </a:p>
        </p:txBody>
      </p:sp>
      <p:sp>
        <p:nvSpPr>
          <p:cNvPr id="6" name="TextBox 5"/>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
        <p:nvSpPr>
          <p:cNvPr id="7" name="TextBox 6">
            <a:hlinkClick r:id="" action="ppaction://hlinkshowjump?jump=previousslide">
              <a:snd r:embed="rId5"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3143240" y="274638"/>
            <a:ext cx="3857652" cy="939784"/>
          </a:xfrm>
          <a:gradFill>
            <a:gsLst>
              <a:gs pos="0">
                <a:srgbClr val="FFCCFF"/>
              </a:gs>
              <a:gs pos="35000">
                <a:schemeClr val="accent5">
                  <a:tint val="37000"/>
                  <a:satMod val="300000"/>
                </a:schemeClr>
              </a:gs>
              <a:gs pos="100000">
                <a:schemeClr val="accent5">
                  <a:tint val="15000"/>
                  <a:satMod val="350000"/>
                </a:schemeClr>
              </a:gs>
            </a:gsLst>
          </a:gradFill>
          <a:ln w="57150">
            <a:solidFill>
              <a:srgbClr val="FF0066"/>
            </a:solidFill>
          </a:ln>
          <a:scene3d>
            <a:camera prst="orthographicFront"/>
            <a:lightRig rig="flat" dir="t">
              <a:rot lat="0" lon="0" rev="18900000"/>
            </a:lightRig>
          </a:scene3d>
          <a:sp3d>
            <a:bevelT/>
          </a:sp3d>
        </p:spPr>
        <p:style>
          <a:lnRef idx="1">
            <a:schemeClr val="accent5"/>
          </a:lnRef>
          <a:fillRef idx="2">
            <a:schemeClr val="accent5"/>
          </a:fillRef>
          <a:effectRef idx="1">
            <a:schemeClr val="accent5"/>
          </a:effectRef>
          <a:fontRef idx="minor">
            <a:schemeClr val="dk1"/>
          </a:fontRef>
        </p:style>
        <p:txBody>
          <a:bodyPr>
            <a:sp3d extrusionH="31750" contourW="6350" prstMaterial="powder">
              <a:bevelT w="19050" h="19050" prst="angle"/>
              <a:contourClr>
                <a:schemeClr val="accent3">
                  <a:tint val="100000"/>
                  <a:shade val="100000"/>
                  <a:satMod val="100000"/>
                  <a:hueMod val="100000"/>
                </a:schemeClr>
              </a:contourClr>
            </a:sp3d>
          </a:bodyPr>
          <a:lstStyle/>
          <a:p>
            <a:r>
              <a:rPr lang="en-US" b="1" dirty="0" smtClean="0">
                <a:ln/>
                <a:solidFill>
                  <a:schemeClr val="tx1"/>
                </a:solidFill>
              </a:rPr>
              <a:t>architect</a:t>
            </a:r>
            <a:endParaRPr lang="th-TH" b="1" dirty="0">
              <a:ln/>
              <a:solidFill>
                <a:schemeClr val="tx1"/>
              </a:solidFill>
            </a:endParaRPr>
          </a:p>
        </p:txBody>
      </p:sp>
      <p:sp>
        <p:nvSpPr>
          <p:cNvPr id="4" name="ตัวยึดเนื้อหา 3"/>
          <p:cNvSpPr>
            <a:spLocks noGrp="1"/>
          </p:cNvSpPr>
          <p:nvPr>
            <p:ph sz="half" idx="2"/>
          </p:nvPr>
        </p:nvSpPr>
        <p:spPr>
          <a:xfrm>
            <a:off x="4214810" y="1357298"/>
            <a:ext cx="4714908" cy="5214974"/>
          </a:xfrm>
          <a:gradFill>
            <a:gsLst>
              <a:gs pos="0">
                <a:srgbClr val="FF66FF"/>
              </a:gs>
              <a:gs pos="80000">
                <a:schemeClr val="accent6">
                  <a:shade val="93000"/>
                  <a:satMod val="130000"/>
                </a:schemeClr>
              </a:gs>
              <a:gs pos="100000">
                <a:schemeClr val="accent6">
                  <a:shade val="94000"/>
                  <a:satMod val="135000"/>
                </a:schemeClr>
              </a:gs>
            </a:gsLst>
            <a:lin ang="16200000" scaled="0"/>
          </a:gradFill>
        </p:spPr>
        <p:style>
          <a:lnRef idx="0">
            <a:schemeClr val="accent6"/>
          </a:lnRef>
          <a:fillRef idx="3">
            <a:schemeClr val="accent6"/>
          </a:fillRef>
          <a:effectRef idx="3">
            <a:schemeClr val="accent6"/>
          </a:effectRef>
          <a:fontRef idx="minor">
            <a:schemeClr val="lt1"/>
          </a:fontRef>
        </p:style>
        <p:txBody>
          <a:bodyPr>
            <a:noAutofit/>
          </a:bodyPr>
          <a:lstStyle/>
          <a:p>
            <a:pPr>
              <a:buNone/>
            </a:pPr>
            <a:r>
              <a:rPr lang="en-US" dirty="0" smtClean="0">
                <a:solidFill>
                  <a:schemeClr val="tx1"/>
                </a:solidFill>
                <a:latin typeface="Angsana New" pitchFamily="18" charset="-34"/>
                <a:cs typeface="Angsana New" pitchFamily="18" charset="-34"/>
              </a:rPr>
              <a:t>Names 	Architect </a:t>
            </a:r>
          </a:p>
          <a:p>
            <a:pPr>
              <a:buNone/>
            </a:pPr>
            <a:r>
              <a:rPr lang="en-US" dirty="0" smtClean="0">
                <a:solidFill>
                  <a:schemeClr val="tx1"/>
                </a:solidFill>
                <a:latin typeface="Angsana New" pitchFamily="18" charset="-34"/>
                <a:cs typeface="Angsana New" pitchFamily="18" charset="-34"/>
              </a:rPr>
              <a:t>Activity sectors </a:t>
            </a:r>
            <a:r>
              <a:rPr lang="en-US" dirty="0" smtClean="0">
                <a:solidFill>
                  <a:schemeClr val="tx1"/>
                </a:solidFill>
                <a:latin typeface="Angsana New" pitchFamily="18" charset="-34"/>
                <a:cs typeface="Angsana New" pitchFamily="18" charset="-34"/>
                <a:hlinkClick r:id="rId2" action="ppaction://hlinkfile" tooltip="Architecture"/>
              </a:rPr>
              <a:t>Architecture</a:t>
            </a:r>
            <a:r>
              <a:rPr lang="en-US" dirty="0" smtClean="0">
                <a:solidFill>
                  <a:schemeClr val="tx1"/>
                </a:solidFill>
                <a:latin typeface="Angsana New" pitchFamily="18" charset="-34"/>
                <a:cs typeface="Angsana New" pitchFamily="18" charset="-34"/>
              </a:rPr>
              <a:t/>
            </a:r>
            <a:br>
              <a:rPr lang="en-US" dirty="0" smtClean="0">
                <a:solidFill>
                  <a:schemeClr val="tx1"/>
                </a:solidFill>
                <a:latin typeface="Angsana New" pitchFamily="18" charset="-34"/>
                <a:cs typeface="Angsana New" pitchFamily="18" charset="-34"/>
              </a:rPr>
            </a:br>
            <a:r>
              <a:rPr lang="en-US" dirty="0" smtClean="0">
                <a:solidFill>
                  <a:schemeClr val="tx1"/>
                </a:solidFill>
                <a:latin typeface="Angsana New" pitchFamily="18" charset="-34"/>
                <a:cs typeface="Angsana New" pitchFamily="18" charset="-34"/>
                <a:hlinkClick r:id="rId3" action="ppaction://hlinkfile" tooltip="Real estate development"/>
              </a:rPr>
              <a:t>real estate development</a:t>
            </a:r>
            <a:r>
              <a:rPr lang="en-US" dirty="0" smtClean="0">
                <a:solidFill>
                  <a:schemeClr val="tx1"/>
                </a:solidFill>
                <a:latin typeface="Angsana New" pitchFamily="18" charset="-34"/>
                <a:cs typeface="Angsana New" pitchFamily="18" charset="-34"/>
              </a:rPr>
              <a:t/>
            </a:r>
            <a:br>
              <a:rPr lang="en-US" dirty="0" smtClean="0">
                <a:solidFill>
                  <a:schemeClr val="tx1"/>
                </a:solidFill>
                <a:latin typeface="Angsana New" pitchFamily="18" charset="-34"/>
                <a:cs typeface="Angsana New" pitchFamily="18" charset="-34"/>
              </a:rPr>
            </a:br>
            <a:r>
              <a:rPr lang="en-US" dirty="0" smtClean="0">
                <a:solidFill>
                  <a:schemeClr val="tx1"/>
                </a:solidFill>
                <a:latin typeface="Angsana New" pitchFamily="18" charset="-34"/>
                <a:cs typeface="Angsana New" pitchFamily="18" charset="-34"/>
                <a:hlinkClick r:id="rId4" action="ppaction://hlinkfile" tooltip="Urban planning"/>
              </a:rPr>
              <a:t>urban planning</a:t>
            </a:r>
            <a:r>
              <a:rPr lang="en-US" dirty="0" smtClean="0">
                <a:solidFill>
                  <a:schemeClr val="tx1"/>
                </a:solidFill>
                <a:latin typeface="Angsana New" pitchFamily="18" charset="-34"/>
                <a:cs typeface="Angsana New" pitchFamily="18" charset="-34"/>
              </a:rPr>
              <a:t/>
            </a:r>
            <a:br>
              <a:rPr lang="en-US" dirty="0" smtClean="0">
                <a:solidFill>
                  <a:schemeClr val="tx1"/>
                </a:solidFill>
                <a:latin typeface="Angsana New" pitchFamily="18" charset="-34"/>
                <a:cs typeface="Angsana New" pitchFamily="18" charset="-34"/>
              </a:rPr>
            </a:br>
            <a:r>
              <a:rPr lang="en-US" dirty="0" smtClean="0">
                <a:solidFill>
                  <a:schemeClr val="tx1"/>
                </a:solidFill>
                <a:latin typeface="Angsana New" pitchFamily="18" charset="-34"/>
                <a:cs typeface="Angsana New" pitchFamily="18" charset="-34"/>
                <a:hlinkClick r:id="rId5" action="ppaction://hlinkfile" tooltip="Construction"/>
              </a:rPr>
              <a:t>construction</a:t>
            </a:r>
            <a:r>
              <a:rPr lang="en-US" dirty="0" smtClean="0">
                <a:solidFill>
                  <a:schemeClr val="tx1"/>
                </a:solidFill>
                <a:latin typeface="Angsana New" pitchFamily="18" charset="-34"/>
                <a:cs typeface="Angsana New" pitchFamily="18" charset="-34"/>
              </a:rPr>
              <a:t/>
            </a:r>
            <a:br>
              <a:rPr lang="en-US" dirty="0" smtClean="0">
                <a:solidFill>
                  <a:schemeClr val="tx1"/>
                </a:solidFill>
                <a:latin typeface="Angsana New" pitchFamily="18" charset="-34"/>
                <a:cs typeface="Angsana New" pitchFamily="18" charset="-34"/>
              </a:rPr>
            </a:br>
            <a:r>
              <a:rPr lang="en-US" dirty="0" smtClean="0">
                <a:solidFill>
                  <a:schemeClr val="tx1"/>
                </a:solidFill>
                <a:latin typeface="Angsana New" pitchFamily="18" charset="-34"/>
                <a:cs typeface="Angsana New" pitchFamily="18" charset="-34"/>
                <a:hlinkClick r:id="rId6" action="ppaction://hlinkfile" tooltip="Interior design"/>
              </a:rPr>
              <a:t>interior design</a:t>
            </a:r>
            <a:r>
              <a:rPr lang="en-US" dirty="0" smtClean="0">
                <a:solidFill>
                  <a:schemeClr val="tx1"/>
                </a:solidFill>
                <a:latin typeface="Angsana New" pitchFamily="18" charset="-34"/>
                <a:cs typeface="Angsana New" pitchFamily="18" charset="-34"/>
              </a:rPr>
              <a:t/>
            </a:r>
            <a:br>
              <a:rPr lang="en-US" dirty="0" smtClean="0">
                <a:solidFill>
                  <a:schemeClr val="tx1"/>
                </a:solidFill>
                <a:latin typeface="Angsana New" pitchFamily="18" charset="-34"/>
                <a:cs typeface="Angsana New" pitchFamily="18" charset="-34"/>
              </a:rPr>
            </a:br>
            <a:r>
              <a:rPr lang="en-US" dirty="0" smtClean="0">
                <a:solidFill>
                  <a:schemeClr val="tx1"/>
                </a:solidFill>
                <a:latin typeface="Angsana New" pitchFamily="18" charset="-34"/>
                <a:cs typeface="Angsana New" pitchFamily="18" charset="-34"/>
                <a:hlinkClick r:id="rId7" action="ppaction://hlinkfile" tooltip="Civil Engineering"/>
              </a:rPr>
              <a:t>Civil </a:t>
            </a:r>
            <a:r>
              <a:rPr lang="en-US" dirty="0" err="1" smtClean="0">
                <a:solidFill>
                  <a:schemeClr val="tx1"/>
                </a:solidFill>
                <a:latin typeface="Angsana New" pitchFamily="18" charset="-34"/>
                <a:cs typeface="Angsana New" pitchFamily="18" charset="-34"/>
                <a:hlinkClick r:id="rId7" action="ppaction://hlinkfile" tooltip="Civil Engineering"/>
              </a:rPr>
              <a:t>Engineering</a:t>
            </a:r>
            <a:r>
              <a:rPr lang="en-US" dirty="0" err="1" smtClean="0">
                <a:solidFill>
                  <a:schemeClr val="tx1"/>
                </a:solidFill>
                <a:latin typeface="Angsana New" pitchFamily="18" charset="-34"/>
                <a:cs typeface="Angsana New" pitchFamily="18" charset="-34"/>
              </a:rPr>
              <a:t>Description</a:t>
            </a:r>
            <a:r>
              <a:rPr lang="en-US" dirty="0" smtClean="0">
                <a:solidFill>
                  <a:schemeClr val="tx1"/>
                </a:solidFill>
                <a:latin typeface="Angsana New" pitchFamily="18" charset="-34"/>
                <a:cs typeface="Angsana New" pitchFamily="18" charset="-34"/>
              </a:rPr>
              <a:t> </a:t>
            </a:r>
          </a:p>
          <a:p>
            <a:pPr>
              <a:buNone/>
            </a:pPr>
            <a:r>
              <a:rPr lang="en-US" dirty="0" smtClean="0">
                <a:solidFill>
                  <a:schemeClr val="tx1"/>
                </a:solidFill>
                <a:latin typeface="Angsana New" pitchFamily="18" charset="-34"/>
                <a:cs typeface="Angsana New" pitchFamily="18" charset="-34"/>
              </a:rPr>
              <a:t>Competencies technical knowledge, building design, planning and management skills</a:t>
            </a:r>
            <a:endParaRPr lang="en-US" baseline="30000" dirty="0" smtClean="0">
              <a:solidFill>
                <a:schemeClr val="tx1"/>
              </a:solidFill>
              <a:latin typeface="Angsana New" pitchFamily="18" charset="-34"/>
              <a:cs typeface="Angsana New" pitchFamily="18" charset="-34"/>
            </a:endParaRPr>
          </a:p>
          <a:p>
            <a:pPr>
              <a:buNone/>
            </a:pPr>
            <a:r>
              <a:rPr lang="en-US" dirty="0" smtClean="0">
                <a:solidFill>
                  <a:schemeClr val="tx1"/>
                </a:solidFill>
                <a:latin typeface="Angsana New" pitchFamily="18" charset="-34"/>
                <a:cs typeface="Angsana New" pitchFamily="18" charset="-34"/>
              </a:rPr>
              <a:t>Education required see </a:t>
            </a:r>
            <a:r>
              <a:rPr lang="en-US" dirty="0" smtClean="0">
                <a:solidFill>
                  <a:schemeClr val="tx1"/>
                </a:solidFill>
                <a:latin typeface="Angsana New" pitchFamily="18" charset="-34"/>
                <a:cs typeface="Angsana New" pitchFamily="18" charset="-34"/>
                <a:hlinkClick r:id="rId8" action="ppaction://hlinkfile" tooltip="Architect"/>
              </a:rPr>
              <a:t>professional requirements</a:t>
            </a:r>
            <a:endParaRPr lang="th-TH" dirty="0">
              <a:solidFill>
                <a:schemeClr val="tx1"/>
              </a:solidFill>
              <a:latin typeface="Angsana New" pitchFamily="18" charset="-34"/>
              <a:cs typeface="Angsana New" pitchFamily="18" charset="-34"/>
            </a:endParaRPr>
          </a:p>
        </p:txBody>
      </p:sp>
      <p:pic>
        <p:nvPicPr>
          <p:cNvPr id="4098" name="Picture 2" descr="Architect.png">
            <a:hlinkClick r:id="rId9"/>
          </p:cNvPr>
          <p:cNvPicPr>
            <a:picLocks noChangeAspect="1" noChangeArrowheads="1"/>
          </p:cNvPicPr>
          <p:nvPr/>
        </p:nvPicPr>
        <p:blipFill>
          <a:blip r:embed="rId10"/>
          <a:srcRect/>
          <a:stretch>
            <a:fillRect/>
          </a:stretch>
        </p:blipFill>
        <p:spPr bwMode="auto">
          <a:xfrm>
            <a:off x="785786" y="2143116"/>
            <a:ext cx="3143272" cy="350046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prst="hardEdge"/>
            <a:contourClr>
              <a:srgbClr val="FFFFFF"/>
            </a:contourClr>
          </a:sp3d>
        </p:spPr>
      </p:pic>
      <p:sp>
        <p:nvSpPr>
          <p:cNvPr id="5" name="TextBox 4">
            <a:hlinkClick r:id="rId11" action="ppaction://hlinksldjump">
              <a:snd r:embed="rId12" name="click.wav" builtIn="1"/>
            </a:hlinkClick>
          </p:cNvPr>
          <p:cNvSpPr txBox="1"/>
          <p:nvPr/>
        </p:nvSpPr>
        <p:spPr>
          <a:xfrm>
            <a:off x="8000992" y="6334780"/>
            <a:ext cx="1143008" cy="523220"/>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US" b="1" dirty="0" smtClean="0"/>
              <a:t>Main</a:t>
            </a:r>
            <a:endParaRPr lang="th-TH" b="1" dirty="0"/>
          </a:p>
        </p:txBody>
      </p:sp>
      <p:sp>
        <p:nvSpPr>
          <p:cNvPr id="6" name="TextBox 5"/>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
        <p:nvSpPr>
          <p:cNvPr id="7" name="TextBox 6">
            <a:hlinkClick r:id="" action="ppaction://hlinkshowjump?jump=previousslide">
              <a:snd r:embed="rId13"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3000364" y="571480"/>
            <a:ext cx="3000396" cy="1143000"/>
          </a:xfrm>
          <a:scene3d>
            <a:camera prst="orthographicFront"/>
            <a:lightRig rig="threePt" dir="t"/>
          </a:scene3d>
          <a:sp3d>
            <a:bevelT w="165100" prst="coolSlant"/>
          </a:sp3d>
        </p:spPr>
        <p:style>
          <a:lnRef idx="1">
            <a:schemeClr val="accent1"/>
          </a:lnRef>
          <a:fillRef idx="2">
            <a:schemeClr val="accent1"/>
          </a:fillRef>
          <a:effectRef idx="1">
            <a:schemeClr val="accent1"/>
          </a:effectRef>
          <a:fontRef idx="minor">
            <a:schemeClr val="dk1"/>
          </a:fontRef>
        </p:style>
        <p:txBody>
          <a:bodyPr/>
          <a:lstStyle/>
          <a:p>
            <a:r>
              <a:rPr lang="en-US" b="1"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nurse</a:t>
            </a:r>
            <a:endParaRPr lang="th-TH" b="1"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endParaRPr>
          </a:p>
        </p:txBody>
      </p:sp>
      <p:sp>
        <p:nvSpPr>
          <p:cNvPr id="4" name="ตัวยึดเนื้อหา 3"/>
          <p:cNvSpPr>
            <a:spLocks noGrp="1"/>
          </p:cNvSpPr>
          <p:nvPr>
            <p:ph sz="half" idx="2"/>
          </p:nvPr>
        </p:nvSpPr>
        <p:spPr>
          <a:xfrm>
            <a:off x="4648200" y="2214553"/>
            <a:ext cx="3138510" cy="3429025"/>
          </a:xfrm>
        </p:spPr>
        <p:style>
          <a:lnRef idx="0">
            <a:schemeClr val="accent4"/>
          </a:lnRef>
          <a:fillRef idx="3">
            <a:schemeClr val="accent4"/>
          </a:fillRef>
          <a:effectRef idx="3">
            <a:schemeClr val="accent4"/>
          </a:effectRef>
          <a:fontRef idx="minor">
            <a:schemeClr val="lt1"/>
          </a:fontRef>
        </p:style>
        <p:txBody>
          <a:bodyPr>
            <a:noAutofit/>
          </a:bodyPr>
          <a:lstStyle/>
          <a:p>
            <a:r>
              <a:rPr lang="en-US" sz="3600" dirty="0" smtClean="0">
                <a:latin typeface="Angsana New" pitchFamily="18" charset="-34"/>
                <a:cs typeface="Angsana New" pitchFamily="18" charset="-34"/>
              </a:rPr>
              <a:t>a woman  skilled in caring for young children or the sick (usually under the supervision of a physician)</a:t>
            </a:r>
            <a:br>
              <a:rPr lang="en-US" sz="3600" dirty="0" smtClean="0">
                <a:latin typeface="Angsana New" pitchFamily="18" charset="-34"/>
                <a:cs typeface="Angsana New" pitchFamily="18" charset="-34"/>
              </a:rPr>
            </a:br>
            <a:r>
              <a:rPr lang="en-US" sz="3600" dirty="0" smtClean="0">
                <a:latin typeface="Angsana New" pitchFamily="18" charset="-34"/>
                <a:cs typeface="Angsana New" pitchFamily="18" charset="-34"/>
              </a:rPr>
              <a:t/>
            </a:r>
            <a:br>
              <a:rPr lang="en-US" sz="3600" dirty="0" smtClean="0">
                <a:latin typeface="Angsana New" pitchFamily="18" charset="-34"/>
                <a:cs typeface="Angsana New" pitchFamily="18" charset="-34"/>
              </a:rPr>
            </a:br>
            <a:r>
              <a:rPr lang="en-US" sz="3600" dirty="0" smtClean="0">
                <a:latin typeface="Angsana New" pitchFamily="18" charset="-34"/>
                <a:cs typeface="Angsana New" pitchFamily="18" charset="-34"/>
              </a:rPr>
              <a:t> </a:t>
            </a:r>
            <a:br>
              <a:rPr lang="en-US" sz="3600" dirty="0" smtClean="0">
                <a:latin typeface="Angsana New" pitchFamily="18" charset="-34"/>
                <a:cs typeface="Angsana New" pitchFamily="18" charset="-34"/>
              </a:rPr>
            </a:br>
            <a:endParaRPr lang="th-TH" sz="3600" dirty="0">
              <a:latin typeface="Angsana New" pitchFamily="18" charset="-34"/>
              <a:cs typeface="Angsana New" pitchFamily="18" charset="-34"/>
            </a:endParaRPr>
          </a:p>
        </p:txBody>
      </p:sp>
      <p:pic>
        <p:nvPicPr>
          <p:cNvPr id="3074" name="Picture 2" descr="http://www.phamico.com/images/nurse3.jpg"/>
          <p:cNvPicPr>
            <a:picLocks noChangeAspect="1" noChangeArrowheads="1"/>
          </p:cNvPicPr>
          <p:nvPr/>
        </p:nvPicPr>
        <p:blipFill>
          <a:blip r:embed="rId2"/>
          <a:srcRect/>
          <a:stretch>
            <a:fillRect/>
          </a:stretch>
        </p:blipFill>
        <p:spPr bwMode="auto">
          <a:xfrm>
            <a:off x="1071538" y="2357430"/>
            <a:ext cx="2428892" cy="314327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prst="artDeco"/>
            <a:contourClr>
              <a:srgbClr val="FFFFFF"/>
            </a:contourClr>
          </a:sp3d>
        </p:spPr>
      </p:pic>
      <p:sp>
        <p:nvSpPr>
          <p:cNvPr id="5" name="TextBox 4">
            <a:hlinkClick r:id="rId3" action="ppaction://hlinksldjump">
              <a:snd r:embed="rId4" name="click.wav" builtIn="1"/>
            </a:hlinkClick>
          </p:cNvPr>
          <p:cNvSpPr txBox="1"/>
          <p:nvPr/>
        </p:nvSpPr>
        <p:spPr>
          <a:xfrm>
            <a:off x="8000992" y="6334780"/>
            <a:ext cx="1143008" cy="523220"/>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US" b="1" dirty="0" smtClean="0"/>
              <a:t>Main</a:t>
            </a:r>
            <a:endParaRPr lang="th-TH" b="1" dirty="0" smtClean="0"/>
          </a:p>
        </p:txBody>
      </p:sp>
      <p:sp>
        <p:nvSpPr>
          <p:cNvPr id="6" name="TextBox 5"/>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
        <p:nvSpPr>
          <p:cNvPr id="7" name="TextBox 6">
            <a:hlinkClick r:id="" action="ppaction://hlinkshowjump?jump=previousslide">
              <a:snd r:embed="rId5"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785786" y="500042"/>
            <a:ext cx="3643338" cy="1143000"/>
          </a:xfrm>
        </p:spPr>
        <p:style>
          <a:lnRef idx="0">
            <a:schemeClr val="accent3"/>
          </a:lnRef>
          <a:fillRef idx="3">
            <a:schemeClr val="accent3"/>
          </a:fillRef>
          <a:effectRef idx="3">
            <a:schemeClr val="accent3"/>
          </a:effectRef>
          <a:fontRef idx="minor">
            <a:schemeClr val="lt1"/>
          </a:fontRef>
        </p:style>
        <p:txBody>
          <a:bodyPr/>
          <a:lstStyle/>
          <a:p>
            <a:r>
              <a:rPr lang="en-US" dirty="0" smtClean="0"/>
              <a:t>engineer</a:t>
            </a:r>
            <a:endParaRPr lang="th-TH" dirty="0"/>
          </a:p>
        </p:txBody>
      </p:sp>
      <p:sp>
        <p:nvSpPr>
          <p:cNvPr id="4" name="ตัวยึดเนื้อหา 3"/>
          <p:cNvSpPr>
            <a:spLocks noGrp="1"/>
          </p:cNvSpPr>
          <p:nvPr>
            <p:ph sz="half" idx="2"/>
          </p:nvPr>
        </p:nvSpPr>
        <p:spPr>
          <a:xfrm>
            <a:off x="4648200" y="714356"/>
            <a:ext cx="4038600" cy="5411807"/>
          </a:xfrm>
          <a:gradFill>
            <a:gsLst>
              <a:gs pos="0">
                <a:srgbClr val="FF3300"/>
              </a:gs>
              <a:gs pos="80000">
                <a:schemeClr val="accent6">
                  <a:shade val="93000"/>
                  <a:satMod val="130000"/>
                </a:schemeClr>
              </a:gs>
              <a:gs pos="100000">
                <a:schemeClr val="accent6">
                  <a:shade val="94000"/>
                  <a:satMod val="135000"/>
                </a:schemeClr>
              </a:gs>
            </a:gsLst>
          </a:gradFill>
          <a:scene3d>
            <a:camera prst="orthographicFront"/>
            <a:lightRig rig="threePt" dir="t"/>
          </a:scene3d>
          <a:sp3d>
            <a:bevelT/>
          </a:sp3d>
        </p:spPr>
        <p:style>
          <a:lnRef idx="1">
            <a:schemeClr val="accent6"/>
          </a:lnRef>
          <a:fillRef idx="3">
            <a:schemeClr val="accent6"/>
          </a:fillRef>
          <a:effectRef idx="2">
            <a:schemeClr val="accent6"/>
          </a:effectRef>
          <a:fontRef idx="minor">
            <a:schemeClr val="lt1"/>
          </a:fontRef>
        </p:style>
        <p:txBody>
          <a:bodyPr>
            <a:normAutofit lnSpcReduction="10000"/>
          </a:bodyPr>
          <a:lstStyle/>
          <a:p>
            <a:pPr>
              <a:buNone/>
            </a:pPr>
            <a:r>
              <a:rPr lang="en-US" dirty="0" smtClean="0"/>
              <a:t>     </a:t>
            </a:r>
            <a:r>
              <a:rPr lang="en-US" sz="3200" dirty="0" smtClean="0">
                <a:latin typeface="Angsana New" pitchFamily="18" charset="-34"/>
                <a:cs typeface="Angsana New" pitchFamily="18" charset="-34"/>
              </a:rPr>
              <a:t>An </a:t>
            </a:r>
            <a:r>
              <a:rPr lang="en-US" sz="3200" b="1" dirty="0" smtClean="0">
                <a:latin typeface="Angsana New" pitchFamily="18" charset="-34"/>
                <a:cs typeface="Angsana New" pitchFamily="18" charset="-34"/>
              </a:rPr>
              <a:t>engineer</a:t>
            </a:r>
            <a:r>
              <a:rPr lang="en-US" sz="3200" dirty="0" smtClean="0">
                <a:latin typeface="Angsana New" pitchFamily="18" charset="-34"/>
                <a:cs typeface="Angsana New" pitchFamily="18" charset="-34"/>
              </a:rPr>
              <a:t> is a </a:t>
            </a:r>
            <a:r>
              <a:rPr lang="en-US" sz="3200" dirty="0" smtClean="0">
                <a:latin typeface="Angsana New" pitchFamily="18" charset="-34"/>
                <a:cs typeface="Angsana New" pitchFamily="18" charset="-34"/>
                <a:hlinkClick r:id="rId2" action="ppaction://hlinkfile" tooltip="Profession"/>
              </a:rPr>
              <a:t>professional</a:t>
            </a:r>
            <a:r>
              <a:rPr lang="en-US" sz="3200" dirty="0" smtClean="0">
                <a:latin typeface="Angsana New" pitchFamily="18" charset="-34"/>
                <a:cs typeface="Angsana New" pitchFamily="18" charset="-34"/>
              </a:rPr>
              <a:t> practitioner of </a:t>
            </a:r>
            <a:r>
              <a:rPr lang="en-US" sz="3200" dirty="0" smtClean="0">
                <a:latin typeface="Angsana New" pitchFamily="18" charset="-34"/>
                <a:cs typeface="Angsana New" pitchFamily="18" charset="-34"/>
                <a:hlinkClick r:id="rId3" action="ppaction://hlinkfile" tooltip="Engineering"/>
              </a:rPr>
              <a:t>engineering</a:t>
            </a:r>
            <a:r>
              <a:rPr lang="en-US" sz="3200" dirty="0" smtClean="0">
                <a:latin typeface="Angsana New" pitchFamily="18" charset="-34"/>
                <a:cs typeface="Angsana New" pitchFamily="18" charset="-34"/>
              </a:rPr>
              <a:t>, concerned with applying </a:t>
            </a:r>
            <a:r>
              <a:rPr lang="en-US" sz="3200" dirty="0" smtClean="0">
                <a:latin typeface="Angsana New" pitchFamily="18" charset="-34"/>
                <a:cs typeface="Angsana New" pitchFamily="18" charset="-34"/>
                <a:hlinkClick r:id="rId4" action="ppaction://hlinkfile" tooltip="Scientific knowledge"/>
              </a:rPr>
              <a:t>scientific knowledge</a:t>
            </a:r>
            <a:r>
              <a:rPr lang="en-US" sz="3200" dirty="0" smtClean="0">
                <a:latin typeface="Angsana New" pitchFamily="18" charset="-34"/>
                <a:cs typeface="Angsana New" pitchFamily="18" charset="-34"/>
              </a:rPr>
              <a:t>, </a:t>
            </a:r>
            <a:r>
              <a:rPr lang="en-US" sz="3200" dirty="0" smtClean="0">
                <a:latin typeface="Angsana New" pitchFamily="18" charset="-34"/>
                <a:cs typeface="Angsana New" pitchFamily="18" charset="-34"/>
                <a:hlinkClick r:id="rId5" action="ppaction://hlinkfile" tooltip="Mathematics"/>
              </a:rPr>
              <a:t>mathematics</a:t>
            </a:r>
            <a:r>
              <a:rPr lang="en-US" sz="3200" dirty="0" smtClean="0">
                <a:latin typeface="Angsana New" pitchFamily="18" charset="-34"/>
                <a:cs typeface="Angsana New" pitchFamily="18" charset="-34"/>
              </a:rPr>
              <a:t> and </a:t>
            </a:r>
            <a:r>
              <a:rPr lang="en-US" sz="3200" dirty="0" smtClean="0">
                <a:latin typeface="Angsana New" pitchFamily="18" charset="-34"/>
                <a:cs typeface="Angsana New" pitchFamily="18" charset="-34"/>
                <a:hlinkClick r:id="rId6" action="ppaction://hlinkfile" tooltip="Ingenuity"/>
              </a:rPr>
              <a:t>ingenuity</a:t>
            </a:r>
            <a:r>
              <a:rPr lang="en-US" sz="3200" dirty="0" smtClean="0">
                <a:latin typeface="Angsana New" pitchFamily="18" charset="-34"/>
                <a:cs typeface="Angsana New" pitchFamily="18" charset="-34"/>
              </a:rPr>
              <a:t> to develop solutions for technical problems. Engineers design materials, structures and systems while considering the limitations imposed by practicality, safety and cost.</a:t>
            </a:r>
            <a:endParaRPr lang="th-TH" sz="3200" dirty="0">
              <a:latin typeface="Angsana New" pitchFamily="18" charset="-34"/>
              <a:cs typeface="Angsana New" pitchFamily="18" charset="-34"/>
            </a:endParaRPr>
          </a:p>
        </p:txBody>
      </p:sp>
      <p:pic>
        <p:nvPicPr>
          <p:cNvPr id="2052" name="Picture 4" descr="http://www.sumit4all.com/wp-content/uploads/2011/05/engineer.gif"/>
          <p:cNvPicPr>
            <a:picLocks noChangeAspect="1" noChangeArrowheads="1"/>
          </p:cNvPicPr>
          <p:nvPr/>
        </p:nvPicPr>
        <p:blipFill>
          <a:blip r:embed="rId7"/>
          <a:srcRect/>
          <a:stretch>
            <a:fillRect/>
          </a:stretch>
        </p:blipFill>
        <p:spPr bwMode="auto">
          <a:xfrm>
            <a:off x="928662" y="2357430"/>
            <a:ext cx="2928958" cy="301466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prst="cross"/>
            <a:contourClr>
              <a:srgbClr val="FFFFFF"/>
            </a:contourClr>
          </a:sp3d>
        </p:spPr>
      </p:pic>
      <p:sp>
        <p:nvSpPr>
          <p:cNvPr id="5" name="TextBox 4">
            <a:hlinkClick r:id="rId8" action="ppaction://hlinksldjump">
              <a:snd r:embed="rId9" name="click.wav" builtIn="1"/>
            </a:hlinkClick>
          </p:cNvPr>
          <p:cNvSpPr txBox="1"/>
          <p:nvPr/>
        </p:nvSpPr>
        <p:spPr>
          <a:xfrm>
            <a:off x="8000992" y="6334780"/>
            <a:ext cx="1143008" cy="523220"/>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US" b="1" dirty="0" smtClean="0"/>
              <a:t>Main</a:t>
            </a:r>
            <a:endParaRPr lang="th-TH" b="1" dirty="0"/>
          </a:p>
        </p:txBody>
      </p:sp>
      <p:sp>
        <p:nvSpPr>
          <p:cNvPr id="6" name="TextBox 5"/>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
        <p:nvSpPr>
          <p:cNvPr id="7" name="TextBox 6">
            <a:hlinkClick r:id="" action="ppaction://hlinkshowjump?jump=previousslide">
              <a:snd r:embed="rId10"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571472" y="357166"/>
            <a:ext cx="3357586" cy="1011222"/>
          </a:xfrm>
          <a:gradFill>
            <a:gsLst>
              <a:gs pos="0">
                <a:srgbClr val="00CC00"/>
              </a:gs>
              <a:gs pos="80000">
                <a:schemeClr val="accent1">
                  <a:shade val="93000"/>
                  <a:satMod val="130000"/>
                </a:schemeClr>
              </a:gs>
              <a:gs pos="100000">
                <a:schemeClr val="accent1">
                  <a:shade val="94000"/>
                  <a:satMod val="135000"/>
                </a:schemeClr>
              </a:gs>
            </a:gsLst>
          </a:gradFill>
        </p:spPr>
        <p:style>
          <a:lnRef idx="0">
            <a:schemeClr val="accent1"/>
          </a:lnRef>
          <a:fillRef idx="3">
            <a:schemeClr val="accent1"/>
          </a:fillRef>
          <a:effectRef idx="3">
            <a:schemeClr val="accent1"/>
          </a:effectRef>
          <a:fontRef idx="minor">
            <a:schemeClr val="lt1"/>
          </a:fontRef>
        </p:style>
        <p:txBody>
          <a:bodyPr/>
          <a:lstStyle/>
          <a:p>
            <a:r>
              <a:rPr lang="en-US" dirty="0" smtClean="0"/>
              <a:t>surveyor</a:t>
            </a:r>
            <a:endParaRPr lang="th-TH" dirty="0"/>
          </a:p>
        </p:txBody>
      </p:sp>
      <p:sp>
        <p:nvSpPr>
          <p:cNvPr id="4" name="ตัวยึดเนื้อหา 3"/>
          <p:cNvSpPr>
            <a:spLocks noGrp="1"/>
          </p:cNvSpPr>
          <p:nvPr>
            <p:ph sz="half" idx="2"/>
          </p:nvPr>
        </p:nvSpPr>
        <p:spPr>
          <a:xfrm>
            <a:off x="4143372" y="500042"/>
            <a:ext cx="4543428" cy="6000792"/>
          </a:xfrm>
          <a:scene3d>
            <a:camera prst="orthographicFront"/>
            <a:lightRig rig="threePt" dir="t"/>
          </a:scene3d>
          <a:sp3d>
            <a:bevelT w="165100" prst="coolSlant"/>
          </a:sp3d>
        </p:spPr>
        <p:style>
          <a:lnRef idx="3">
            <a:schemeClr val="lt1"/>
          </a:lnRef>
          <a:fillRef idx="1">
            <a:schemeClr val="accent2"/>
          </a:fillRef>
          <a:effectRef idx="1">
            <a:schemeClr val="accent2"/>
          </a:effectRef>
          <a:fontRef idx="minor">
            <a:schemeClr val="lt1"/>
          </a:fontRef>
        </p:style>
        <p:txBody>
          <a:bodyPr>
            <a:normAutofit fontScale="70000" lnSpcReduction="20000"/>
          </a:bodyPr>
          <a:lstStyle/>
          <a:p>
            <a:pPr>
              <a:buNone/>
            </a:pPr>
            <a:r>
              <a:rPr lang="en-US" sz="4000" dirty="0" smtClean="0">
                <a:latin typeface="Angsana New" pitchFamily="18" charset="-34"/>
                <a:cs typeface="Angsana New" pitchFamily="18" charset="-34"/>
              </a:rPr>
              <a:t>A surveyor may refer  to </a:t>
            </a:r>
          </a:p>
          <a:p>
            <a:pPr>
              <a:buNone/>
            </a:pPr>
            <a:r>
              <a:rPr lang="en-US" sz="4000" dirty="0" smtClean="0">
                <a:latin typeface="Angsana New" pitchFamily="18" charset="-34"/>
                <a:cs typeface="Angsana New" pitchFamily="18" charset="-34"/>
              </a:rPr>
              <a:t>Professions and their activities </a:t>
            </a:r>
            <a:r>
              <a:rPr lang="en-US" sz="4000" dirty="0" smtClean="0">
                <a:latin typeface="Angsana New" pitchFamily="18" charset="-34"/>
                <a:cs typeface="Angsana New" pitchFamily="18" charset="-34"/>
                <a:hlinkClick r:id="rId2" action="ppaction://hlinkfile" tooltip="Surveying"/>
              </a:rPr>
              <a:t>Surveying</a:t>
            </a:r>
            <a:r>
              <a:rPr lang="en-US" sz="4000" dirty="0" smtClean="0">
                <a:latin typeface="Angsana New" pitchFamily="18" charset="-34"/>
                <a:cs typeface="Angsana New" pitchFamily="18" charset="-34"/>
              </a:rPr>
              <a:t>, the process of determining accurate positions on, or near the Earth's surface </a:t>
            </a:r>
          </a:p>
          <a:p>
            <a:pPr lvl="1"/>
            <a:r>
              <a:rPr lang="en-US" sz="4000" dirty="0" smtClean="0">
                <a:latin typeface="Angsana New" pitchFamily="18" charset="-34"/>
                <a:cs typeface="Angsana New" pitchFamily="18" charset="-34"/>
                <a:hlinkClick r:id="rId3" action="ppaction://hlinkfile" tooltip="Cadastre"/>
              </a:rPr>
              <a:t>Cadastral</a:t>
            </a:r>
            <a:r>
              <a:rPr lang="en-US" sz="4000" dirty="0" smtClean="0">
                <a:latin typeface="Angsana New" pitchFamily="18" charset="-34"/>
                <a:cs typeface="Angsana New" pitchFamily="18" charset="-34"/>
              </a:rPr>
              <a:t> surveying, the process of establishing boundary locations and land parcel corners </a:t>
            </a:r>
          </a:p>
          <a:p>
            <a:pPr lvl="1"/>
            <a:r>
              <a:rPr lang="en-US" sz="4000" dirty="0" smtClean="0">
                <a:latin typeface="Angsana New" pitchFamily="18" charset="-34"/>
                <a:cs typeface="Angsana New" pitchFamily="18" charset="-34"/>
                <a:hlinkClick r:id="rId4" action="ppaction://hlinkfile" tooltip="Construction surveying"/>
              </a:rPr>
              <a:t>Construction surveying</a:t>
            </a:r>
            <a:r>
              <a:rPr lang="en-US" sz="4000" dirty="0" smtClean="0">
                <a:latin typeface="Angsana New" pitchFamily="18" charset="-34"/>
                <a:cs typeface="Angsana New" pitchFamily="18" charset="-34"/>
              </a:rPr>
              <a:t>, the process of layout out construction projects, and verifying their position during construction </a:t>
            </a:r>
          </a:p>
          <a:p>
            <a:pPr lvl="1"/>
            <a:r>
              <a:rPr lang="en-US" sz="4000" dirty="0" smtClean="0">
                <a:latin typeface="Angsana New" pitchFamily="18" charset="-34"/>
                <a:cs typeface="Angsana New" pitchFamily="18" charset="-34"/>
              </a:rPr>
              <a:t>A </a:t>
            </a:r>
            <a:r>
              <a:rPr lang="en-US" sz="4000" dirty="0" smtClean="0">
                <a:latin typeface="Angsana New" pitchFamily="18" charset="-34"/>
                <a:cs typeface="Angsana New" pitchFamily="18" charset="-34"/>
                <a:hlinkClick r:id="rId5" action="ppaction://hlinkfile" tooltip="Hydrographic survey"/>
              </a:rPr>
              <a:t>hydrographic survey</a:t>
            </a:r>
            <a:r>
              <a:rPr lang="en-US" sz="4000" dirty="0" smtClean="0">
                <a:latin typeface="Angsana New" pitchFamily="18" charset="-34"/>
                <a:cs typeface="Angsana New" pitchFamily="18" charset="-34"/>
              </a:rPr>
              <a:t>, the gathering of information about navigable waters, mapping the topography of the bed of lakes, rivers, and large bodies of water </a:t>
            </a:r>
          </a:p>
          <a:p>
            <a:endParaRPr lang="th-TH" dirty="0"/>
          </a:p>
        </p:txBody>
      </p:sp>
      <p:pic>
        <p:nvPicPr>
          <p:cNvPr id="1026" name="Picture 2" descr="http://www.kabisyo.com/workabroad/wp-content/uploads/2010/09/44684.jpg"/>
          <p:cNvPicPr>
            <a:picLocks noChangeAspect="1" noChangeArrowheads="1"/>
          </p:cNvPicPr>
          <p:nvPr/>
        </p:nvPicPr>
        <p:blipFill>
          <a:blip r:embed="rId6"/>
          <a:srcRect/>
          <a:stretch>
            <a:fillRect/>
          </a:stretch>
        </p:blipFill>
        <p:spPr bwMode="auto">
          <a:xfrm>
            <a:off x="714348" y="2214554"/>
            <a:ext cx="3000396" cy="333375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prst="riblet"/>
            <a:contourClr>
              <a:srgbClr val="FFFFFF"/>
            </a:contourClr>
          </a:sp3d>
        </p:spPr>
      </p:pic>
      <p:sp>
        <p:nvSpPr>
          <p:cNvPr id="5" name="TextBox 4">
            <a:hlinkClick r:id="rId7" action="ppaction://hlinksldjump">
              <a:snd r:embed="rId8" name="click.wav" builtIn="1"/>
            </a:hlinkClick>
          </p:cNvPr>
          <p:cNvSpPr txBox="1"/>
          <p:nvPr/>
        </p:nvSpPr>
        <p:spPr>
          <a:xfrm>
            <a:off x="8000992" y="6334780"/>
            <a:ext cx="1143008" cy="523220"/>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US" b="1" dirty="0" smtClean="0"/>
              <a:t>Main</a:t>
            </a:r>
            <a:endParaRPr lang="th-TH" b="1" dirty="0"/>
          </a:p>
        </p:txBody>
      </p:sp>
      <p:sp>
        <p:nvSpPr>
          <p:cNvPr id="6" name="TextBox 5"/>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
        <p:nvSpPr>
          <p:cNvPr id="7" name="TextBox 6">
            <a:hlinkClick r:id="" action="ppaction://hlinkshowjump?jump=previousslide">
              <a:snd r:embed="rId9"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14546" y="274638"/>
            <a:ext cx="5643602" cy="1143000"/>
          </a:xfrm>
          <a:solidFill>
            <a:srgbClr val="FFFF99"/>
          </a:solidFill>
          <a:ln w="76200">
            <a:solidFill>
              <a:srgbClr val="FFFF00"/>
            </a:solidFill>
          </a:ln>
          <a:effectLst>
            <a:outerShdw blurRad="622300" dist="812800" dir="5400000" algn="ctr" rotWithShape="0">
              <a:srgbClr val="000000">
                <a:alpha val="59000"/>
              </a:srgbClr>
            </a:outerShdw>
          </a:effectLst>
        </p:spPr>
        <p:style>
          <a:lnRef idx="2">
            <a:schemeClr val="accent3"/>
          </a:lnRef>
          <a:fillRef idx="1">
            <a:schemeClr val="lt1"/>
          </a:fillRef>
          <a:effectRef idx="0">
            <a:schemeClr val="accent3"/>
          </a:effectRef>
          <a:fontRef idx="minor">
            <a:schemeClr val="dk1"/>
          </a:fontRef>
        </p:style>
        <p:txBody>
          <a:bodyPr>
            <a:normAutofit fontScale="90000"/>
          </a:bodyPr>
          <a:lstStyle/>
          <a:p>
            <a:r>
              <a:rPr lang="en-US" b="1" dirty="0" smtClean="0">
                <a:latin typeface="Bodoni MT" pitchFamily="18" charset="0"/>
                <a:hlinkClick r:id="rId3" action="ppaction://hlinksldjump">
                  <a:snd r:embed="rId4" name="cashreg.wav" builtIn="1"/>
                </a:hlinkClick>
              </a:rPr>
              <a:t/>
            </a:r>
            <a:br>
              <a:rPr lang="en-US" b="1" dirty="0" smtClean="0">
                <a:latin typeface="Bodoni MT" pitchFamily="18" charset="0"/>
                <a:hlinkClick r:id="rId3" action="ppaction://hlinksldjump">
                  <a:snd r:embed="rId4" name="cashreg.wav" builtIn="1"/>
                </a:hlinkClick>
              </a:rPr>
            </a:br>
            <a:r>
              <a:rPr lang="en-US" b="1" dirty="0" smtClean="0">
                <a:latin typeface="Bodoni MT" pitchFamily="18" charset="0"/>
                <a:hlinkClick r:id="rId3" action="ppaction://hlinksldjump">
                  <a:snd r:embed="rId4" name="cashreg.wav" builtIn="1"/>
                </a:hlinkClick>
              </a:rPr>
              <a:t>“The ASEAN Way”</a:t>
            </a:r>
            <a:br>
              <a:rPr lang="en-US" b="1" dirty="0" smtClean="0">
                <a:latin typeface="Bodoni MT" pitchFamily="18" charset="0"/>
                <a:hlinkClick r:id="rId3" action="ppaction://hlinksldjump">
                  <a:snd r:embed="rId4" name="cashreg.wav" builtIn="1"/>
                </a:hlinkClick>
              </a:rPr>
            </a:br>
            <a:endParaRPr lang="th-TH" dirty="0">
              <a:latin typeface="Bodoni MT" pitchFamily="18" charset="0"/>
              <a:hlinkClick r:id="rId3" action="ppaction://hlinksldjump">
                <a:snd r:embed="rId4" name="cashreg.wav" builtIn="1"/>
              </a:hlinkClick>
            </a:endParaRPr>
          </a:p>
        </p:txBody>
      </p:sp>
      <p:sp>
        <p:nvSpPr>
          <p:cNvPr id="4" name="Content Placeholder 3"/>
          <p:cNvSpPr>
            <a:spLocks noGrp="1"/>
          </p:cNvSpPr>
          <p:nvPr>
            <p:ph sz="half" idx="2"/>
          </p:nvPr>
        </p:nvSpPr>
        <p:spPr>
          <a:xfrm>
            <a:off x="2143108" y="1571612"/>
            <a:ext cx="5715040" cy="4786346"/>
          </a:xfrm>
          <a:ln w="57150"/>
          <a:effectLst>
            <a:outerShdw blurRad="419100" dist="1422400" dir="6120000" sx="60000" sy="60000" algn="ctr" rotWithShape="0">
              <a:srgbClr val="000000">
                <a:alpha val="43137"/>
              </a:srgbClr>
            </a:outerShdw>
          </a:effectLst>
        </p:spPr>
        <p:style>
          <a:lnRef idx="2">
            <a:schemeClr val="accent5"/>
          </a:lnRef>
          <a:fillRef idx="1">
            <a:schemeClr val="lt1"/>
          </a:fillRef>
          <a:effectRef idx="0">
            <a:schemeClr val="accent5"/>
          </a:effectRef>
          <a:fontRef idx="minor">
            <a:schemeClr val="dk1"/>
          </a:fontRef>
        </p:style>
        <p:txBody>
          <a:bodyPr>
            <a:normAutofit/>
          </a:bodyPr>
          <a:lstStyle/>
          <a:p>
            <a:pPr>
              <a:buNone/>
            </a:pPr>
            <a:r>
              <a:rPr lang="en-US" dirty="0" smtClean="0"/>
              <a:t>Raise our flag high, sky high</a:t>
            </a:r>
          </a:p>
          <a:p>
            <a:pPr>
              <a:buNone/>
            </a:pPr>
            <a:r>
              <a:rPr lang="en-US" dirty="0" smtClean="0"/>
              <a:t>Embrace the pride in our heart</a:t>
            </a:r>
          </a:p>
          <a:p>
            <a:pPr>
              <a:buNone/>
            </a:pPr>
            <a:r>
              <a:rPr lang="en-US" dirty="0" smtClean="0"/>
              <a:t>ASEAN we are bonded as one</a:t>
            </a:r>
          </a:p>
          <a:p>
            <a:pPr>
              <a:buNone/>
            </a:pPr>
            <a:r>
              <a:rPr lang="en-US" dirty="0" smtClean="0"/>
              <a:t>Look-in out-ward to the world.</a:t>
            </a:r>
          </a:p>
          <a:p>
            <a:pPr>
              <a:buNone/>
            </a:pPr>
            <a:r>
              <a:rPr lang="en-US" dirty="0" smtClean="0"/>
              <a:t>For peace, our goal from the very start</a:t>
            </a:r>
          </a:p>
          <a:p>
            <a:pPr>
              <a:buNone/>
            </a:pPr>
            <a:r>
              <a:rPr lang="en-US" dirty="0" smtClean="0"/>
              <a:t>And prosperity to last.</a:t>
            </a:r>
          </a:p>
          <a:p>
            <a:pPr>
              <a:buNone/>
            </a:pPr>
            <a:r>
              <a:rPr lang="en-US" dirty="0" smtClean="0"/>
              <a:t>WE dare to dream we care to share.</a:t>
            </a:r>
          </a:p>
          <a:p>
            <a:pPr>
              <a:buNone/>
            </a:pPr>
            <a:r>
              <a:rPr lang="en-US" dirty="0" smtClean="0"/>
              <a:t>Together for ASEAN</a:t>
            </a:r>
          </a:p>
          <a:p>
            <a:pPr>
              <a:buNone/>
            </a:pPr>
            <a:r>
              <a:rPr lang="en-US" dirty="0" smtClean="0"/>
              <a:t>We dare to dream,</a:t>
            </a:r>
          </a:p>
          <a:p>
            <a:pPr>
              <a:buNone/>
            </a:pPr>
            <a:r>
              <a:rPr lang="en-US" dirty="0" smtClean="0"/>
              <a:t>We care to share for it's the way of ASEAN.</a:t>
            </a:r>
          </a:p>
          <a:p>
            <a:pPr>
              <a:buNone/>
            </a:pPr>
            <a:endParaRPr lang="th-TH" dirty="0"/>
          </a:p>
        </p:txBody>
      </p:sp>
      <p:pic>
        <p:nvPicPr>
          <p:cNvPr id="7" name="The Asean Way Mp3 Download.mp3">
            <a:hlinkClick r:id="" action="ppaction://media"/>
          </p:cNvPr>
          <p:cNvPicPr>
            <a:picLocks noRot="1" noChangeAspect="1"/>
          </p:cNvPicPr>
          <p:nvPr>
            <a:audioFile r:link="rId1"/>
          </p:nvPr>
        </p:nvPicPr>
        <p:blipFill>
          <a:blip r:embed="rId5"/>
          <a:stretch>
            <a:fillRect/>
          </a:stretch>
        </p:blipFill>
        <p:spPr>
          <a:xfrm>
            <a:off x="8215338" y="6286520"/>
            <a:ext cx="304800" cy="304800"/>
          </a:xfrm>
          <a:prstGeom prst="rect">
            <a:avLst/>
          </a:prstGeom>
        </p:spPr>
      </p:pic>
      <p:sp>
        <p:nvSpPr>
          <p:cNvPr id="5" name="TextBox 4"/>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
        <p:nvSpPr>
          <p:cNvPr id="6" name="TextBox 5">
            <a:hlinkClick r:id="" action="ppaction://hlinkshowjump?jump=previousslide">
              <a:snd r:embed="rId6"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66594" fill="hold"/>
                                        <p:tgtEl>
                                          <p:spTgt spid="7"/>
                                        </p:tgtEl>
                                      </p:cBhvr>
                                    </p:cmd>
                                  </p:childTnLst>
                                </p:cTn>
                              </p:par>
                            </p:childTnLst>
                          </p:cTn>
                        </p:par>
                      </p:childTnLst>
                    </p:cTn>
                  </p:par>
                </p:childTnLst>
              </p:cTn>
              <p:nextCondLst>
                <p:cond evt="onClick" delay="0">
                  <p:tgtEl>
                    <p:spTgt spid="7"/>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7"/>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http://social.obec.go.th/sites/default/files/u1/asean04.jpg"/>
          <p:cNvPicPr>
            <a:picLocks noChangeAspect="1" noChangeArrowheads="1"/>
          </p:cNvPicPr>
          <p:nvPr/>
        </p:nvPicPr>
        <p:blipFill>
          <a:blip r:embed="rId2"/>
          <a:srcRect/>
          <a:stretch>
            <a:fillRect/>
          </a:stretch>
        </p:blipFill>
        <p:spPr bwMode="auto">
          <a:xfrm>
            <a:off x="1214414" y="1571612"/>
            <a:ext cx="6715172" cy="4467232"/>
          </a:xfrm>
          <a:prstGeom prst="rect">
            <a:avLst/>
          </a:prstGeom>
          <a:noFill/>
        </p:spPr>
      </p:pic>
      <p:sp>
        <p:nvSpPr>
          <p:cNvPr id="2" name="ชื่อเรื่อง 1"/>
          <p:cNvSpPr>
            <a:spLocks noGrp="1"/>
          </p:cNvSpPr>
          <p:nvPr>
            <p:ph type="title"/>
          </p:nvPr>
        </p:nvSpPr>
        <p:spPr>
          <a:xfrm>
            <a:off x="2000232" y="0"/>
            <a:ext cx="5786478" cy="1143000"/>
          </a:xfrm>
        </p:spPr>
        <p:style>
          <a:lnRef idx="0">
            <a:schemeClr val="accent2"/>
          </a:lnRef>
          <a:fillRef idx="3">
            <a:schemeClr val="accent2"/>
          </a:fillRef>
          <a:effectRef idx="3">
            <a:schemeClr val="accent2"/>
          </a:effectRef>
          <a:fontRef idx="minor">
            <a:schemeClr val="lt1"/>
          </a:fontRef>
        </p:style>
        <p:txBody>
          <a:bodyPr>
            <a:normAutofit fontScale="90000"/>
          </a:bodyPr>
          <a:lstStyle/>
          <a:p>
            <a:r>
              <a:rPr lang="en-US"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National </a:t>
            </a:r>
            <a:r>
              <a:rPr lang="en-US" dirty="0" smtClean="0">
                <a:ln w="18415" cmpd="sng">
                  <a:solidFill>
                    <a:srgbClr val="FFFFFF"/>
                  </a:solidFill>
                  <a:prstDash val="solid"/>
                </a:ln>
                <a:solidFill>
                  <a:srgbClr val="FFFFFF"/>
                </a:solidFill>
                <a:effectLst>
                  <a:outerShdw blurRad="63500" dir="3600000" algn="tl" rotWithShape="0">
                    <a:srgbClr val="000000">
                      <a:alpha val="70000"/>
                    </a:srgbClr>
                  </a:outerShdw>
                </a:effectLst>
                <a:hlinkClick r:id="rId3" action="ppaction://hlinksldjump">
                  <a:snd r:embed="rId4" name="laser.wav" builtIn="1"/>
                </a:hlinkClick>
              </a:rPr>
              <a:t>Costumes</a:t>
            </a:r>
            <a:r>
              <a:rPr lang="en-US"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of ASEAN </a:t>
            </a:r>
            <a:r>
              <a:rPr lang="en-US" dirty="0" smtClean="0">
                <a:ln w="18415" cmpd="sng">
                  <a:solidFill>
                    <a:srgbClr val="FFFFFF"/>
                  </a:solidFill>
                  <a:prstDash val="solid"/>
                </a:ln>
                <a:solidFill>
                  <a:srgbClr val="FFFFFF"/>
                </a:solidFill>
                <a:effectLst>
                  <a:outerShdw blurRad="63500" dir="3600000" algn="tl" rotWithShape="0">
                    <a:srgbClr val="000000">
                      <a:alpha val="70000"/>
                    </a:srgbClr>
                  </a:outerShdw>
                </a:effectLst>
                <a:hlinkClick r:id="rId3" action="ppaction://hlinksldjump">
                  <a:snd r:embed="rId5" name="arrow.wav" builtIn="1"/>
                </a:hlinkClick>
              </a:rPr>
              <a:t>Member</a:t>
            </a:r>
            <a:r>
              <a:rPr lang="en-US"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States </a:t>
            </a:r>
            <a:endParaRPr lang="th-TH"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8" name="TextBox 7">
            <a:hlinkClick r:id="rId6" action="ppaction://hlinksldjump">
              <a:snd r:embed="rId7" name="camera.wav" builtIn="1"/>
            </a:hlinkClick>
          </p:cNvPr>
          <p:cNvSpPr txBox="1"/>
          <p:nvPr/>
        </p:nvSpPr>
        <p:spPr>
          <a:xfrm>
            <a:off x="5072066" y="6000768"/>
            <a:ext cx="1785950" cy="523220"/>
          </a:xfrm>
          <a:prstGeom prst="rect">
            <a:avLst/>
          </a:prstGeom>
          <a:solidFill>
            <a:srgbClr val="CC99FF"/>
          </a:solidFill>
        </p:spPr>
        <p:style>
          <a:lnRef idx="0">
            <a:schemeClr val="accent5"/>
          </a:lnRef>
          <a:fillRef idx="3">
            <a:schemeClr val="accent5"/>
          </a:fillRef>
          <a:effectRef idx="3">
            <a:schemeClr val="accent5"/>
          </a:effectRef>
          <a:fontRef idx="minor">
            <a:schemeClr val="lt1"/>
          </a:fontRef>
        </p:style>
        <p:txBody>
          <a:bodyPr wrap="square" rtlCol="0">
            <a:spAutoFit/>
          </a:bodyPr>
          <a:lstStyle/>
          <a:p>
            <a:r>
              <a:rPr lang="en-US" dirty="0" smtClean="0"/>
              <a:t>Myanmar</a:t>
            </a:r>
            <a:endParaRPr lang="th-TH" dirty="0"/>
          </a:p>
        </p:txBody>
      </p:sp>
      <p:sp>
        <p:nvSpPr>
          <p:cNvPr id="9" name="TextBox 8">
            <a:hlinkClick r:id="rId8" action="ppaction://hlinksldjump">
              <a:snd r:embed="rId7" name="camera.wav" builtIn="1"/>
            </a:hlinkClick>
          </p:cNvPr>
          <p:cNvSpPr txBox="1"/>
          <p:nvPr/>
        </p:nvSpPr>
        <p:spPr>
          <a:xfrm>
            <a:off x="6715108" y="3143248"/>
            <a:ext cx="2428892" cy="523220"/>
          </a:xfrm>
          <a:prstGeom prst="rect">
            <a:avLst/>
          </a:prstGeom>
          <a:solidFill>
            <a:srgbClr val="92D050"/>
          </a:solidFill>
        </p:spPr>
        <p:style>
          <a:lnRef idx="0">
            <a:schemeClr val="accent5"/>
          </a:lnRef>
          <a:fillRef idx="3">
            <a:schemeClr val="accent5"/>
          </a:fillRef>
          <a:effectRef idx="3">
            <a:schemeClr val="accent5"/>
          </a:effectRef>
          <a:fontRef idx="minor">
            <a:schemeClr val="lt1"/>
          </a:fontRef>
        </p:style>
        <p:txBody>
          <a:bodyPr wrap="square" rtlCol="0">
            <a:spAutoFit/>
          </a:bodyPr>
          <a:lstStyle/>
          <a:p>
            <a:r>
              <a:rPr lang="en-US" dirty="0" smtClean="0"/>
              <a:t>The Philippines</a:t>
            </a:r>
            <a:endParaRPr lang="th-TH" dirty="0"/>
          </a:p>
        </p:txBody>
      </p:sp>
      <p:sp>
        <p:nvSpPr>
          <p:cNvPr id="10" name="TextBox 9">
            <a:hlinkClick r:id="rId9" action="ppaction://hlinksldjump">
              <a:snd r:embed="rId7" name="camera.wav" builtIn="1"/>
            </a:hlinkClick>
          </p:cNvPr>
          <p:cNvSpPr txBox="1"/>
          <p:nvPr/>
        </p:nvSpPr>
        <p:spPr>
          <a:xfrm>
            <a:off x="0" y="3286124"/>
            <a:ext cx="1714512" cy="523220"/>
          </a:xfrm>
          <a:prstGeom prst="rect">
            <a:avLst/>
          </a:prstGeom>
          <a:solidFill>
            <a:srgbClr val="FFC000"/>
          </a:solidFill>
        </p:spPr>
        <p:style>
          <a:lnRef idx="0">
            <a:schemeClr val="accent5"/>
          </a:lnRef>
          <a:fillRef idx="3">
            <a:schemeClr val="accent5"/>
          </a:fillRef>
          <a:effectRef idx="3">
            <a:schemeClr val="accent5"/>
          </a:effectRef>
          <a:fontRef idx="minor">
            <a:schemeClr val="lt1"/>
          </a:fontRef>
        </p:style>
        <p:txBody>
          <a:bodyPr wrap="square" rtlCol="0">
            <a:spAutoFit/>
          </a:bodyPr>
          <a:lstStyle/>
          <a:p>
            <a:r>
              <a:rPr lang="en-US" dirty="0" smtClean="0"/>
              <a:t>Singapore</a:t>
            </a:r>
            <a:endParaRPr lang="th-TH" dirty="0"/>
          </a:p>
        </p:txBody>
      </p:sp>
      <p:sp>
        <p:nvSpPr>
          <p:cNvPr id="11" name="TextBox 10">
            <a:hlinkClick r:id="rId10" action="ppaction://hlinksldjump">
              <a:snd r:embed="rId7" name="camera.wav" builtIn="1"/>
            </a:hlinkClick>
          </p:cNvPr>
          <p:cNvSpPr txBox="1"/>
          <p:nvPr/>
        </p:nvSpPr>
        <p:spPr>
          <a:xfrm>
            <a:off x="3857620" y="3286124"/>
            <a:ext cx="1428760" cy="523220"/>
          </a:xfrm>
          <a:prstGeom prst="rect">
            <a:avLst/>
          </a:prstGeom>
          <a:solidFill>
            <a:srgbClr val="FF0066"/>
          </a:solidFill>
        </p:spPr>
        <p:style>
          <a:lnRef idx="0">
            <a:schemeClr val="accent5"/>
          </a:lnRef>
          <a:fillRef idx="3">
            <a:schemeClr val="accent5"/>
          </a:fillRef>
          <a:effectRef idx="3">
            <a:schemeClr val="accent5"/>
          </a:effectRef>
          <a:fontRef idx="minor">
            <a:schemeClr val="lt1"/>
          </a:fontRef>
        </p:style>
        <p:txBody>
          <a:bodyPr wrap="square" rtlCol="0">
            <a:spAutoFit/>
          </a:bodyPr>
          <a:lstStyle/>
          <a:p>
            <a:r>
              <a:rPr lang="en-US" dirty="0" smtClean="0"/>
              <a:t>Thailand</a:t>
            </a:r>
            <a:endParaRPr lang="th-TH" dirty="0"/>
          </a:p>
        </p:txBody>
      </p:sp>
      <p:sp>
        <p:nvSpPr>
          <p:cNvPr id="12" name="TextBox 11">
            <a:hlinkClick r:id="rId11" action="ppaction://hlinksldjump">
              <a:snd r:embed="rId7" name="camera.wav" builtIn="1"/>
            </a:hlinkClick>
          </p:cNvPr>
          <p:cNvSpPr txBox="1"/>
          <p:nvPr/>
        </p:nvSpPr>
        <p:spPr>
          <a:xfrm>
            <a:off x="2214546" y="6000768"/>
            <a:ext cx="1428760" cy="523220"/>
          </a:xfrm>
          <a:prstGeom prst="rect">
            <a:avLst/>
          </a:prstGeom>
          <a:solidFill>
            <a:srgbClr val="FF00FF"/>
          </a:solidFill>
        </p:spPr>
        <p:style>
          <a:lnRef idx="0">
            <a:schemeClr val="accent5"/>
          </a:lnRef>
          <a:fillRef idx="3">
            <a:schemeClr val="accent5"/>
          </a:fillRef>
          <a:effectRef idx="3">
            <a:schemeClr val="accent5"/>
          </a:effectRef>
          <a:fontRef idx="minor">
            <a:schemeClr val="lt1"/>
          </a:fontRef>
        </p:style>
        <p:txBody>
          <a:bodyPr wrap="square" rtlCol="0">
            <a:spAutoFit/>
          </a:bodyPr>
          <a:lstStyle/>
          <a:p>
            <a:r>
              <a:rPr lang="en-US" dirty="0" smtClean="0"/>
              <a:t>Vietnam</a:t>
            </a:r>
            <a:endParaRPr lang="th-TH" dirty="0"/>
          </a:p>
        </p:txBody>
      </p:sp>
      <p:sp>
        <p:nvSpPr>
          <p:cNvPr id="13" name="TextBox 12">
            <a:hlinkClick r:id="rId12" action="ppaction://hlinksldjump">
              <a:snd r:embed="rId7" name="camera.wav" builtIn="1"/>
            </a:hlinkClick>
          </p:cNvPr>
          <p:cNvSpPr txBox="1"/>
          <p:nvPr/>
        </p:nvSpPr>
        <p:spPr>
          <a:xfrm>
            <a:off x="0" y="5500702"/>
            <a:ext cx="1428760"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r>
              <a:rPr lang="en-US" dirty="0" smtClean="0"/>
              <a:t>Brunei</a:t>
            </a:r>
            <a:endParaRPr lang="th-TH" dirty="0"/>
          </a:p>
        </p:txBody>
      </p:sp>
      <p:sp>
        <p:nvSpPr>
          <p:cNvPr id="14" name="TextBox 13"/>
          <p:cNvSpPr txBox="1"/>
          <p:nvPr/>
        </p:nvSpPr>
        <p:spPr>
          <a:xfrm>
            <a:off x="7429488" y="5500702"/>
            <a:ext cx="1714512" cy="523220"/>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r>
              <a:rPr lang="en-US" dirty="0" smtClean="0"/>
              <a:t>Cambodia</a:t>
            </a:r>
            <a:endParaRPr lang="th-TH" dirty="0"/>
          </a:p>
        </p:txBody>
      </p:sp>
      <p:sp>
        <p:nvSpPr>
          <p:cNvPr id="15" name="TextBox 14">
            <a:hlinkClick r:id="rId13" action="ppaction://hlinksldjump">
              <a:snd r:embed="rId7" name="camera.wav" builtIn="1"/>
            </a:hlinkClick>
          </p:cNvPr>
          <p:cNvSpPr txBox="1"/>
          <p:nvPr/>
        </p:nvSpPr>
        <p:spPr>
          <a:xfrm>
            <a:off x="2428860" y="1142984"/>
            <a:ext cx="1643074" cy="523220"/>
          </a:xfrm>
          <a:prstGeom prst="rect">
            <a:avLst/>
          </a:prstGeom>
          <a:solidFill>
            <a:srgbClr val="FF66FF"/>
          </a:solidFill>
        </p:spPr>
        <p:style>
          <a:lnRef idx="0">
            <a:schemeClr val="accent5"/>
          </a:lnRef>
          <a:fillRef idx="3">
            <a:schemeClr val="accent5"/>
          </a:fillRef>
          <a:effectRef idx="3">
            <a:schemeClr val="accent5"/>
          </a:effectRef>
          <a:fontRef idx="minor">
            <a:schemeClr val="lt1"/>
          </a:fontRef>
        </p:style>
        <p:txBody>
          <a:bodyPr wrap="square" rtlCol="0">
            <a:spAutoFit/>
          </a:bodyPr>
          <a:lstStyle/>
          <a:p>
            <a:r>
              <a:rPr lang="en-US" dirty="0" smtClean="0"/>
              <a:t>Indonesia</a:t>
            </a:r>
            <a:endParaRPr lang="th-TH" dirty="0"/>
          </a:p>
        </p:txBody>
      </p:sp>
      <p:sp>
        <p:nvSpPr>
          <p:cNvPr id="16" name="TextBox 15"/>
          <p:cNvSpPr txBox="1"/>
          <p:nvPr/>
        </p:nvSpPr>
        <p:spPr>
          <a:xfrm>
            <a:off x="3643306" y="6000768"/>
            <a:ext cx="1428760" cy="523220"/>
          </a:xfrm>
          <a:prstGeom prst="rect">
            <a:avLst/>
          </a:prstGeom>
          <a:solidFill>
            <a:srgbClr val="0033CC"/>
          </a:solidFill>
        </p:spPr>
        <p:style>
          <a:lnRef idx="0">
            <a:schemeClr val="accent5"/>
          </a:lnRef>
          <a:fillRef idx="3">
            <a:schemeClr val="accent5"/>
          </a:fillRef>
          <a:effectRef idx="3">
            <a:schemeClr val="accent5"/>
          </a:effectRef>
          <a:fontRef idx="minor">
            <a:schemeClr val="lt1"/>
          </a:fontRef>
        </p:style>
        <p:txBody>
          <a:bodyPr wrap="square" rtlCol="0">
            <a:spAutoFit/>
          </a:bodyPr>
          <a:lstStyle/>
          <a:p>
            <a:r>
              <a:rPr lang="en-US" dirty="0" smtClean="0"/>
              <a:t>Loa PDR</a:t>
            </a:r>
            <a:endParaRPr lang="th-TH" dirty="0"/>
          </a:p>
        </p:txBody>
      </p:sp>
      <p:sp>
        <p:nvSpPr>
          <p:cNvPr id="17" name="TextBox 16">
            <a:hlinkClick r:id="rId14" action="ppaction://hlinksldjump"/>
          </p:cNvPr>
          <p:cNvSpPr txBox="1"/>
          <p:nvPr/>
        </p:nvSpPr>
        <p:spPr>
          <a:xfrm>
            <a:off x="5214942" y="1142984"/>
            <a:ext cx="1500198" cy="523220"/>
          </a:xfrm>
          <a:prstGeom prst="rect">
            <a:avLst/>
          </a:prstGeom>
          <a:solidFill>
            <a:srgbClr val="FF0000"/>
          </a:solidFill>
        </p:spPr>
        <p:style>
          <a:lnRef idx="0">
            <a:schemeClr val="accent5"/>
          </a:lnRef>
          <a:fillRef idx="3">
            <a:schemeClr val="accent5"/>
          </a:fillRef>
          <a:effectRef idx="3">
            <a:schemeClr val="accent5"/>
          </a:effectRef>
          <a:fontRef idx="minor">
            <a:schemeClr val="lt1"/>
          </a:fontRef>
        </p:style>
        <p:txBody>
          <a:bodyPr wrap="square" rtlCol="0">
            <a:spAutoFit/>
          </a:bodyPr>
          <a:lstStyle/>
          <a:p>
            <a:r>
              <a:rPr lang="en-US" dirty="0" smtClean="0"/>
              <a:t>Malaysia</a:t>
            </a:r>
            <a:endParaRPr lang="th-TH" dirty="0"/>
          </a:p>
        </p:txBody>
      </p:sp>
      <p:sp>
        <p:nvSpPr>
          <p:cNvPr id="18" name="TextBox 17"/>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
        <p:nvSpPr>
          <p:cNvPr id="19" name="TextBox 18">
            <a:hlinkClick r:id="" action="ppaction://hlinkshowjump?jump=previousslide">
              <a:snd r:embed="rId5"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รูปภาพ 5" descr="http://3.bp.blogspot.com/-byfjcTRfzOM/TuAuawor_bI/AAAAAAAAAVQ/Df0AvpSR4To/s1600/baju+kurung.jpg">
            <a:hlinkClick r:id="rId2"/>
          </p:cNvPr>
          <p:cNvPicPr/>
          <p:nvPr/>
        </p:nvPicPr>
        <p:blipFill>
          <a:blip r:embed="rId3"/>
          <a:srcRect/>
          <a:stretch>
            <a:fillRect/>
          </a:stretch>
        </p:blipFill>
        <p:spPr bwMode="auto">
          <a:xfrm>
            <a:off x="1000100" y="2071678"/>
            <a:ext cx="2857520" cy="3571900"/>
          </a:xfrm>
          <a:prstGeom prst="rect">
            <a:avLst/>
          </a:prstGeom>
          <a:ln>
            <a:noFill/>
          </a:ln>
          <a:effectLst>
            <a:outerShdw blurRad="292100" dist="139700" dir="2700000" algn="tl" rotWithShape="0">
              <a:srgbClr val="333333">
                <a:alpha val="65000"/>
              </a:srgbClr>
            </a:outerShdw>
          </a:effectLst>
        </p:spPr>
      </p:pic>
      <p:sp>
        <p:nvSpPr>
          <p:cNvPr id="7" name="TextBox 6"/>
          <p:cNvSpPr txBox="1"/>
          <p:nvPr/>
        </p:nvSpPr>
        <p:spPr>
          <a:xfrm>
            <a:off x="4857752" y="2285992"/>
            <a:ext cx="2786082" cy="3046988"/>
          </a:xfrm>
          <a:prstGeom prst="rect">
            <a:avLst/>
          </a:prstGeom>
          <a:ln w="57150">
            <a:solidFill>
              <a:srgbClr val="C00000"/>
            </a:solidFill>
          </a:ln>
        </p:spPr>
        <p:style>
          <a:lnRef idx="1">
            <a:schemeClr val="accent2"/>
          </a:lnRef>
          <a:fillRef idx="2">
            <a:schemeClr val="accent2"/>
          </a:fillRef>
          <a:effectRef idx="1">
            <a:schemeClr val="accent2"/>
          </a:effectRef>
          <a:fontRef idx="minor">
            <a:schemeClr val="dk1"/>
          </a:fontRef>
        </p:style>
        <p:txBody>
          <a:bodyPr wrap="square" rtlCol="0">
            <a:spAutoFit/>
          </a:bodyPr>
          <a:lstStyle/>
          <a:p>
            <a:r>
              <a:rPr lang="en-US" sz="3200" b="1" dirty="0" err="1" smtClean="0">
                <a:solidFill>
                  <a:schemeClr val="tx1"/>
                </a:solidFill>
                <a:latin typeface="Angsana New" pitchFamily="18" charset="-34"/>
                <a:cs typeface="Angsana New" pitchFamily="18" charset="-34"/>
              </a:rPr>
              <a:t>Baju</a:t>
            </a:r>
            <a:r>
              <a:rPr lang="en-US" sz="3200" b="1" dirty="0" smtClean="0">
                <a:solidFill>
                  <a:schemeClr val="tx1"/>
                </a:solidFill>
                <a:latin typeface="Angsana New" pitchFamily="18" charset="-34"/>
                <a:cs typeface="Angsana New" pitchFamily="18" charset="-34"/>
              </a:rPr>
              <a:t> </a:t>
            </a:r>
            <a:r>
              <a:rPr lang="en-US" sz="3200" b="1" dirty="0" err="1" smtClean="0">
                <a:solidFill>
                  <a:schemeClr val="tx1"/>
                </a:solidFill>
                <a:latin typeface="Angsana New" pitchFamily="18" charset="-34"/>
                <a:cs typeface="Angsana New" pitchFamily="18" charset="-34"/>
              </a:rPr>
              <a:t>Melayu</a:t>
            </a:r>
            <a:r>
              <a:rPr lang="en-US" sz="3200" dirty="0" smtClean="0">
                <a:solidFill>
                  <a:schemeClr val="tx1"/>
                </a:solidFill>
                <a:latin typeface="Angsana New" pitchFamily="18" charset="-34"/>
                <a:cs typeface="Angsana New" pitchFamily="18" charset="-34"/>
              </a:rPr>
              <a:t> is a traditional Malay outfit for men. The female version of the </a:t>
            </a:r>
            <a:r>
              <a:rPr lang="en-US" sz="3200" dirty="0" err="1" smtClean="0">
                <a:solidFill>
                  <a:schemeClr val="tx1"/>
                </a:solidFill>
                <a:latin typeface="Angsana New" pitchFamily="18" charset="-34"/>
                <a:cs typeface="Angsana New" pitchFamily="18" charset="-34"/>
              </a:rPr>
              <a:t>baju</a:t>
            </a:r>
            <a:r>
              <a:rPr lang="en-US" sz="3200" dirty="0" smtClean="0">
                <a:solidFill>
                  <a:schemeClr val="tx1"/>
                </a:solidFill>
                <a:latin typeface="Angsana New" pitchFamily="18" charset="-34"/>
                <a:cs typeface="Angsana New" pitchFamily="18" charset="-34"/>
              </a:rPr>
              <a:t> </a:t>
            </a:r>
            <a:r>
              <a:rPr lang="en-US" sz="3200" dirty="0" err="1" smtClean="0">
                <a:solidFill>
                  <a:schemeClr val="tx1"/>
                </a:solidFill>
                <a:latin typeface="Angsana New" pitchFamily="18" charset="-34"/>
                <a:cs typeface="Angsana New" pitchFamily="18" charset="-34"/>
              </a:rPr>
              <a:t>melayu</a:t>
            </a:r>
            <a:r>
              <a:rPr lang="en-US" sz="3200" dirty="0" smtClean="0">
                <a:solidFill>
                  <a:schemeClr val="tx1"/>
                </a:solidFill>
                <a:latin typeface="Angsana New" pitchFamily="18" charset="-34"/>
                <a:cs typeface="Angsana New" pitchFamily="18" charset="-34"/>
              </a:rPr>
              <a:t> is called the </a:t>
            </a:r>
            <a:r>
              <a:rPr lang="en-US" sz="3200" b="1" dirty="0" err="1" smtClean="0">
                <a:solidFill>
                  <a:schemeClr val="tx1"/>
                </a:solidFill>
                <a:latin typeface="Angsana New" pitchFamily="18" charset="-34"/>
                <a:cs typeface="Angsana New" pitchFamily="18" charset="-34"/>
              </a:rPr>
              <a:t>baju</a:t>
            </a:r>
            <a:r>
              <a:rPr lang="en-US" sz="3200" b="1" dirty="0" smtClean="0">
                <a:solidFill>
                  <a:schemeClr val="tx1"/>
                </a:solidFill>
                <a:latin typeface="Angsana New" pitchFamily="18" charset="-34"/>
                <a:cs typeface="Angsana New" pitchFamily="18" charset="-34"/>
              </a:rPr>
              <a:t> </a:t>
            </a:r>
            <a:r>
              <a:rPr lang="en-US" sz="3200" b="1" dirty="0" err="1" smtClean="0">
                <a:solidFill>
                  <a:schemeClr val="tx1"/>
                </a:solidFill>
                <a:latin typeface="Angsana New" pitchFamily="18" charset="-34"/>
                <a:cs typeface="Angsana New" pitchFamily="18" charset="-34"/>
              </a:rPr>
              <a:t>kurung</a:t>
            </a:r>
            <a:r>
              <a:rPr lang="en-US" sz="3200" dirty="0" smtClean="0">
                <a:solidFill>
                  <a:schemeClr val="tx1"/>
                </a:solidFill>
                <a:latin typeface="Angsana New" pitchFamily="18" charset="-34"/>
                <a:cs typeface="Angsana New" pitchFamily="18" charset="-34"/>
              </a:rPr>
              <a:t>.</a:t>
            </a:r>
            <a:endParaRPr lang="th-TH" sz="3200" dirty="0">
              <a:solidFill>
                <a:schemeClr val="tx1"/>
              </a:solidFill>
              <a:latin typeface="Angsana New" pitchFamily="18" charset="-34"/>
              <a:cs typeface="Angsana New" pitchFamily="18" charset="-34"/>
            </a:endParaRPr>
          </a:p>
        </p:txBody>
      </p:sp>
      <p:sp>
        <p:nvSpPr>
          <p:cNvPr id="8" name="TextBox 7"/>
          <p:cNvSpPr txBox="1"/>
          <p:nvPr/>
        </p:nvSpPr>
        <p:spPr>
          <a:xfrm>
            <a:off x="3357554" y="1000108"/>
            <a:ext cx="2571768"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Malaysia</a:t>
            </a:r>
            <a:endParaRPr lang="th-TH" dirty="0"/>
          </a:p>
        </p:txBody>
      </p:sp>
      <p:sp>
        <p:nvSpPr>
          <p:cNvPr id="5" name="TextBox 4">
            <a:hlinkClick r:id="rId4" action="ppaction://hlinksldjump">
              <a:snd r:embed="rId5" name="click.wav" builtIn="1"/>
            </a:hlinkClick>
          </p:cNvPr>
          <p:cNvSpPr txBox="1"/>
          <p:nvPr/>
        </p:nvSpPr>
        <p:spPr>
          <a:xfrm>
            <a:off x="7786710" y="6334780"/>
            <a:ext cx="1143008" cy="523220"/>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US" b="1" dirty="0" smtClean="0"/>
              <a:t>Main</a:t>
            </a:r>
            <a:endParaRPr lang="th-TH" b="1" dirty="0"/>
          </a:p>
        </p:txBody>
      </p:sp>
      <p:sp>
        <p:nvSpPr>
          <p:cNvPr id="9" name="TextBox 8"/>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
        <p:nvSpPr>
          <p:cNvPr id="10" name="TextBox 9">
            <a:hlinkClick r:id="" action="ppaction://hlinkshowjump?jump=previousslide">
              <a:snd r:embed="rId6"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รูปภาพ 3" descr="http://3.bp.blogspot.com/-LNW4kDlek1s/TuAwYj-s_mI/AAAAAAAAAVY/NnM0C9NY-0g/s320/32272_201002010851134ou17.jpg">
            <a:hlinkClick r:id="rId2"/>
          </p:cNvPr>
          <p:cNvPicPr/>
          <p:nvPr/>
        </p:nvPicPr>
        <p:blipFill>
          <a:blip r:embed="rId3"/>
          <a:srcRect/>
          <a:stretch>
            <a:fillRect/>
          </a:stretch>
        </p:blipFill>
        <p:spPr bwMode="auto">
          <a:xfrm>
            <a:off x="714348" y="2071678"/>
            <a:ext cx="2500330" cy="3357586"/>
          </a:xfrm>
          <a:prstGeom prst="rect">
            <a:avLst/>
          </a:prstGeom>
          <a:ln>
            <a:noFill/>
          </a:ln>
          <a:effectLst>
            <a:outerShdw blurRad="292100" dist="139700" dir="2700000" algn="tl" rotWithShape="0">
              <a:srgbClr val="333333">
                <a:alpha val="65000"/>
              </a:srgbClr>
            </a:outerShdw>
          </a:effectLst>
        </p:spPr>
      </p:pic>
      <p:sp>
        <p:nvSpPr>
          <p:cNvPr id="5" name="TextBox 4"/>
          <p:cNvSpPr txBox="1"/>
          <p:nvPr/>
        </p:nvSpPr>
        <p:spPr>
          <a:xfrm>
            <a:off x="1857356" y="642918"/>
            <a:ext cx="5500726" cy="584775"/>
          </a:xfrm>
          <a:prstGeom prst="rect">
            <a:avLst/>
          </a:prstGeom>
          <a:ln w="57150"/>
        </p:spPr>
        <p:style>
          <a:lnRef idx="1">
            <a:schemeClr val="accent2"/>
          </a:lnRef>
          <a:fillRef idx="2">
            <a:schemeClr val="accent2"/>
          </a:fillRef>
          <a:effectRef idx="1">
            <a:schemeClr val="accent2"/>
          </a:effectRef>
          <a:fontRef idx="minor">
            <a:schemeClr val="dk1"/>
          </a:fontRef>
        </p:style>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32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Socialist Republic of Vietnam</a:t>
            </a:r>
            <a:endParaRPr lang="th-TH" sz="32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6" name="TextBox 5"/>
          <p:cNvSpPr txBox="1"/>
          <p:nvPr/>
        </p:nvSpPr>
        <p:spPr>
          <a:xfrm rot="16200000">
            <a:off x="4081534" y="1389488"/>
            <a:ext cx="4124206" cy="5000661"/>
          </a:xfrm>
          <a:prstGeom prst="rect">
            <a:avLst/>
          </a:prstGeom>
          <a:ln w="38100">
            <a:solidFill>
              <a:srgbClr val="008000"/>
            </a:solidFill>
          </a:ln>
        </p:spPr>
        <p:style>
          <a:lnRef idx="1">
            <a:schemeClr val="accent3"/>
          </a:lnRef>
          <a:fillRef idx="3">
            <a:schemeClr val="accent3"/>
          </a:fillRef>
          <a:effectRef idx="2">
            <a:schemeClr val="accent3"/>
          </a:effectRef>
          <a:fontRef idx="minor">
            <a:schemeClr val="lt1"/>
          </a:fontRef>
        </p:style>
        <p:txBody>
          <a:bodyPr vert="eaVert" wrap="square" rtlCol="0">
            <a:spAutoFit/>
          </a:bodyPr>
          <a:lstStyle/>
          <a:p>
            <a:r>
              <a:rPr lang="en-US" sz="3200" dirty="0" smtClean="0">
                <a:latin typeface="Angsana New" pitchFamily="18" charset="-34"/>
                <a:cs typeface="Angsana New" pitchFamily="18" charset="-34"/>
              </a:rPr>
              <a:t>The most popular and widely-recognized Vietnamese national costume is the </a:t>
            </a:r>
            <a:r>
              <a:rPr lang="en-US" sz="3200" dirty="0" err="1" smtClean="0">
                <a:latin typeface="Angsana New" pitchFamily="18" charset="-34"/>
                <a:cs typeface="Angsana New" pitchFamily="18" charset="-34"/>
              </a:rPr>
              <a:t>Áo</a:t>
            </a:r>
            <a:r>
              <a:rPr lang="en-US" sz="3200" dirty="0" smtClean="0">
                <a:latin typeface="Angsana New" pitchFamily="18" charset="-34"/>
                <a:cs typeface="Angsana New" pitchFamily="18" charset="-34"/>
              </a:rPr>
              <a:t> </a:t>
            </a:r>
            <a:r>
              <a:rPr lang="en-US" sz="3200" dirty="0" err="1" smtClean="0">
                <a:latin typeface="Angsana New" pitchFamily="18" charset="-34"/>
                <a:cs typeface="Angsana New" pitchFamily="18" charset="-34"/>
              </a:rPr>
              <a:t>dài</a:t>
            </a:r>
            <a:r>
              <a:rPr lang="en-US" sz="3200" dirty="0" smtClean="0">
                <a:latin typeface="Angsana New" pitchFamily="18" charset="-34"/>
                <a:cs typeface="Angsana New" pitchFamily="18" charset="-34"/>
              </a:rPr>
              <a:t>, which is worn nowadays mostly by women, although men do wear </a:t>
            </a:r>
            <a:r>
              <a:rPr lang="en-US" sz="3200" dirty="0" err="1" smtClean="0">
                <a:latin typeface="Angsana New" pitchFamily="18" charset="-34"/>
                <a:cs typeface="Angsana New" pitchFamily="18" charset="-34"/>
              </a:rPr>
              <a:t>Áo</a:t>
            </a:r>
            <a:r>
              <a:rPr lang="en-US" sz="3200" dirty="0" smtClean="0">
                <a:latin typeface="Angsana New" pitchFamily="18" charset="-34"/>
                <a:cs typeface="Angsana New" pitchFamily="18" charset="-34"/>
              </a:rPr>
              <a:t> </a:t>
            </a:r>
            <a:r>
              <a:rPr lang="en-US" sz="3200" dirty="0" err="1" smtClean="0">
                <a:latin typeface="Angsana New" pitchFamily="18" charset="-34"/>
                <a:cs typeface="Angsana New" pitchFamily="18" charset="-34"/>
              </a:rPr>
              <a:t>dài</a:t>
            </a:r>
            <a:r>
              <a:rPr lang="en-US" sz="3200" dirty="0" smtClean="0">
                <a:latin typeface="Angsana New" pitchFamily="18" charset="-34"/>
                <a:cs typeface="Angsana New" pitchFamily="18" charset="-34"/>
              </a:rPr>
              <a:t> on special occasions such as weddings and funerals. </a:t>
            </a:r>
            <a:r>
              <a:rPr lang="en-US" sz="3200" dirty="0" err="1" smtClean="0">
                <a:latin typeface="Angsana New" pitchFamily="18" charset="-34"/>
                <a:cs typeface="Angsana New" pitchFamily="18" charset="-34"/>
              </a:rPr>
              <a:t>Áo</a:t>
            </a:r>
            <a:r>
              <a:rPr lang="en-US" sz="3200" dirty="0" smtClean="0">
                <a:latin typeface="Angsana New" pitchFamily="18" charset="-34"/>
                <a:cs typeface="Angsana New" pitchFamily="18" charset="-34"/>
              </a:rPr>
              <a:t> </a:t>
            </a:r>
            <a:r>
              <a:rPr lang="en-US" sz="3200" dirty="0" err="1" smtClean="0">
                <a:latin typeface="Angsana New" pitchFamily="18" charset="-34"/>
                <a:cs typeface="Angsana New" pitchFamily="18" charset="-34"/>
              </a:rPr>
              <a:t>dài</a:t>
            </a:r>
            <a:r>
              <a:rPr lang="en-US" sz="3200" dirty="0" smtClean="0">
                <a:latin typeface="Angsana New" pitchFamily="18" charset="-34"/>
                <a:cs typeface="Angsana New" pitchFamily="18" charset="-34"/>
              </a:rPr>
              <a:t> is similar to the Chinese </a:t>
            </a:r>
            <a:r>
              <a:rPr lang="en-US" sz="3200" dirty="0" err="1" smtClean="0">
                <a:latin typeface="Angsana New" pitchFamily="18" charset="-34"/>
                <a:cs typeface="Angsana New" pitchFamily="18" charset="-34"/>
              </a:rPr>
              <a:t>Qipao</a:t>
            </a:r>
            <a:r>
              <a:rPr lang="en-US" sz="3200" dirty="0" smtClean="0">
                <a:latin typeface="Angsana New" pitchFamily="18" charset="-34"/>
                <a:cs typeface="Angsana New" pitchFamily="18" charset="-34"/>
              </a:rPr>
              <a:t>, consisting of a long gown with a slit on both sides, worn over silk pants.</a:t>
            </a:r>
            <a:endParaRPr lang="th-TH" sz="3200" dirty="0">
              <a:latin typeface="Angsana New" pitchFamily="18" charset="-34"/>
              <a:cs typeface="Angsana New" pitchFamily="18" charset="-34"/>
            </a:endParaRPr>
          </a:p>
        </p:txBody>
      </p:sp>
      <p:sp>
        <p:nvSpPr>
          <p:cNvPr id="7" name="TextBox 6">
            <a:hlinkClick r:id="rId4" action="ppaction://hlinksldjump">
              <a:snd r:embed="rId5" name="click.wav" builtIn="1"/>
            </a:hlinkClick>
          </p:cNvPr>
          <p:cNvSpPr txBox="1"/>
          <p:nvPr/>
        </p:nvSpPr>
        <p:spPr>
          <a:xfrm>
            <a:off x="8000992" y="6334780"/>
            <a:ext cx="1143008" cy="523220"/>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US" b="1" dirty="0" smtClean="0"/>
              <a:t>Main</a:t>
            </a:r>
            <a:endParaRPr lang="th-TH" b="1" dirty="0"/>
          </a:p>
        </p:txBody>
      </p:sp>
      <p:sp>
        <p:nvSpPr>
          <p:cNvPr id="8" name="TextBox 7"/>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
        <p:nvSpPr>
          <p:cNvPr id="9" name="TextBox 8">
            <a:hlinkClick r:id="" action="ppaction://hlinkshowjump?jump=previousslide">
              <a:snd r:embed="rId6"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643042" y="274638"/>
            <a:ext cx="6429420" cy="1143000"/>
          </a:xfrm>
        </p:spPr>
        <p:style>
          <a:lnRef idx="1">
            <a:schemeClr val="accent5"/>
          </a:lnRef>
          <a:fillRef idx="2">
            <a:schemeClr val="accent5"/>
          </a:fillRef>
          <a:effectRef idx="1">
            <a:schemeClr val="accent5"/>
          </a:effectRef>
          <a:fontRef idx="minor">
            <a:schemeClr val="dk1"/>
          </a:fontRef>
        </p:style>
        <p:txBody>
          <a:bodyPr>
            <a:normAutofit fontScale="90000"/>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Republic of the Union of Myanmar</a:t>
            </a:r>
            <a:endParaRPr lang="th-TH"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3" name="ตัวยึดเนื้อหา 2"/>
          <p:cNvSpPr>
            <a:spLocks noGrp="1"/>
          </p:cNvSpPr>
          <p:nvPr>
            <p:ph idx="1"/>
          </p:nvPr>
        </p:nvSpPr>
        <p:spPr>
          <a:xfrm>
            <a:off x="3286116" y="1600200"/>
            <a:ext cx="5400684" cy="4614881"/>
          </a:xfrm>
          <a:solidFill>
            <a:srgbClr val="FFCCFF"/>
          </a:solidFill>
          <a:ln>
            <a:solidFill>
              <a:srgbClr val="6600CC"/>
            </a:solidFill>
          </a:ln>
        </p:spPr>
        <p:txBody>
          <a:bodyPr>
            <a:noAutofit/>
          </a:bodyPr>
          <a:lstStyle/>
          <a:p>
            <a:pPr>
              <a:buNone/>
            </a:pPr>
            <a:r>
              <a:rPr lang="en-US" dirty="0" smtClean="0">
                <a:latin typeface="Angsana New" pitchFamily="18" charset="-34"/>
                <a:cs typeface="Angsana New" pitchFamily="18" charset="-34"/>
              </a:rPr>
              <a:t>    The </a:t>
            </a:r>
            <a:r>
              <a:rPr lang="en-US" dirty="0" err="1" smtClean="0">
                <a:latin typeface="Angsana New" pitchFamily="18" charset="-34"/>
                <a:cs typeface="Angsana New" pitchFamily="18" charset="-34"/>
              </a:rPr>
              <a:t>longyi</a:t>
            </a:r>
            <a:r>
              <a:rPr lang="en-US" dirty="0" smtClean="0">
                <a:latin typeface="Angsana New" pitchFamily="18" charset="-34"/>
                <a:cs typeface="Angsana New" pitchFamily="18" charset="-34"/>
              </a:rPr>
              <a:t> is the Myanmar national dress worn by men as well as women. It is basically a piece of cloth sown into a cylindrical tube, slipped over the head by men and stepped into by the women and tucked in at the waist. Men and women however fasten their </a:t>
            </a:r>
            <a:r>
              <a:rPr lang="en-US" dirty="0" err="1" smtClean="0">
                <a:latin typeface="Angsana New" pitchFamily="18" charset="-34"/>
                <a:cs typeface="Angsana New" pitchFamily="18" charset="-34"/>
              </a:rPr>
              <a:t>longyis</a:t>
            </a:r>
            <a:r>
              <a:rPr lang="en-US" dirty="0" smtClean="0">
                <a:latin typeface="Angsana New" pitchFamily="18" charset="-34"/>
                <a:cs typeface="Angsana New" pitchFamily="18" charset="-34"/>
              </a:rPr>
              <a:t> at the waist in different ways. Men fold the garment into two panels and knot it neatly at waist level</a:t>
            </a:r>
            <a:br>
              <a:rPr lang="en-US" dirty="0" smtClean="0">
                <a:latin typeface="Angsana New" pitchFamily="18" charset="-34"/>
                <a:cs typeface="Angsana New" pitchFamily="18" charset="-34"/>
              </a:rPr>
            </a:br>
            <a:endParaRPr lang="th-TH" dirty="0">
              <a:latin typeface="Angsana New" pitchFamily="18" charset="-34"/>
              <a:cs typeface="Angsana New" pitchFamily="18" charset="-34"/>
            </a:endParaRPr>
          </a:p>
        </p:txBody>
      </p:sp>
      <p:pic>
        <p:nvPicPr>
          <p:cNvPr id="4" name="รูปภาพ 3" descr="http://4.bp.blogspot.com/-leRZEsYtHZM/TuAxF6ZqJVI/AAAAAAAAAVg/KljL3MeJbhM/s320/116457-pic-15.jpg">
            <a:hlinkClick r:id="rId2"/>
          </p:cNvPr>
          <p:cNvPicPr/>
          <p:nvPr/>
        </p:nvPicPr>
        <p:blipFill>
          <a:blip r:embed="rId3"/>
          <a:srcRect/>
          <a:stretch>
            <a:fillRect/>
          </a:stretch>
        </p:blipFill>
        <p:spPr bwMode="auto">
          <a:xfrm>
            <a:off x="571472" y="2143116"/>
            <a:ext cx="2428892" cy="3286148"/>
          </a:xfrm>
          <a:prstGeom prst="rect">
            <a:avLst/>
          </a:prstGeom>
          <a:ln>
            <a:noFill/>
          </a:ln>
          <a:effectLst>
            <a:outerShdw blurRad="292100" dist="139700" dir="2700000" algn="tl" rotWithShape="0">
              <a:srgbClr val="333333">
                <a:alpha val="65000"/>
              </a:srgbClr>
            </a:outerShdw>
          </a:effectLst>
        </p:spPr>
      </p:pic>
      <p:sp>
        <p:nvSpPr>
          <p:cNvPr id="5" name="TextBox 4">
            <a:hlinkClick r:id="rId4" action="ppaction://hlinksldjump">
              <a:snd r:embed="rId5" name="click.wav" builtIn="1"/>
            </a:hlinkClick>
          </p:cNvPr>
          <p:cNvSpPr txBox="1"/>
          <p:nvPr/>
        </p:nvSpPr>
        <p:spPr>
          <a:xfrm>
            <a:off x="8000992" y="6334780"/>
            <a:ext cx="1143008" cy="523220"/>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US" b="1" dirty="0" smtClean="0"/>
              <a:t>Main</a:t>
            </a:r>
            <a:endParaRPr lang="th-TH" b="1" dirty="0"/>
          </a:p>
        </p:txBody>
      </p:sp>
      <p:sp>
        <p:nvSpPr>
          <p:cNvPr id="6" name="TextBox 5"/>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
        <p:nvSpPr>
          <p:cNvPr id="7" name="TextBox 6">
            <a:hlinkClick r:id="" action="ppaction://hlinkshowjump?jump=previousslide">
              <a:snd r:embed="rId6"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2285984" y="571480"/>
            <a:ext cx="4714908" cy="1143000"/>
          </a:xfrm>
          <a:gradFill>
            <a:gsLst>
              <a:gs pos="0">
                <a:schemeClr val="accent2">
                  <a:tint val="50000"/>
                  <a:satMod val="300000"/>
                </a:schemeClr>
              </a:gs>
              <a:gs pos="35000">
                <a:schemeClr val="accent2">
                  <a:tint val="37000"/>
                  <a:satMod val="300000"/>
                </a:schemeClr>
              </a:gs>
              <a:gs pos="100000">
                <a:schemeClr val="accent2">
                  <a:tint val="15000"/>
                  <a:satMod val="350000"/>
                </a:schemeClr>
              </a:gs>
            </a:gsLst>
            <a:lin ang="16200000" scaled="1"/>
          </a:gradFill>
          <a:ln w="38100">
            <a:solidFill>
              <a:srgbClr val="FFC000"/>
            </a:solidFill>
          </a:ln>
        </p:spPr>
        <p:txBody>
          <a:bodyPr>
            <a:normAutofit/>
          </a:bodyPr>
          <a:lstStyle/>
          <a:p>
            <a:r>
              <a:rPr 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Brunei Darussalam</a:t>
            </a:r>
            <a:endParaRPr lang="th-TH" b="1" dirty="0">
              <a:ln w="18000">
                <a:solidFill>
                  <a:schemeClr val="accent2">
                    <a:satMod val="140000"/>
                  </a:schemeClr>
                </a:solidFill>
                <a:prstDash val="solid"/>
                <a:miter lim="800000"/>
              </a:ln>
              <a:solidFill>
                <a:srgbClr val="008000"/>
              </a:solidFill>
              <a:effectLst>
                <a:outerShdw blurRad="25500" dist="23000" dir="7020000" algn="tl">
                  <a:srgbClr val="000000">
                    <a:alpha val="50000"/>
                  </a:srgbClr>
                </a:outerShdw>
              </a:effectLst>
            </a:endParaRPr>
          </a:p>
        </p:txBody>
      </p:sp>
      <p:sp>
        <p:nvSpPr>
          <p:cNvPr id="3" name="ตัวยึดเนื้อหา 2"/>
          <p:cNvSpPr>
            <a:spLocks noGrp="1"/>
          </p:cNvSpPr>
          <p:nvPr>
            <p:ph idx="1"/>
          </p:nvPr>
        </p:nvSpPr>
        <p:spPr>
          <a:xfrm>
            <a:off x="4000496" y="2571744"/>
            <a:ext cx="3929090" cy="2714645"/>
          </a:xfrm>
        </p:spPr>
        <p:style>
          <a:lnRef idx="0">
            <a:schemeClr val="accent5"/>
          </a:lnRef>
          <a:fillRef idx="3">
            <a:schemeClr val="accent5"/>
          </a:fillRef>
          <a:effectRef idx="3">
            <a:schemeClr val="accent5"/>
          </a:effectRef>
          <a:fontRef idx="minor">
            <a:schemeClr val="lt1"/>
          </a:fontRef>
        </p:style>
        <p:txBody>
          <a:bodyPr>
            <a:normAutofit fontScale="92500"/>
          </a:bodyPr>
          <a:lstStyle/>
          <a:p>
            <a:pPr>
              <a:buNone/>
            </a:pPr>
            <a:r>
              <a:rPr lang="en-US" dirty="0" smtClean="0"/>
              <a:t>    </a:t>
            </a:r>
            <a:r>
              <a:rPr lang="en-US" sz="4000" dirty="0" smtClean="0">
                <a:latin typeface="Angsana New" pitchFamily="18" charset="-34"/>
                <a:cs typeface="Angsana New" pitchFamily="18" charset="-34"/>
              </a:rPr>
              <a:t>Bruneians wear traditional Malay costumes. Men wear </a:t>
            </a:r>
            <a:r>
              <a:rPr lang="en-US" sz="4000" dirty="0" err="1" smtClean="0">
                <a:latin typeface="Angsana New" pitchFamily="18" charset="-34"/>
                <a:cs typeface="Angsana New" pitchFamily="18" charset="-34"/>
              </a:rPr>
              <a:t>baju</a:t>
            </a:r>
            <a:r>
              <a:rPr lang="en-US" sz="4000" dirty="0" smtClean="0">
                <a:latin typeface="Angsana New" pitchFamily="18" charset="-34"/>
                <a:cs typeface="Angsana New" pitchFamily="18" charset="-34"/>
              </a:rPr>
              <a:t> </a:t>
            </a:r>
            <a:r>
              <a:rPr lang="en-US" sz="4000" dirty="0" err="1" smtClean="0">
                <a:latin typeface="Angsana New" pitchFamily="18" charset="-34"/>
                <a:cs typeface="Angsana New" pitchFamily="18" charset="-34"/>
              </a:rPr>
              <a:t>melayu</a:t>
            </a:r>
            <a:r>
              <a:rPr lang="en-US" sz="4000" dirty="0" smtClean="0">
                <a:latin typeface="Angsana New" pitchFamily="18" charset="-34"/>
                <a:cs typeface="Angsana New" pitchFamily="18" charset="-34"/>
              </a:rPr>
              <a:t> and ladies wear </a:t>
            </a:r>
            <a:r>
              <a:rPr lang="en-US" sz="4000" dirty="0" err="1" smtClean="0">
                <a:latin typeface="Angsana New" pitchFamily="18" charset="-34"/>
                <a:cs typeface="Angsana New" pitchFamily="18" charset="-34"/>
              </a:rPr>
              <a:t>baju</a:t>
            </a:r>
            <a:r>
              <a:rPr lang="en-US" sz="4000" dirty="0" smtClean="0">
                <a:latin typeface="Angsana New" pitchFamily="18" charset="-34"/>
                <a:cs typeface="Angsana New" pitchFamily="18" charset="-34"/>
              </a:rPr>
              <a:t> </a:t>
            </a:r>
            <a:r>
              <a:rPr lang="en-US" sz="4000" dirty="0" err="1" smtClean="0">
                <a:latin typeface="Angsana New" pitchFamily="18" charset="-34"/>
                <a:cs typeface="Angsana New" pitchFamily="18" charset="-34"/>
              </a:rPr>
              <a:t>kurung</a:t>
            </a:r>
            <a:r>
              <a:rPr lang="en-US" sz="4000" dirty="0" smtClean="0">
                <a:latin typeface="Angsana New" pitchFamily="18" charset="-34"/>
                <a:cs typeface="Angsana New" pitchFamily="18" charset="-34"/>
              </a:rPr>
              <a:t>.</a:t>
            </a:r>
            <a:endParaRPr lang="th-TH" sz="4000" dirty="0">
              <a:latin typeface="Angsana New" pitchFamily="18" charset="-34"/>
              <a:cs typeface="Angsana New" pitchFamily="18" charset="-34"/>
            </a:endParaRPr>
          </a:p>
        </p:txBody>
      </p:sp>
      <p:pic>
        <p:nvPicPr>
          <p:cNvPr id="4" name="รูปภาพ 3" descr="http://2.bp.blogspot.com/-dVL8UmzcZYw/TuAxydofMZI/AAAAAAAAAVo/isyVkrBbZEw/s320/DSCN2105+-+Copy.JPG">
            <a:hlinkClick r:id="rId2"/>
          </p:cNvPr>
          <p:cNvPicPr/>
          <p:nvPr/>
        </p:nvPicPr>
        <p:blipFill>
          <a:blip r:embed="rId3"/>
          <a:srcRect/>
          <a:stretch>
            <a:fillRect/>
          </a:stretch>
        </p:blipFill>
        <p:spPr bwMode="auto">
          <a:xfrm>
            <a:off x="785786" y="2428868"/>
            <a:ext cx="2643206" cy="3357586"/>
          </a:xfrm>
          <a:prstGeom prst="rect">
            <a:avLst/>
          </a:prstGeom>
          <a:ln>
            <a:noFill/>
          </a:ln>
          <a:effectLst>
            <a:outerShdw blurRad="292100" dist="139700" dir="2700000" algn="tl" rotWithShape="0">
              <a:srgbClr val="333333">
                <a:alpha val="65000"/>
              </a:srgbClr>
            </a:outerShdw>
          </a:effectLst>
        </p:spPr>
      </p:pic>
      <p:sp>
        <p:nvSpPr>
          <p:cNvPr id="5" name="TextBox 4">
            <a:hlinkClick r:id="rId4" action="ppaction://hlinksldjump">
              <a:snd r:embed="rId5" name="click.wav" builtIn="1"/>
            </a:hlinkClick>
          </p:cNvPr>
          <p:cNvSpPr txBox="1"/>
          <p:nvPr/>
        </p:nvSpPr>
        <p:spPr>
          <a:xfrm>
            <a:off x="8000992" y="6334780"/>
            <a:ext cx="1143008" cy="523220"/>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US" b="1" dirty="0" smtClean="0"/>
              <a:t>Main</a:t>
            </a:r>
            <a:endParaRPr lang="th-TH" b="1" dirty="0"/>
          </a:p>
        </p:txBody>
      </p:sp>
      <p:sp>
        <p:nvSpPr>
          <p:cNvPr id="6" name="TextBox 5"/>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
        <p:nvSpPr>
          <p:cNvPr id="7" name="TextBox 6">
            <a:hlinkClick r:id="" action="ppaction://hlinkshowjump?jump=previousslide">
              <a:snd r:embed="rId6"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14290"/>
            <a:ext cx="8229600" cy="1143008"/>
          </a:xfrm>
          <a:solidFill>
            <a:srgbClr val="33CC33"/>
          </a:solidFill>
          <a:ln w="28575">
            <a:solidFill>
              <a:srgbClr val="00B050"/>
            </a:solidFill>
          </a:ln>
          <a:effectLst>
            <a:glow rad="101600">
              <a:schemeClr val="accent3">
                <a:satMod val="175000"/>
                <a:alpha val="40000"/>
              </a:schemeClr>
            </a:glow>
          </a:effectLst>
        </p:spPr>
        <p:txBody>
          <a:bodyPr>
            <a:normAutofit fontScale="90000"/>
          </a:bodyPr>
          <a:lstStyle/>
          <a:p>
            <a:r>
              <a:rPr lang="en-US" sz="3600"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The Loa People's </a:t>
            </a:r>
            <a:r>
              <a:rPr lang="th-TH"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 </a:t>
            </a:r>
            <a:r>
              <a:rPr lang="en-US"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Bodoni MT" pitchFamily="18" charset="0"/>
              </a:rPr>
              <a:t> Democratic Republic </a:t>
            </a:r>
            <a:r>
              <a:rPr lang="en-US"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r>
            <a:br>
              <a:rPr lang="en-US"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br>
            <a:endParaRPr lang="th-TH" dirty="0"/>
          </a:p>
        </p:txBody>
      </p:sp>
      <p:sp>
        <p:nvSpPr>
          <p:cNvPr id="3" name="ตัวยึดเนื้อหา 2"/>
          <p:cNvSpPr>
            <a:spLocks noGrp="1"/>
          </p:cNvSpPr>
          <p:nvPr>
            <p:ph idx="1"/>
          </p:nvPr>
        </p:nvSpPr>
        <p:spPr>
          <a:xfrm>
            <a:off x="4429124" y="2071678"/>
            <a:ext cx="4257676" cy="3571899"/>
          </a:xfrm>
          <a:ln w="38100"/>
        </p:spPr>
        <p:style>
          <a:lnRef idx="1">
            <a:schemeClr val="accent2"/>
          </a:lnRef>
          <a:fillRef idx="2">
            <a:schemeClr val="accent2"/>
          </a:fillRef>
          <a:effectRef idx="1">
            <a:schemeClr val="accent2"/>
          </a:effectRef>
          <a:fontRef idx="minor">
            <a:schemeClr val="dk1"/>
          </a:fontRef>
        </p:style>
        <p:txBody>
          <a:bodyPr>
            <a:normAutofit/>
          </a:bodyPr>
          <a:lstStyle/>
          <a:p>
            <a:pPr>
              <a:buNone/>
            </a:pPr>
            <a:r>
              <a:rPr lang="en-US" dirty="0" smtClean="0"/>
              <a:t>    </a:t>
            </a:r>
            <a:r>
              <a:rPr lang="en-US" sz="3600" dirty="0" smtClean="0">
                <a:latin typeface="Angsana New" pitchFamily="18" charset="-34"/>
                <a:cs typeface="Angsana New" pitchFamily="18" charset="-34"/>
              </a:rPr>
              <a:t>Lao women wear the silk skirts, blouses and scarves to attend important ceremonies. Lao men wear </a:t>
            </a:r>
            <a:r>
              <a:rPr lang="en-US" sz="3600" dirty="0" err="1" smtClean="0">
                <a:latin typeface="Angsana New" pitchFamily="18" charset="-34"/>
                <a:cs typeface="Angsana New" pitchFamily="18" charset="-34"/>
              </a:rPr>
              <a:t>salong</a:t>
            </a:r>
            <a:r>
              <a:rPr lang="en-US" sz="3600" dirty="0" smtClean="0">
                <a:latin typeface="Angsana New" pitchFamily="18" charset="-34"/>
                <a:cs typeface="Angsana New" pitchFamily="18" charset="-34"/>
              </a:rPr>
              <a:t>, big large pants or the peasant pants.</a:t>
            </a:r>
            <a:endParaRPr lang="th-TH" sz="3600" dirty="0">
              <a:latin typeface="Angsana New" pitchFamily="18" charset="-34"/>
              <a:cs typeface="Angsana New" pitchFamily="18" charset="-34"/>
            </a:endParaRPr>
          </a:p>
        </p:txBody>
      </p:sp>
      <p:sp>
        <p:nvSpPr>
          <p:cNvPr id="5" name="TextBox 4">
            <a:hlinkClick r:id="rId2" action="ppaction://hlinksldjump">
              <a:snd r:embed="rId3" name="click.wav" builtIn="1"/>
            </a:hlinkClick>
          </p:cNvPr>
          <p:cNvSpPr txBox="1"/>
          <p:nvPr/>
        </p:nvSpPr>
        <p:spPr>
          <a:xfrm>
            <a:off x="8000992" y="6334780"/>
            <a:ext cx="1143008" cy="523220"/>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US" b="1" dirty="0" smtClean="0"/>
              <a:t>Main</a:t>
            </a:r>
            <a:endParaRPr lang="th-TH" b="1" dirty="0"/>
          </a:p>
        </p:txBody>
      </p:sp>
      <p:sp>
        <p:nvSpPr>
          <p:cNvPr id="6" name="TextBox 5"/>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
        <p:nvSpPr>
          <p:cNvPr id="7" name="TextBox 6">
            <a:hlinkClick r:id="" action="ppaction://hlinkshowjump?jump=previousslide">
              <a:snd r:embed="rId4"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pic>
        <p:nvPicPr>
          <p:cNvPr id="44034" name="Picture 2" descr="http://statics.atcloud.com/files/comments/107/1075133/images/1_display.jpg"/>
          <p:cNvPicPr>
            <a:picLocks noChangeAspect="1" noChangeArrowheads="1"/>
          </p:cNvPicPr>
          <p:nvPr/>
        </p:nvPicPr>
        <p:blipFill>
          <a:blip r:embed="rId5"/>
          <a:srcRect b="8058"/>
          <a:stretch>
            <a:fillRect/>
          </a:stretch>
        </p:blipFill>
        <p:spPr bwMode="auto">
          <a:xfrm>
            <a:off x="785786" y="1928802"/>
            <a:ext cx="3048000" cy="3857652"/>
          </a:xfrm>
          <a:prstGeom prst="rect">
            <a:avLst/>
          </a:prstGeom>
          <a:ln w="57150">
            <a:solidFill>
              <a:srgbClr val="0000CC"/>
            </a:solid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blipFill>
            <a:blip r:embed="rId2"/>
            <a:tile tx="0" ty="0" sx="100000" sy="100000" flip="none" algn="tl"/>
          </a:blipFill>
        </p:spPr>
        <p:style>
          <a:lnRef idx="1">
            <a:schemeClr val="accent4"/>
          </a:lnRef>
          <a:fillRef idx="2">
            <a:schemeClr val="accent4"/>
          </a:fillRef>
          <a:effectRef idx="1">
            <a:schemeClr val="accent4"/>
          </a:effectRef>
          <a:fontRef idx="minor">
            <a:schemeClr val="dk1"/>
          </a:fontRef>
        </p:style>
        <p:txBody>
          <a:bodyPr>
            <a:normAutofit fontScale="90000"/>
          </a:bodyPr>
          <a:lstStyle/>
          <a:p>
            <a:r>
              <a:rPr lang="en-US" b="1" dirty="0" smtClean="0">
                <a:ln w="18000">
                  <a:solidFill>
                    <a:schemeClr val="accent2">
                      <a:satMod val="140000"/>
                    </a:schemeClr>
                  </a:solidFill>
                  <a:prstDash val="solid"/>
                  <a:miter lim="800000"/>
                </a:ln>
                <a:solidFill>
                  <a:srgbClr val="6600CC"/>
                </a:solidFill>
                <a:effectLst>
                  <a:outerShdw blurRad="25500" dist="23000" dir="7020000" algn="tl">
                    <a:srgbClr val="000000">
                      <a:alpha val="50000"/>
                    </a:srgbClr>
                  </a:outerShdw>
                </a:effectLst>
              </a:rPr>
              <a:t>Republic of Indonesia</a:t>
            </a:r>
            <a:r>
              <a:rPr lang="th-TH" dirty="0" smtClean="0"/>
              <a:t/>
            </a:r>
            <a:br>
              <a:rPr lang="th-TH" dirty="0" smtClean="0"/>
            </a:br>
            <a:endParaRPr lang="th-TH" dirty="0"/>
          </a:p>
        </p:txBody>
      </p:sp>
      <p:sp>
        <p:nvSpPr>
          <p:cNvPr id="3" name="ตัวยึดเนื้อหา 2"/>
          <p:cNvSpPr>
            <a:spLocks noGrp="1"/>
          </p:cNvSpPr>
          <p:nvPr>
            <p:ph idx="1"/>
          </p:nvPr>
        </p:nvSpPr>
        <p:spPr>
          <a:xfrm>
            <a:off x="2928926" y="1643050"/>
            <a:ext cx="6000792" cy="4983179"/>
          </a:xfrm>
        </p:spPr>
        <p:style>
          <a:lnRef idx="1">
            <a:schemeClr val="accent3"/>
          </a:lnRef>
          <a:fillRef idx="2">
            <a:schemeClr val="accent3"/>
          </a:fillRef>
          <a:effectRef idx="1">
            <a:schemeClr val="accent3"/>
          </a:effectRef>
          <a:fontRef idx="minor">
            <a:schemeClr val="dk1"/>
          </a:fontRef>
        </p:style>
        <p:txBody>
          <a:bodyPr>
            <a:noAutofit/>
          </a:bodyPr>
          <a:lstStyle/>
          <a:p>
            <a:pPr algn="just">
              <a:buNone/>
            </a:pPr>
            <a:r>
              <a:rPr lang="en-US" dirty="0" smtClean="0">
                <a:latin typeface="Angsana New" pitchFamily="18" charset="-34"/>
                <a:cs typeface="Angsana New" pitchFamily="18" charset="-34"/>
              </a:rPr>
              <a:t>A </a:t>
            </a:r>
            <a:r>
              <a:rPr lang="en-US" b="1" dirty="0" err="1" smtClean="0">
                <a:latin typeface="Angsana New" pitchFamily="18" charset="-34"/>
                <a:cs typeface="Angsana New" pitchFamily="18" charset="-34"/>
              </a:rPr>
              <a:t>Kebaya</a:t>
            </a:r>
            <a:r>
              <a:rPr lang="en-US" dirty="0" smtClean="0">
                <a:latin typeface="Angsana New" pitchFamily="18" charset="-34"/>
                <a:cs typeface="Angsana New" pitchFamily="18" charset="-34"/>
              </a:rPr>
              <a:t> is a traditional blouse-dress combination worn by women in Indonesia. It is sometimes made from sheer material and usually worn with a sarong or batik. Indonesian men generally wear sarongs (usually with a checkered pattern) in the home. In public, the sarong is worn only when attending Friday prayers at the mosque. For formal national occasions, the men wear batik shirts with trousers or </a:t>
            </a:r>
            <a:r>
              <a:rPr lang="en-US" dirty="0" err="1" smtClean="0">
                <a:latin typeface="Angsana New" pitchFamily="18" charset="-34"/>
                <a:cs typeface="Angsana New" pitchFamily="18" charset="-34"/>
              </a:rPr>
              <a:t>teluk</a:t>
            </a:r>
            <a:r>
              <a:rPr lang="en-US" dirty="0" smtClean="0">
                <a:latin typeface="Angsana New" pitchFamily="18" charset="-34"/>
                <a:cs typeface="Angsana New" pitchFamily="18" charset="-34"/>
              </a:rPr>
              <a:t> </a:t>
            </a:r>
            <a:r>
              <a:rPr lang="en-US" dirty="0" err="1" smtClean="0">
                <a:latin typeface="Angsana New" pitchFamily="18" charset="-34"/>
                <a:cs typeface="Angsana New" pitchFamily="18" charset="-34"/>
              </a:rPr>
              <a:t>beskap</a:t>
            </a:r>
            <a:r>
              <a:rPr lang="en-US" dirty="0" smtClean="0">
                <a:latin typeface="Angsana New" pitchFamily="18" charset="-34"/>
                <a:cs typeface="Angsana New" pitchFamily="18" charset="-34"/>
              </a:rPr>
              <a:t>, a combination of the Javanese jacket and sarong.</a:t>
            </a:r>
            <a:endParaRPr lang="th-TH" dirty="0">
              <a:latin typeface="Angsana New" pitchFamily="18" charset="-34"/>
              <a:cs typeface="Angsana New" pitchFamily="18" charset="-34"/>
            </a:endParaRPr>
          </a:p>
        </p:txBody>
      </p:sp>
      <p:pic>
        <p:nvPicPr>
          <p:cNvPr id="6" name="รูปภาพ 5" descr="http://2.bp.blogspot.com/-ibASNcSVf9s/TuA1Dm2jzQI/AAAAAAAAAV4/NgCXGJ9EMIY/s320/400_F_7024084_3l3ugfffzYOYFZGFDbsebzGsng3DaPYT.jpg">
            <a:hlinkClick r:id="rId3"/>
          </p:cNvPr>
          <p:cNvPicPr/>
          <p:nvPr/>
        </p:nvPicPr>
        <p:blipFill>
          <a:blip r:embed="rId4"/>
          <a:srcRect/>
          <a:stretch>
            <a:fillRect/>
          </a:stretch>
        </p:blipFill>
        <p:spPr bwMode="auto">
          <a:xfrm>
            <a:off x="571472" y="1928802"/>
            <a:ext cx="2214578" cy="3786214"/>
          </a:xfrm>
          <a:prstGeom prst="rect">
            <a:avLst/>
          </a:prstGeom>
          <a:ln>
            <a:noFill/>
          </a:ln>
          <a:effectLst>
            <a:outerShdw blurRad="292100" dist="139700" dir="2700000" algn="tl" rotWithShape="0">
              <a:srgbClr val="333333">
                <a:alpha val="65000"/>
              </a:srgbClr>
            </a:outerShdw>
          </a:effectLst>
        </p:spPr>
      </p:pic>
      <p:sp>
        <p:nvSpPr>
          <p:cNvPr id="5" name="TextBox 4">
            <a:hlinkClick r:id="rId5" action="ppaction://hlinksldjump">
              <a:snd r:embed="rId6" name="click.wav" builtIn="1"/>
            </a:hlinkClick>
          </p:cNvPr>
          <p:cNvSpPr txBox="1"/>
          <p:nvPr/>
        </p:nvSpPr>
        <p:spPr>
          <a:xfrm>
            <a:off x="8000992" y="6334780"/>
            <a:ext cx="1143008" cy="523220"/>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US" b="1" dirty="0" smtClean="0"/>
              <a:t>Main</a:t>
            </a:r>
            <a:endParaRPr lang="th-TH" b="1" dirty="0"/>
          </a:p>
        </p:txBody>
      </p:sp>
      <p:sp>
        <p:nvSpPr>
          <p:cNvPr id="7" name="TextBox 6"/>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
        <p:nvSpPr>
          <p:cNvPr id="8" name="TextBox 7">
            <a:hlinkClick r:id="" action="ppaction://hlinkshowjump?jump=previousslide">
              <a:snd r:embed="rId7"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style>
          <a:lnRef idx="0">
            <a:schemeClr val="accent6"/>
          </a:lnRef>
          <a:fillRef idx="3">
            <a:schemeClr val="accent6"/>
          </a:fillRef>
          <a:effectRef idx="3">
            <a:schemeClr val="accent6"/>
          </a:effectRef>
          <a:fontRef idx="minor">
            <a:schemeClr val="lt1"/>
          </a:fontRef>
        </p:style>
        <p:txBody>
          <a:bodyPr/>
          <a:lstStyle/>
          <a:p>
            <a:r>
              <a:rPr lang="en-US"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Republic of the Philippines</a:t>
            </a:r>
            <a:endParaRPr lang="th-TH"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3" name="ตัวยึดเนื้อหา 2"/>
          <p:cNvSpPr>
            <a:spLocks noGrp="1"/>
          </p:cNvSpPr>
          <p:nvPr>
            <p:ph idx="1"/>
          </p:nvPr>
        </p:nvSpPr>
        <p:spPr>
          <a:xfrm>
            <a:off x="3643306" y="2000240"/>
            <a:ext cx="4972056" cy="4143404"/>
          </a:xfrm>
        </p:spPr>
        <p:style>
          <a:lnRef idx="3">
            <a:schemeClr val="lt1"/>
          </a:lnRef>
          <a:fillRef idx="1">
            <a:schemeClr val="accent5"/>
          </a:fillRef>
          <a:effectRef idx="1">
            <a:schemeClr val="accent5"/>
          </a:effectRef>
          <a:fontRef idx="minor">
            <a:schemeClr val="lt1"/>
          </a:fontRef>
        </p:style>
        <p:txBody>
          <a:bodyPr>
            <a:normAutofit fontScale="85000" lnSpcReduction="20000"/>
          </a:bodyPr>
          <a:lstStyle/>
          <a:p>
            <a:pPr>
              <a:buNone/>
            </a:pPr>
            <a:r>
              <a:rPr lang="en-US" sz="3800" dirty="0" smtClean="0">
                <a:latin typeface="Angsana New" pitchFamily="18" charset="-34"/>
                <a:cs typeface="Angsana New" pitchFamily="18" charset="-34"/>
              </a:rPr>
              <a:t>The </a:t>
            </a:r>
            <a:r>
              <a:rPr lang="en-US" sz="3800" b="1" dirty="0" smtClean="0">
                <a:latin typeface="Angsana New" pitchFamily="18" charset="-34"/>
                <a:cs typeface="Angsana New" pitchFamily="18" charset="-34"/>
              </a:rPr>
              <a:t>barong </a:t>
            </a:r>
            <a:r>
              <a:rPr lang="en-US" sz="3800" b="1" dirty="0" err="1" smtClean="0">
                <a:latin typeface="Angsana New" pitchFamily="18" charset="-34"/>
                <a:cs typeface="Angsana New" pitchFamily="18" charset="-34"/>
              </a:rPr>
              <a:t>Tagalog</a:t>
            </a:r>
            <a:r>
              <a:rPr lang="en-US" sz="3800" dirty="0" smtClean="0">
                <a:latin typeface="Angsana New" pitchFamily="18" charset="-34"/>
                <a:cs typeface="Angsana New" pitchFamily="18" charset="-34"/>
              </a:rPr>
              <a:t> (or simply </a:t>
            </a:r>
            <a:r>
              <a:rPr lang="en-US" sz="3800" b="1" i="1" dirty="0" smtClean="0">
                <a:latin typeface="Angsana New" pitchFamily="18" charset="-34"/>
                <a:cs typeface="Angsana New" pitchFamily="18" charset="-34"/>
              </a:rPr>
              <a:t>barong</a:t>
            </a:r>
            <a:r>
              <a:rPr lang="en-US" sz="3800" dirty="0" smtClean="0">
                <a:latin typeface="Angsana New" pitchFamily="18" charset="-34"/>
                <a:cs typeface="Angsana New" pitchFamily="18" charset="-34"/>
              </a:rPr>
              <a:t>) is an embroidered formal garment of the Philippines. In Filipino culture it is a common wedding and formal attire, mostly for men but also for women. The </a:t>
            </a:r>
            <a:r>
              <a:rPr lang="en-US" sz="3800" b="1" dirty="0" err="1" smtClean="0">
                <a:latin typeface="Angsana New" pitchFamily="18" charset="-34"/>
                <a:cs typeface="Angsana New" pitchFamily="18" charset="-34"/>
              </a:rPr>
              <a:t>balintawak</a:t>
            </a:r>
            <a:r>
              <a:rPr lang="en-US" sz="3800" dirty="0" smtClean="0">
                <a:latin typeface="Angsana New" pitchFamily="18" charset="-34"/>
                <a:cs typeface="Angsana New" pitchFamily="18" charset="-34"/>
              </a:rPr>
              <a:t> is the traditional Filipino costume for </a:t>
            </a:r>
            <a:r>
              <a:rPr lang="en-US" sz="3800" dirty="0" err="1" smtClean="0">
                <a:latin typeface="Angsana New" pitchFamily="18" charset="-34"/>
                <a:cs typeface="Angsana New" pitchFamily="18" charset="-34"/>
              </a:rPr>
              <a:t>women.The</a:t>
            </a:r>
            <a:r>
              <a:rPr lang="en-US" sz="3800" dirty="0" smtClean="0">
                <a:latin typeface="Angsana New" pitchFamily="18" charset="-34"/>
                <a:cs typeface="Angsana New" pitchFamily="18" charset="-34"/>
              </a:rPr>
              <a:t> costume typically features a white or cream-</a:t>
            </a:r>
            <a:r>
              <a:rPr lang="en-US" sz="3800" dirty="0" err="1" smtClean="0">
                <a:latin typeface="Angsana New" pitchFamily="18" charset="-34"/>
                <a:cs typeface="Angsana New" pitchFamily="18" charset="-34"/>
              </a:rPr>
              <a:t>coloured</a:t>
            </a:r>
            <a:r>
              <a:rPr lang="en-US" sz="3800" dirty="0" smtClean="0">
                <a:latin typeface="Angsana New" pitchFamily="18" charset="-34"/>
                <a:cs typeface="Angsana New" pitchFamily="18" charset="-34"/>
              </a:rPr>
              <a:t> blouse with puffy-butterfly short sleeves.</a:t>
            </a:r>
          </a:p>
          <a:p>
            <a:endParaRPr lang="th-TH" dirty="0"/>
          </a:p>
        </p:txBody>
      </p:sp>
      <p:pic>
        <p:nvPicPr>
          <p:cNvPr id="4" name="รูปภาพ 3" descr="http://2.bp.blogspot.com/-WLd899jYwHU/TuA1u7u0-eI/AAAAAAAAAWA/hDdmeCOxpjc/s320/barong-and-balintawak1.jpg">
            <a:hlinkClick r:id="rId2"/>
          </p:cNvPr>
          <p:cNvPicPr/>
          <p:nvPr/>
        </p:nvPicPr>
        <p:blipFill>
          <a:blip r:embed="rId3"/>
          <a:srcRect/>
          <a:stretch>
            <a:fillRect/>
          </a:stretch>
        </p:blipFill>
        <p:spPr bwMode="auto">
          <a:xfrm>
            <a:off x="642910" y="2357430"/>
            <a:ext cx="2786082" cy="3429024"/>
          </a:xfrm>
          <a:prstGeom prst="rect">
            <a:avLst/>
          </a:prstGeom>
          <a:ln>
            <a:noFill/>
          </a:ln>
          <a:effectLst>
            <a:outerShdw blurRad="292100" dist="139700" dir="2700000" algn="tl" rotWithShape="0">
              <a:srgbClr val="333333">
                <a:alpha val="65000"/>
              </a:srgbClr>
            </a:outerShdw>
          </a:effectLst>
        </p:spPr>
      </p:pic>
      <p:sp>
        <p:nvSpPr>
          <p:cNvPr id="5" name="TextBox 4">
            <a:hlinkClick r:id="rId4" action="ppaction://hlinksldjump">
              <a:snd r:embed="rId5" name="click.wav" builtIn="1"/>
            </a:hlinkClick>
          </p:cNvPr>
          <p:cNvSpPr txBox="1"/>
          <p:nvPr/>
        </p:nvSpPr>
        <p:spPr>
          <a:xfrm>
            <a:off x="8000992" y="6334780"/>
            <a:ext cx="1143008" cy="523220"/>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US" b="1" dirty="0" smtClean="0"/>
              <a:t>Main</a:t>
            </a:r>
            <a:endParaRPr lang="th-TH" b="1" dirty="0"/>
          </a:p>
        </p:txBody>
      </p:sp>
      <p:sp>
        <p:nvSpPr>
          <p:cNvPr id="6" name="TextBox 5"/>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
        <p:nvSpPr>
          <p:cNvPr id="7" name="TextBox 6">
            <a:hlinkClick r:id="" action="ppaction://hlinkshowjump?jump=previousslide">
              <a:snd r:embed="rId6"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style>
          <a:lnRef idx="0">
            <a:schemeClr val="accent3"/>
          </a:lnRef>
          <a:fillRef idx="3">
            <a:schemeClr val="accent3"/>
          </a:fillRef>
          <a:effectRef idx="3">
            <a:schemeClr val="accent3"/>
          </a:effectRef>
          <a:fontRef idx="minor">
            <a:schemeClr val="lt1"/>
          </a:fontRef>
        </p:style>
        <p:txBody>
          <a:bodyPr/>
          <a:lstStyle/>
          <a:p>
            <a:r>
              <a:rPr lang="en-US"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Kingdom of Thailand</a:t>
            </a:r>
            <a:endParaRPr lang="th-TH" dirty="0"/>
          </a:p>
        </p:txBody>
      </p:sp>
      <p:sp>
        <p:nvSpPr>
          <p:cNvPr id="3" name="ตัวยึดเนื้อหา 2"/>
          <p:cNvSpPr>
            <a:spLocks noGrp="1"/>
          </p:cNvSpPr>
          <p:nvPr>
            <p:ph idx="1"/>
          </p:nvPr>
        </p:nvSpPr>
        <p:spPr>
          <a:xfrm>
            <a:off x="3000364" y="1600201"/>
            <a:ext cx="5686436" cy="4329130"/>
          </a:xfrm>
        </p:spPr>
        <p:style>
          <a:lnRef idx="1">
            <a:schemeClr val="accent2"/>
          </a:lnRef>
          <a:fillRef idx="2">
            <a:schemeClr val="accent2"/>
          </a:fillRef>
          <a:effectRef idx="1">
            <a:schemeClr val="accent2"/>
          </a:effectRef>
          <a:fontRef idx="minor">
            <a:schemeClr val="dk1"/>
          </a:fontRef>
        </p:style>
        <p:txBody>
          <a:bodyPr>
            <a:normAutofit/>
          </a:bodyPr>
          <a:lstStyle/>
          <a:p>
            <a:pPr>
              <a:buNone/>
            </a:pPr>
            <a:r>
              <a:rPr lang="en-US" dirty="0" smtClean="0">
                <a:latin typeface="Angsana New" pitchFamily="18" charset="-34"/>
                <a:cs typeface="Angsana New" pitchFamily="18" charset="-34"/>
              </a:rPr>
              <a:t>     The women's national costume is named the </a:t>
            </a:r>
            <a:r>
              <a:rPr lang="en-US" dirty="0" err="1" smtClean="0">
                <a:latin typeface="Angsana New" pitchFamily="18" charset="-34"/>
                <a:cs typeface="Angsana New" pitchFamily="18" charset="-34"/>
              </a:rPr>
              <a:t>Chakri</a:t>
            </a:r>
            <a:r>
              <a:rPr lang="en-US" dirty="0" smtClean="0">
                <a:latin typeface="Angsana New" pitchFamily="18" charset="-34"/>
                <a:cs typeface="Angsana New" pitchFamily="18" charset="-34"/>
              </a:rPr>
              <a:t>. It is made up of Thai silk. The dress includes a back-less and shoulder-less shirt, a ready-to-wear skirt with Na-</a:t>
            </a:r>
            <a:r>
              <a:rPr lang="en-US" dirty="0" err="1" smtClean="0">
                <a:latin typeface="Angsana New" pitchFamily="18" charset="-34"/>
                <a:cs typeface="Angsana New" pitchFamily="18" charset="-34"/>
              </a:rPr>
              <a:t>nang</a:t>
            </a:r>
            <a:r>
              <a:rPr lang="en-US" dirty="0" smtClean="0">
                <a:latin typeface="Angsana New" pitchFamily="18" charset="-34"/>
                <a:cs typeface="Angsana New" pitchFamily="18" charset="-34"/>
              </a:rPr>
              <a:t> ( a typical Thai cutting style on a center of a skirt), and a shawl which is made by </a:t>
            </a:r>
            <a:r>
              <a:rPr lang="en-US" dirty="0" err="1" smtClean="0">
                <a:latin typeface="Angsana New" pitchFamily="18" charset="-34"/>
                <a:cs typeface="Angsana New" pitchFamily="18" charset="-34"/>
              </a:rPr>
              <a:t>organdy.The</a:t>
            </a:r>
            <a:r>
              <a:rPr lang="en-US" dirty="0" smtClean="0">
                <a:latin typeface="Angsana New" pitchFamily="18" charset="-34"/>
                <a:cs typeface="Angsana New" pitchFamily="18" charset="-34"/>
              </a:rPr>
              <a:t> men's national costume is known as sue </a:t>
            </a:r>
            <a:r>
              <a:rPr lang="en-US" dirty="0" err="1" smtClean="0">
                <a:latin typeface="Angsana New" pitchFamily="18" charset="-34"/>
                <a:cs typeface="Angsana New" pitchFamily="18" charset="-34"/>
              </a:rPr>
              <a:t>phraratchatan</a:t>
            </a:r>
            <a:r>
              <a:rPr lang="en-US" dirty="0" smtClean="0">
                <a:latin typeface="Angsana New" pitchFamily="18" charset="-34"/>
                <a:cs typeface="Angsana New" pitchFamily="18" charset="-34"/>
              </a:rPr>
              <a:t> (royally bestowed shirt).</a:t>
            </a:r>
            <a:endParaRPr lang="th-TH" dirty="0">
              <a:latin typeface="Angsana New" pitchFamily="18" charset="-34"/>
              <a:cs typeface="Angsana New" pitchFamily="18" charset="-34"/>
            </a:endParaRPr>
          </a:p>
        </p:txBody>
      </p:sp>
      <p:pic>
        <p:nvPicPr>
          <p:cNvPr id="4" name="รูปภาพ 3" descr="http://3.bp.blogspot.com/-KW0CCOkofjU/TuA2uTHRgmI/AAAAAAAAAWI/nXPaDp71nzM/s320/12x15-2_________800.jpg">
            <a:hlinkClick r:id="rId2"/>
          </p:cNvPr>
          <p:cNvPicPr/>
          <p:nvPr/>
        </p:nvPicPr>
        <p:blipFill>
          <a:blip r:embed="rId3"/>
          <a:srcRect/>
          <a:stretch>
            <a:fillRect/>
          </a:stretch>
        </p:blipFill>
        <p:spPr bwMode="auto">
          <a:xfrm>
            <a:off x="357158" y="2285992"/>
            <a:ext cx="2438400" cy="3214710"/>
          </a:xfrm>
          <a:prstGeom prst="rect">
            <a:avLst/>
          </a:prstGeom>
          <a:noFill/>
          <a:ln w="9525">
            <a:noFill/>
            <a:miter lim="800000"/>
            <a:headEnd/>
            <a:tailEnd/>
          </a:ln>
        </p:spPr>
      </p:pic>
      <p:sp>
        <p:nvSpPr>
          <p:cNvPr id="5" name="TextBox 4">
            <a:hlinkClick r:id="rId4" action="ppaction://hlinksldjump">
              <a:snd r:embed="rId5" name="click.wav" builtIn="1"/>
            </a:hlinkClick>
          </p:cNvPr>
          <p:cNvSpPr txBox="1"/>
          <p:nvPr/>
        </p:nvSpPr>
        <p:spPr>
          <a:xfrm>
            <a:off x="8000992" y="6334780"/>
            <a:ext cx="1143008" cy="523220"/>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US" b="1" dirty="0" smtClean="0"/>
              <a:t>Main</a:t>
            </a:r>
            <a:endParaRPr lang="th-TH" b="1" dirty="0"/>
          </a:p>
        </p:txBody>
      </p:sp>
      <p:sp>
        <p:nvSpPr>
          <p:cNvPr id="6" name="TextBox 5"/>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
        <p:nvSpPr>
          <p:cNvPr id="7" name="TextBox 6">
            <a:hlinkClick r:id="" action="ppaction://hlinkshowjump?jump=previousslide">
              <a:snd r:embed="rId6"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style>
          <a:lnRef idx="1">
            <a:schemeClr val="accent2"/>
          </a:lnRef>
          <a:fillRef idx="2">
            <a:schemeClr val="accent2"/>
          </a:fillRef>
          <a:effectRef idx="1">
            <a:schemeClr val="accent2"/>
          </a:effectRef>
          <a:fontRef idx="minor">
            <a:schemeClr val="dk1"/>
          </a:fontRef>
        </p:style>
        <p:txBody>
          <a:bodyPr/>
          <a:lstStyle/>
          <a:p>
            <a:r>
              <a:rPr lang="en-US"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Kingom</a:t>
            </a:r>
            <a:r>
              <a:rPr lang="en-US"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of Cambodia</a:t>
            </a:r>
            <a:endParaRPr lang="th-TH" dirty="0"/>
          </a:p>
        </p:txBody>
      </p:sp>
      <p:sp>
        <p:nvSpPr>
          <p:cNvPr id="3" name="ตัวยึดเนื้อหา 2"/>
          <p:cNvSpPr>
            <a:spLocks noGrp="1"/>
          </p:cNvSpPr>
          <p:nvPr>
            <p:ph idx="1"/>
          </p:nvPr>
        </p:nvSpPr>
        <p:spPr>
          <a:xfrm>
            <a:off x="3571868" y="1600200"/>
            <a:ext cx="5357850" cy="4900634"/>
          </a:xfrm>
        </p:spPr>
        <p:style>
          <a:lnRef idx="0">
            <a:schemeClr val="accent1"/>
          </a:lnRef>
          <a:fillRef idx="3">
            <a:schemeClr val="accent1"/>
          </a:fillRef>
          <a:effectRef idx="3">
            <a:schemeClr val="accent1"/>
          </a:effectRef>
          <a:fontRef idx="minor">
            <a:schemeClr val="lt1"/>
          </a:fontRef>
        </p:style>
        <p:txBody>
          <a:bodyPr>
            <a:noAutofit/>
          </a:bodyPr>
          <a:lstStyle/>
          <a:p>
            <a:pPr>
              <a:buNone/>
            </a:pPr>
            <a:r>
              <a:rPr lang="en-US" dirty="0" smtClean="0">
                <a:latin typeface="Angsana New" pitchFamily="18" charset="-34"/>
                <a:cs typeface="Angsana New" pitchFamily="18" charset="-34"/>
              </a:rPr>
              <a:t>      The traditional Cambodian </a:t>
            </a:r>
            <a:r>
              <a:rPr lang="en-US" dirty="0" err="1" smtClean="0">
                <a:latin typeface="Angsana New" pitchFamily="18" charset="-34"/>
                <a:cs typeface="Angsana New" pitchFamily="18" charset="-34"/>
              </a:rPr>
              <a:t>sampot</a:t>
            </a:r>
            <a:r>
              <a:rPr lang="en-US" dirty="0" smtClean="0">
                <a:latin typeface="Angsana New" pitchFamily="18" charset="-34"/>
                <a:cs typeface="Angsana New" pitchFamily="18" charset="-34"/>
              </a:rPr>
              <a:t> is a woman's long skirt with a fold or pleat in the front, but some </a:t>
            </a:r>
            <a:r>
              <a:rPr lang="en-US" dirty="0" err="1" smtClean="0">
                <a:latin typeface="Angsana New" pitchFamily="18" charset="-34"/>
                <a:cs typeface="Angsana New" pitchFamily="18" charset="-34"/>
              </a:rPr>
              <a:t>sampot</a:t>
            </a:r>
            <a:r>
              <a:rPr lang="en-US" dirty="0" smtClean="0">
                <a:latin typeface="Angsana New" pitchFamily="18" charset="-34"/>
                <a:cs typeface="Angsana New" pitchFamily="18" charset="-34"/>
              </a:rPr>
              <a:t> styles actually look more like trousers. It is worn with a modest shirt or blouse. On special occasions women match the color of their </a:t>
            </a:r>
            <a:r>
              <a:rPr lang="en-US" dirty="0" err="1" smtClean="0">
                <a:latin typeface="Angsana New" pitchFamily="18" charset="-34"/>
                <a:cs typeface="Angsana New" pitchFamily="18" charset="-34"/>
              </a:rPr>
              <a:t>sampot</a:t>
            </a:r>
            <a:r>
              <a:rPr lang="en-US" dirty="0" smtClean="0">
                <a:latin typeface="Angsana New" pitchFamily="18" charset="-34"/>
                <a:cs typeface="Angsana New" pitchFamily="18" charset="-34"/>
              </a:rPr>
              <a:t> to the traditional color for that day. Cambodian men typically wear cotton or silk shirts with short or long sleeves. They wear cotton trousers as well.</a:t>
            </a:r>
            <a:endParaRPr lang="th-TH" dirty="0">
              <a:latin typeface="Angsana New" pitchFamily="18" charset="-34"/>
              <a:cs typeface="Angsana New" pitchFamily="18" charset="-34"/>
            </a:endParaRPr>
          </a:p>
        </p:txBody>
      </p:sp>
      <p:pic>
        <p:nvPicPr>
          <p:cNvPr id="4" name="รูปภาพ 3" descr="http://3.bp.blogspot.com/--Ca0qcXYSOQ/TuA3J1ikeII/AAAAAAAAAWQ/nEDapvcB7og/s320/418174914_f7d4595a0c.jpg">
            <a:hlinkClick r:id="rId2"/>
          </p:cNvPr>
          <p:cNvPicPr/>
          <p:nvPr/>
        </p:nvPicPr>
        <p:blipFill>
          <a:blip r:embed="rId3"/>
          <a:srcRect/>
          <a:stretch>
            <a:fillRect/>
          </a:stretch>
        </p:blipFill>
        <p:spPr bwMode="auto">
          <a:xfrm>
            <a:off x="357158" y="2285992"/>
            <a:ext cx="3048000" cy="3143272"/>
          </a:xfrm>
          <a:prstGeom prst="rect">
            <a:avLst/>
          </a:prstGeom>
          <a:noFill/>
          <a:ln w="9525">
            <a:noFill/>
            <a:miter lim="800000"/>
            <a:headEnd/>
            <a:tailEnd/>
          </a:ln>
        </p:spPr>
      </p:pic>
      <p:sp>
        <p:nvSpPr>
          <p:cNvPr id="5" name="TextBox 4">
            <a:hlinkClick r:id="rId4" action="ppaction://hlinksldjump">
              <a:snd r:embed="rId5" name="click.wav" builtIn="1"/>
            </a:hlinkClick>
          </p:cNvPr>
          <p:cNvSpPr txBox="1"/>
          <p:nvPr/>
        </p:nvSpPr>
        <p:spPr>
          <a:xfrm>
            <a:off x="8000992" y="6334780"/>
            <a:ext cx="1143008" cy="523220"/>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US" b="1" dirty="0" smtClean="0"/>
              <a:t>Main</a:t>
            </a:r>
            <a:endParaRPr lang="th-TH" b="1" dirty="0"/>
          </a:p>
        </p:txBody>
      </p:sp>
      <p:sp>
        <p:nvSpPr>
          <p:cNvPr id="6" name="TextBox 5"/>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
        <p:nvSpPr>
          <p:cNvPr id="7" name="TextBox 6">
            <a:hlinkClick r:id="" action="ppaction://hlinkshowjump?jump=previousslide">
              <a:snd r:embed="rId6"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785918" y="274638"/>
            <a:ext cx="6357982" cy="1143000"/>
          </a:xfrm>
        </p:spPr>
        <p:style>
          <a:lnRef idx="0">
            <a:schemeClr val="accent6"/>
          </a:lnRef>
          <a:fillRef idx="3">
            <a:schemeClr val="accent6"/>
          </a:fillRef>
          <a:effectRef idx="3">
            <a:schemeClr val="accent6"/>
          </a:effectRef>
          <a:fontRef idx="minor">
            <a:schemeClr val="lt1"/>
          </a:fontRef>
        </p:style>
        <p:txBody>
          <a:bodyPr>
            <a:norm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en-US" b="1" dirty="0" smtClean="0">
                <a:ln/>
                <a:solidFill>
                  <a:schemeClr val="accent3"/>
                </a:solidFill>
              </a:rPr>
              <a:t>Republic of Singapore</a:t>
            </a:r>
            <a:endParaRPr lang="th-TH" b="1" dirty="0">
              <a:ln/>
              <a:solidFill>
                <a:schemeClr val="accent3"/>
              </a:solidFill>
            </a:endParaRPr>
          </a:p>
        </p:txBody>
      </p:sp>
      <p:sp>
        <p:nvSpPr>
          <p:cNvPr id="3" name="ตัวยึดเนื้อหา 2"/>
          <p:cNvSpPr>
            <a:spLocks noGrp="1"/>
          </p:cNvSpPr>
          <p:nvPr>
            <p:ph idx="1"/>
          </p:nvPr>
        </p:nvSpPr>
        <p:spPr>
          <a:xfrm>
            <a:off x="3929058" y="2285991"/>
            <a:ext cx="3929090" cy="3643339"/>
          </a:xfrm>
        </p:spPr>
        <p:style>
          <a:lnRef idx="1">
            <a:schemeClr val="accent1"/>
          </a:lnRef>
          <a:fillRef idx="2">
            <a:schemeClr val="accent1"/>
          </a:fillRef>
          <a:effectRef idx="1">
            <a:schemeClr val="accent1"/>
          </a:effectRef>
          <a:fontRef idx="minor">
            <a:schemeClr val="dk1"/>
          </a:fontRef>
        </p:style>
        <p:txBody>
          <a:bodyPr/>
          <a:lstStyle/>
          <a:p>
            <a:pPr>
              <a:buNone/>
            </a:pPr>
            <a:r>
              <a:rPr lang="en-US" dirty="0" smtClean="0">
                <a:latin typeface="Angsana New" pitchFamily="18" charset="-34"/>
                <a:cs typeface="Angsana New" pitchFamily="18" charset="-34"/>
              </a:rPr>
              <a:t>    Singapore does not really have its own national costume because there are 4 different main races which are the Chinese, Malay, Indian and the Eurasians. Each race has their own costumes.</a:t>
            </a:r>
            <a:endParaRPr lang="th-TH" dirty="0"/>
          </a:p>
        </p:txBody>
      </p:sp>
      <p:pic>
        <p:nvPicPr>
          <p:cNvPr id="5" name="รูปภาพ 4" descr="http://2.bp.blogspot.com/-mg3yet9llcI/TuA3Z0uWbAI/AAAAAAAAAWY/8frgSEXle4o/s320/2582451800049499463JsvzOS_ph.jpg">
            <a:hlinkClick r:id="rId2"/>
          </p:cNvPr>
          <p:cNvPicPr/>
          <p:nvPr/>
        </p:nvPicPr>
        <p:blipFill>
          <a:blip r:embed="rId3"/>
          <a:srcRect/>
          <a:stretch>
            <a:fillRect/>
          </a:stretch>
        </p:blipFill>
        <p:spPr bwMode="auto">
          <a:xfrm>
            <a:off x="642910" y="2285992"/>
            <a:ext cx="2643206" cy="36433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TextBox 5">
            <a:hlinkClick r:id="rId4" action="ppaction://hlinksldjump">
              <a:snd r:embed="rId5" name="click.wav" builtIn="1"/>
            </a:hlinkClick>
          </p:cNvPr>
          <p:cNvSpPr txBox="1"/>
          <p:nvPr/>
        </p:nvSpPr>
        <p:spPr>
          <a:xfrm>
            <a:off x="8000992" y="6334780"/>
            <a:ext cx="1143008" cy="523220"/>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US" b="1" dirty="0" smtClean="0"/>
              <a:t>Main</a:t>
            </a:r>
            <a:endParaRPr lang="th-TH" b="1" dirty="0"/>
          </a:p>
        </p:txBody>
      </p:sp>
      <p:sp>
        <p:nvSpPr>
          <p:cNvPr id="7" name="TextBox 6"/>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2" descr="File:Philippine Food (edited).jpg">
            <a:hlinkClick r:id="rId2"/>
          </p:cNvPr>
          <p:cNvPicPr>
            <a:picLocks noChangeAspect="1" noChangeArrowheads="1"/>
          </p:cNvPicPr>
          <p:nvPr/>
        </p:nvPicPr>
        <p:blipFill>
          <a:blip r:embed="rId3"/>
          <a:srcRect/>
          <a:stretch>
            <a:fillRect/>
          </a:stretch>
        </p:blipFill>
        <p:spPr bwMode="auto">
          <a:xfrm>
            <a:off x="1714480" y="1857364"/>
            <a:ext cx="5772151" cy="357190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2" name="ชื่อเรื่อง 1"/>
          <p:cNvSpPr>
            <a:spLocks noGrp="1"/>
          </p:cNvSpPr>
          <p:nvPr>
            <p:ph type="title"/>
          </p:nvPr>
        </p:nvSpPr>
        <p:spPr>
          <a:xfrm>
            <a:off x="1357290" y="274638"/>
            <a:ext cx="5786478" cy="1143000"/>
          </a:xfrm>
        </p:spPr>
        <p:style>
          <a:lnRef idx="0">
            <a:schemeClr val="accent2"/>
          </a:lnRef>
          <a:fillRef idx="3">
            <a:schemeClr val="accent2"/>
          </a:fillRef>
          <a:effectRef idx="3">
            <a:schemeClr val="accent2"/>
          </a:effectRef>
          <a:fontRef idx="minor">
            <a:schemeClr val="lt1"/>
          </a:fontRef>
        </p:style>
        <p:txBody>
          <a:bodyPr>
            <a:normAutofit fontScale="90000"/>
          </a:bodyPr>
          <a:lstStyle/>
          <a:p>
            <a:r>
              <a:rPr lang="en-US"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National Costumes of ASEAN Member States </a:t>
            </a:r>
            <a:endParaRPr lang="th-TH"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8" name="TextBox 7">
            <a:hlinkClick r:id="rId4" action="ppaction://hlinksldjump">
              <a:snd r:embed="rId5" name="type.wav" builtIn="1"/>
            </a:hlinkClick>
          </p:cNvPr>
          <p:cNvSpPr txBox="1"/>
          <p:nvPr/>
        </p:nvSpPr>
        <p:spPr>
          <a:xfrm>
            <a:off x="6858016" y="1571612"/>
            <a:ext cx="1785950" cy="523220"/>
          </a:xfrm>
          <a:prstGeom prst="rect">
            <a:avLst/>
          </a:prstGeom>
          <a:solidFill>
            <a:srgbClr val="CC99FF"/>
          </a:solidFill>
        </p:spPr>
        <p:style>
          <a:lnRef idx="0">
            <a:schemeClr val="accent5"/>
          </a:lnRef>
          <a:fillRef idx="3">
            <a:schemeClr val="accent5"/>
          </a:fillRef>
          <a:effectRef idx="3">
            <a:schemeClr val="accent5"/>
          </a:effectRef>
          <a:fontRef idx="minor">
            <a:schemeClr val="lt1"/>
          </a:fontRef>
        </p:style>
        <p:txBody>
          <a:bodyPr wrap="square" rtlCol="0">
            <a:spAutoFit/>
          </a:bodyPr>
          <a:lstStyle/>
          <a:p>
            <a:r>
              <a:rPr lang="en-US" dirty="0" smtClean="0"/>
              <a:t>Myanmar</a:t>
            </a:r>
            <a:endParaRPr lang="th-TH" dirty="0"/>
          </a:p>
        </p:txBody>
      </p:sp>
      <p:sp>
        <p:nvSpPr>
          <p:cNvPr id="9" name="TextBox 8">
            <a:hlinkClick r:id="rId6" action="ppaction://hlinksldjump">
              <a:snd r:embed="rId5" name="type.wav" builtIn="1"/>
            </a:hlinkClick>
          </p:cNvPr>
          <p:cNvSpPr txBox="1"/>
          <p:nvPr/>
        </p:nvSpPr>
        <p:spPr>
          <a:xfrm>
            <a:off x="6215074" y="2571744"/>
            <a:ext cx="2428892" cy="523220"/>
          </a:xfrm>
          <a:prstGeom prst="rect">
            <a:avLst/>
          </a:prstGeom>
          <a:solidFill>
            <a:srgbClr val="92D050"/>
          </a:solidFill>
        </p:spPr>
        <p:style>
          <a:lnRef idx="0">
            <a:schemeClr val="accent5"/>
          </a:lnRef>
          <a:fillRef idx="3">
            <a:schemeClr val="accent5"/>
          </a:fillRef>
          <a:effectRef idx="3">
            <a:schemeClr val="accent5"/>
          </a:effectRef>
          <a:fontRef idx="minor">
            <a:schemeClr val="lt1"/>
          </a:fontRef>
        </p:style>
        <p:txBody>
          <a:bodyPr wrap="square" rtlCol="0">
            <a:spAutoFit/>
          </a:bodyPr>
          <a:lstStyle/>
          <a:p>
            <a:r>
              <a:rPr lang="en-US" dirty="0" smtClean="0"/>
              <a:t>The Philippines</a:t>
            </a:r>
            <a:endParaRPr lang="th-TH" dirty="0"/>
          </a:p>
        </p:txBody>
      </p:sp>
      <p:sp>
        <p:nvSpPr>
          <p:cNvPr id="10" name="TextBox 9">
            <a:hlinkClick r:id="rId7" action="ppaction://hlinksldjump">
              <a:snd r:embed="rId5" name="type.wav" builtIn="1"/>
            </a:hlinkClick>
          </p:cNvPr>
          <p:cNvSpPr txBox="1"/>
          <p:nvPr/>
        </p:nvSpPr>
        <p:spPr>
          <a:xfrm>
            <a:off x="6929454" y="3571876"/>
            <a:ext cx="1714512" cy="523220"/>
          </a:xfrm>
          <a:prstGeom prst="rect">
            <a:avLst/>
          </a:prstGeom>
          <a:solidFill>
            <a:srgbClr val="FFC000"/>
          </a:solidFill>
        </p:spPr>
        <p:style>
          <a:lnRef idx="0">
            <a:schemeClr val="accent5"/>
          </a:lnRef>
          <a:fillRef idx="3">
            <a:schemeClr val="accent5"/>
          </a:fillRef>
          <a:effectRef idx="3">
            <a:schemeClr val="accent5"/>
          </a:effectRef>
          <a:fontRef idx="minor">
            <a:schemeClr val="lt1"/>
          </a:fontRef>
        </p:style>
        <p:txBody>
          <a:bodyPr wrap="square" rtlCol="0">
            <a:spAutoFit/>
          </a:bodyPr>
          <a:lstStyle/>
          <a:p>
            <a:r>
              <a:rPr lang="en-US" dirty="0" smtClean="0"/>
              <a:t>Singapore</a:t>
            </a:r>
            <a:endParaRPr lang="th-TH" dirty="0"/>
          </a:p>
        </p:txBody>
      </p:sp>
      <p:sp>
        <p:nvSpPr>
          <p:cNvPr id="11" name="TextBox 10">
            <a:hlinkClick r:id="rId8" action="ppaction://hlinksldjump">
              <a:snd r:embed="rId5" name="type.wav" builtIn="1"/>
            </a:hlinkClick>
          </p:cNvPr>
          <p:cNvSpPr txBox="1"/>
          <p:nvPr/>
        </p:nvSpPr>
        <p:spPr>
          <a:xfrm>
            <a:off x="7215206" y="4500570"/>
            <a:ext cx="1428760" cy="523220"/>
          </a:xfrm>
          <a:prstGeom prst="rect">
            <a:avLst/>
          </a:prstGeom>
          <a:solidFill>
            <a:srgbClr val="FF0066"/>
          </a:solidFill>
        </p:spPr>
        <p:style>
          <a:lnRef idx="0">
            <a:schemeClr val="accent5"/>
          </a:lnRef>
          <a:fillRef idx="3">
            <a:schemeClr val="accent5"/>
          </a:fillRef>
          <a:effectRef idx="3">
            <a:schemeClr val="accent5"/>
          </a:effectRef>
          <a:fontRef idx="minor">
            <a:schemeClr val="lt1"/>
          </a:fontRef>
        </p:style>
        <p:txBody>
          <a:bodyPr wrap="square" rtlCol="0">
            <a:spAutoFit/>
          </a:bodyPr>
          <a:lstStyle/>
          <a:p>
            <a:r>
              <a:rPr lang="en-US" dirty="0" smtClean="0"/>
              <a:t>Thailand</a:t>
            </a:r>
            <a:endParaRPr lang="th-TH" dirty="0"/>
          </a:p>
        </p:txBody>
      </p:sp>
      <p:sp>
        <p:nvSpPr>
          <p:cNvPr id="12" name="TextBox 11">
            <a:hlinkClick r:id="rId9" action="ppaction://hlinksldjump">
              <a:snd r:embed="rId5" name="type.wav" builtIn="1"/>
            </a:hlinkClick>
          </p:cNvPr>
          <p:cNvSpPr txBox="1"/>
          <p:nvPr/>
        </p:nvSpPr>
        <p:spPr>
          <a:xfrm>
            <a:off x="7286644" y="5500702"/>
            <a:ext cx="1428760" cy="523220"/>
          </a:xfrm>
          <a:prstGeom prst="rect">
            <a:avLst/>
          </a:prstGeom>
          <a:solidFill>
            <a:srgbClr val="FF9900"/>
          </a:solidFill>
        </p:spPr>
        <p:style>
          <a:lnRef idx="0">
            <a:schemeClr val="accent5"/>
          </a:lnRef>
          <a:fillRef idx="3">
            <a:schemeClr val="accent5"/>
          </a:fillRef>
          <a:effectRef idx="3">
            <a:schemeClr val="accent5"/>
          </a:effectRef>
          <a:fontRef idx="minor">
            <a:schemeClr val="lt1"/>
          </a:fontRef>
        </p:style>
        <p:txBody>
          <a:bodyPr wrap="square" rtlCol="0">
            <a:spAutoFit/>
          </a:bodyPr>
          <a:lstStyle/>
          <a:p>
            <a:r>
              <a:rPr lang="en-US" dirty="0" smtClean="0"/>
              <a:t>Vietnam</a:t>
            </a:r>
            <a:endParaRPr lang="th-TH" dirty="0"/>
          </a:p>
        </p:txBody>
      </p:sp>
      <p:sp>
        <p:nvSpPr>
          <p:cNvPr id="13" name="TextBox 12">
            <a:hlinkClick r:id="rId10" action="ppaction://hlinksldjump">
              <a:snd r:embed="rId5" name="type.wav" builtIn="1"/>
            </a:hlinkClick>
          </p:cNvPr>
          <p:cNvSpPr txBox="1"/>
          <p:nvPr/>
        </p:nvSpPr>
        <p:spPr>
          <a:xfrm>
            <a:off x="571472" y="1571612"/>
            <a:ext cx="1428760"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r>
              <a:rPr lang="en-US" dirty="0" smtClean="0"/>
              <a:t>Brunei</a:t>
            </a:r>
            <a:endParaRPr lang="th-TH" dirty="0"/>
          </a:p>
        </p:txBody>
      </p:sp>
      <p:sp>
        <p:nvSpPr>
          <p:cNvPr id="14" name="TextBox 13">
            <a:hlinkClick r:id="rId11" action="ppaction://hlinksldjump">
              <a:snd r:embed="rId5" name="type.wav" builtIn="1"/>
            </a:hlinkClick>
          </p:cNvPr>
          <p:cNvSpPr txBox="1"/>
          <p:nvPr/>
        </p:nvSpPr>
        <p:spPr>
          <a:xfrm>
            <a:off x="571472" y="2643182"/>
            <a:ext cx="1714512" cy="523220"/>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r>
              <a:rPr lang="en-US" dirty="0" smtClean="0"/>
              <a:t>Cambodia</a:t>
            </a:r>
            <a:endParaRPr lang="th-TH" dirty="0"/>
          </a:p>
        </p:txBody>
      </p:sp>
      <p:sp>
        <p:nvSpPr>
          <p:cNvPr id="15" name="TextBox 14">
            <a:hlinkClick r:id="rId12" action="ppaction://hlinksldjump">
              <a:snd r:embed="rId5" name="type.wav" builtIn="1"/>
            </a:hlinkClick>
          </p:cNvPr>
          <p:cNvSpPr txBox="1"/>
          <p:nvPr/>
        </p:nvSpPr>
        <p:spPr>
          <a:xfrm>
            <a:off x="571472" y="3643314"/>
            <a:ext cx="1643074" cy="523220"/>
          </a:xfrm>
          <a:prstGeom prst="rect">
            <a:avLst/>
          </a:prstGeom>
          <a:solidFill>
            <a:srgbClr val="FF66FF"/>
          </a:solidFill>
        </p:spPr>
        <p:style>
          <a:lnRef idx="0">
            <a:schemeClr val="accent5"/>
          </a:lnRef>
          <a:fillRef idx="3">
            <a:schemeClr val="accent5"/>
          </a:fillRef>
          <a:effectRef idx="3">
            <a:schemeClr val="accent5"/>
          </a:effectRef>
          <a:fontRef idx="minor">
            <a:schemeClr val="lt1"/>
          </a:fontRef>
        </p:style>
        <p:txBody>
          <a:bodyPr wrap="square" rtlCol="0">
            <a:spAutoFit/>
          </a:bodyPr>
          <a:lstStyle/>
          <a:p>
            <a:r>
              <a:rPr lang="en-US" dirty="0" smtClean="0"/>
              <a:t>Indonesia</a:t>
            </a:r>
            <a:endParaRPr lang="th-TH" dirty="0"/>
          </a:p>
        </p:txBody>
      </p:sp>
      <p:sp>
        <p:nvSpPr>
          <p:cNvPr id="16" name="TextBox 15">
            <a:hlinkClick r:id="rId13" action="ppaction://hlinksldjump">
              <a:snd r:embed="rId5" name="type.wav" builtIn="1"/>
            </a:hlinkClick>
          </p:cNvPr>
          <p:cNvSpPr txBox="1"/>
          <p:nvPr/>
        </p:nvSpPr>
        <p:spPr>
          <a:xfrm>
            <a:off x="571472" y="4572008"/>
            <a:ext cx="1428760" cy="523220"/>
          </a:xfrm>
          <a:prstGeom prst="rect">
            <a:avLst/>
          </a:prstGeom>
          <a:solidFill>
            <a:srgbClr val="0033CC"/>
          </a:solidFill>
        </p:spPr>
        <p:style>
          <a:lnRef idx="0">
            <a:schemeClr val="accent5"/>
          </a:lnRef>
          <a:fillRef idx="3">
            <a:schemeClr val="accent5"/>
          </a:fillRef>
          <a:effectRef idx="3">
            <a:schemeClr val="accent5"/>
          </a:effectRef>
          <a:fontRef idx="minor">
            <a:schemeClr val="lt1"/>
          </a:fontRef>
        </p:style>
        <p:txBody>
          <a:bodyPr wrap="square" rtlCol="0">
            <a:spAutoFit/>
          </a:bodyPr>
          <a:lstStyle/>
          <a:p>
            <a:r>
              <a:rPr lang="en-US" dirty="0" smtClean="0"/>
              <a:t>Loa PDR</a:t>
            </a:r>
            <a:endParaRPr lang="th-TH" dirty="0"/>
          </a:p>
        </p:txBody>
      </p:sp>
      <p:sp>
        <p:nvSpPr>
          <p:cNvPr id="17" name="TextBox 16">
            <a:hlinkClick r:id="rId14" action="ppaction://hlinksldjump">
              <a:snd r:embed="rId5" name="type.wav" builtIn="1"/>
            </a:hlinkClick>
          </p:cNvPr>
          <p:cNvSpPr txBox="1"/>
          <p:nvPr/>
        </p:nvSpPr>
        <p:spPr>
          <a:xfrm>
            <a:off x="571472" y="5500702"/>
            <a:ext cx="1500198" cy="523220"/>
          </a:xfrm>
          <a:prstGeom prst="rect">
            <a:avLst/>
          </a:prstGeom>
          <a:solidFill>
            <a:srgbClr val="FF0000"/>
          </a:solidFill>
        </p:spPr>
        <p:style>
          <a:lnRef idx="0">
            <a:schemeClr val="accent5"/>
          </a:lnRef>
          <a:fillRef idx="3">
            <a:schemeClr val="accent5"/>
          </a:fillRef>
          <a:effectRef idx="3">
            <a:schemeClr val="accent5"/>
          </a:effectRef>
          <a:fontRef idx="minor">
            <a:schemeClr val="lt1"/>
          </a:fontRef>
        </p:style>
        <p:txBody>
          <a:bodyPr wrap="square" rtlCol="0">
            <a:spAutoFit/>
          </a:bodyPr>
          <a:lstStyle/>
          <a:p>
            <a:r>
              <a:rPr lang="en-US" dirty="0" smtClean="0"/>
              <a:t>Malaysia</a:t>
            </a:r>
            <a:endParaRPr lang="th-TH" dirty="0"/>
          </a:p>
        </p:txBody>
      </p:sp>
      <p:sp>
        <p:nvSpPr>
          <p:cNvPr id="18" name="ชื่อเรื่อง 1">
            <a:hlinkClick r:id="rId15" action="ppaction://hlinksldjump">
              <a:snd r:embed="rId16" name="cashreg.wav" builtIn="1"/>
            </a:hlinkClick>
          </p:cNvPr>
          <p:cNvSpPr txBox="1">
            <a:spLocks/>
          </p:cNvSpPr>
          <p:nvPr/>
        </p:nvSpPr>
        <p:spPr>
          <a:xfrm>
            <a:off x="457200" y="274638"/>
            <a:ext cx="8229600" cy="1143000"/>
          </a:xfrm>
          <a:prstGeom prst="rect">
            <a:avLst/>
          </a:prstGeom>
          <a:solidFill>
            <a:srgbClr val="FFCCFF"/>
          </a:solidFill>
          <a:ln w="12700">
            <a:solidFill>
              <a:schemeClr val="tx1"/>
            </a:solidFill>
          </a:ln>
          <a:effectLst>
            <a:innerShdw blurRad="114300">
              <a:prstClr val="black"/>
            </a:innerShdw>
          </a:effectLst>
        </p:spPr>
        <p:txBody>
          <a:bodyPr vert="horz" lIns="91440" tIns="45720" rIns="91440" bIns="45720" rtlCol="0" anchor="ctr">
            <a:norm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4400" b="1" i="0" u="none" strike="noStrike" kern="1200" cap="all" spc="0" normalizeH="0" baseline="0" noProof="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uLnTx/>
                <a:uFillTx/>
                <a:latin typeface="+mj-lt"/>
                <a:ea typeface="+mj-ea"/>
                <a:cs typeface="+mj-cs"/>
              </a:rPr>
              <a:t>National Dishes of ASEAN </a:t>
            </a:r>
            <a:endParaRPr kumimoji="0" lang="th-TH" sz="4400" b="1" i="0" u="none" strike="noStrike" kern="1200" cap="all" spc="0" normalizeH="0" baseline="0" noProof="0"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uLnTx/>
              <a:uFillTx/>
              <a:latin typeface="+mj-lt"/>
              <a:ea typeface="+mj-ea"/>
              <a:cs typeface="+mj-cs"/>
            </a:endParaRPr>
          </a:p>
        </p:txBody>
      </p:sp>
      <p:sp>
        <p:nvSpPr>
          <p:cNvPr id="20" name="TextBox 19"/>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
        <p:nvSpPr>
          <p:cNvPr id="21" name="TextBox 20">
            <a:hlinkClick r:id="" action="ppaction://hlinkshowjump?jump=previousslide">
              <a:snd r:embed="rId17"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idx="1"/>
          </p:nvPr>
        </p:nvSpPr>
        <p:spPr>
          <a:xfrm>
            <a:off x="3857620" y="2071678"/>
            <a:ext cx="4829180" cy="3643338"/>
          </a:xfrm>
        </p:spPr>
        <p:style>
          <a:lnRef idx="1">
            <a:schemeClr val="accent5"/>
          </a:lnRef>
          <a:fillRef idx="2">
            <a:schemeClr val="accent5"/>
          </a:fillRef>
          <a:effectRef idx="1">
            <a:schemeClr val="accent5"/>
          </a:effectRef>
          <a:fontRef idx="minor">
            <a:schemeClr val="dk1"/>
          </a:fontRef>
        </p:style>
        <p:txBody>
          <a:bodyPr>
            <a:normAutofit fontScale="85000" lnSpcReduction="10000"/>
          </a:bodyPr>
          <a:lstStyle/>
          <a:p>
            <a:pPr>
              <a:buNone/>
            </a:pPr>
            <a:r>
              <a:rPr lang="en-US" dirty="0" smtClean="0"/>
              <a:t>     </a:t>
            </a:r>
            <a:r>
              <a:rPr lang="en-US" dirty="0" err="1" smtClean="0"/>
              <a:t>Ambuyat</a:t>
            </a:r>
            <a:r>
              <a:rPr lang="en-US" dirty="0" smtClean="0"/>
              <a:t> is considered the most popular delicacy in Brunei. It is made from sago and eaten by dipping a serving in a hot and thick sauce called </a:t>
            </a:r>
            <a:r>
              <a:rPr lang="en-US" dirty="0" err="1" smtClean="0"/>
              <a:t>cacah</a:t>
            </a:r>
            <a:r>
              <a:rPr lang="en-US" dirty="0" smtClean="0"/>
              <a:t>. </a:t>
            </a:r>
            <a:r>
              <a:rPr lang="en-US" dirty="0" err="1" smtClean="0"/>
              <a:t>Ambuyat</a:t>
            </a:r>
            <a:r>
              <a:rPr lang="en-US" dirty="0" smtClean="0"/>
              <a:t>, in replacement of rice, is served with a minimum of three main and side dishes.</a:t>
            </a:r>
          </a:p>
          <a:p>
            <a:pPr>
              <a:buNone/>
            </a:pPr>
            <a:endParaRPr lang="th-TH" dirty="0"/>
          </a:p>
        </p:txBody>
      </p:sp>
      <p:pic>
        <p:nvPicPr>
          <p:cNvPr id="4" name="รูปภาพ 3" descr="http://2.bp.blogspot.com/-X708ubIa_Fs/TtCTvbAr7SI/AAAAAAAAAPo/6QD7iVepn1s/s320/ambuyat-set.jpg">
            <a:hlinkClick r:id="rId2"/>
          </p:cNvPr>
          <p:cNvPicPr/>
          <p:nvPr/>
        </p:nvPicPr>
        <p:blipFill>
          <a:blip r:embed="rId3"/>
          <a:srcRect/>
          <a:stretch>
            <a:fillRect/>
          </a:stretch>
        </p:blipFill>
        <p:spPr bwMode="auto">
          <a:xfrm>
            <a:off x="571472" y="2500306"/>
            <a:ext cx="3048000" cy="278608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ชื่อเรื่อง 1"/>
          <p:cNvSpPr txBox="1">
            <a:spLocks/>
          </p:cNvSpPr>
          <p:nvPr/>
        </p:nvSpPr>
        <p:spPr>
          <a:xfrm>
            <a:off x="1000100" y="1142984"/>
            <a:ext cx="2428892" cy="642942"/>
          </a:xfrm>
          <a:prstGeom prst="rect">
            <a:avLst/>
          </a:prstGeom>
          <a:gradFill>
            <a:gsLst>
              <a:gs pos="0">
                <a:schemeClr val="accent2">
                  <a:tint val="50000"/>
                  <a:satMod val="300000"/>
                </a:schemeClr>
              </a:gs>
              <a:gs pos="35000">
                <a:schemeClr val="accent2">
                  <a:tint val="37000"/>
                  <a:satMod val="300000"/>
                </a:schemeClr>
              </a:gs>
              <a:gs pos="100000">
                <a:schemeClr val="accent2">
                  <a:tint val="15000"/>
                  <a:satMod val="350000"/>
                </a:schemeClr>
              </a:gs>
            </a:gsLst>
            <a:lin ang="16200000" scaled="1"/>
          </a:gradFill>
          <a:ln w="38100">
            <a:solidFill>
              <a:srgbClr val="FF0000"/>
            </a:solidFill>
          </a:ln>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4400" b="1" i="0" u="none" strike="noStrike" kern="1200" cap="none" spc="50" normalizeH="0" baseline="0" noProof="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mj-lt"/>
                <a:ea typeface="+mj-ea"/>
                <a:cs typeface="+mj-cs"/>
              </a:rPr>
              <a:t>Brunei</a:t>
            </a:r>
            <a:endParaRPr kumimoji="0" lang="th-TH" sz="4400" b="1" i="0" u="none" strike="noStrike" kern="1200" cap="none" spc="0" normalizeH="0" baseline="0" noProof="0" dirty="0">
              <a:ln w="18000">
                <a:solidFill>
                  <a:schemeClr val="accent2">
                    <a:satMod val="140000"/>
                  </a:schemeClr>
                </a:solidFill>
                <a:prstDash val="solid"/>
                <a:miter lim="800000"/>
              </a:ln>
              <a:solidFill>
                <a:srgbClr val="008000"/>
              </a:solidFill>
              <a:effectLst>
                <a:outerShdw blurRad="25500" dist="23000" dir="7020000" algn="tl">
                  <a:srgbClr val="000000">
                    <a:alpha val="50000"/>
                  </a:srgbClr>
                </a:outerShdw>
              </a:effectLst>
              <a:uLnTx/>
              <a:uFillTx/>
              <a:latin typeface="+mj-lt"/>
              <a:ea typeface="+mj-ea"/>
              <a:cs typeface="+mj-cs"/>
            </a:endParaRPr>
          </a:p>
        </p:txBody>
      </p:sp>
      <p:sp>
        <p:nvSpPr>
          <p:cNvPr id="6" name="TextBox 5">
            <a:hlinkClick r:id="rId4" action="ppaction://hlinksldjump">
              <a:snd r:embed="rId5" name="click.wav" builtIn="1"/>
            </a:hlinkClick>
          </p:cNvPr>
          <p:cNvSpPr txBox="1"/>
          <p:nvPr/>
        </p:nvSpPr>
        <p:spPr>
          <a:xfrm>
            <a:off x="8000992" y="6334780"/>
            <a:ext cx="1143008" cy="523220"/>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US" b="1" dirty="0" smtClean="0"/>
              <a:t>Main</a:t>
            </a:r>
            <a:endParaRPr lang="th-TH" b="1" dirty="0"/>
          </a:p>
        </p:txBody>
      </p:sp>
      <p:sp>
        <p:nvSpPr>
          <p:cNvPr id="7" name="TextBox 6"/>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
        <p:nvSpPr>
          <p:cNvPr id="8" name="TextBox 7">
            <a:hlinkClick r:id="" action="ppaction://hlinkshowjump?jump=previousslide">
              <a:snd r:embed="rId6"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14282" y="1000108"/>
            <a:ext cx="2714644" cy="785818"/>
          </a:xfrm>
          <a:gradFill>
            <a:gsLst>
              <a:gs pos="0">
                <a:srgbClr val="FF3399"/>
              </a:gs>
              <a:gs pos="25000">
                <a:srgbClr val="FF6633"/>
              </a:gs>
              <a:gs pos="50000">
                <a:srgbClr val="FFFF00"/>
              </a:gs>
              <a:gs pos="75000">
                <a:srgbClr val="01A78F"/>
              </a:gs>
              <a:gs pos="100000">
                <a:srgbClr val="3366FF"/>
              </a:gs>
            </a:gsLst>
            <a:lin ang="16200000" scaled="0"/>
          </a:gradFill>
          <a:effectLst>
            <a:outerShdw blurRad="40000" dist="20000" dir="5400000" rotWithShape="0">
              <a:srgbClr val="FF66FF">
                <a:alpha val="38000"/>
              </a:srgbClr>
            </a:outerShdw>
          </a:effectLst>
        </p:spPr>
        <p:style>
          <a:lnRef idx="1">
            <a:schemeClr val="accent5"/>
          </a:lnRef>
          <a:fillRef idx="2">
            <a:schemeClr val="accent5"/>
          </a:fillRef>
          <a:effectRef idx="1">
            <a:schemeClr val="accent5"/>
          </a:effectRef>
          <a:fontRef idx="minor">
            <a:schemeClr val="dk1"/>
          </a:fontRef>
        </p:style>
        <p:txBody>
          <a:bodyPr>
            <a:noAutofit/>
          </a:bodyPr>
          <a:lstStyle/>
          <a:p>
            <a:pPr algn="ctr"/>
            <a:r>
              <a:rPr lang="en-US" sz="400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ngsana New" pitchFamily="18" charset="-34"/>
                <a:cs typeface="Angsana New" pitchFamily="18" charset="-34"/>
              </a:rPr>
              <a:t>Cambodia</a:t>
            </a:r>
            <a:endParaRPr lang="th-TH" sz="400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ngsana New" pitchFamily="18" charset="-34"/>
              <a:cs typeface="Angsana New" pitchFamily="18" charset="-34"/>
            </a:endParaRPr>
          </a:p>
        </p:txBody>
      </p:sp>
      <p:sp>
        <p:nvSpPr>
          <p:cNvPr id="3" name="Content Placeholder 2"/>
          <p:cNvSpPr>
            <a:spLocks noGrp="1"/>
          </p:cNvSpPr>
          <p:nvPr>
            <p:ph idx="1"/>
          </p:nvPr>
        </p:nvSpPr>
        <p:spPr>
          <a:xfrm>
            <a:off x="3571868" y="2357430"/>
            <a:ext cx="5111750" cy="3197229"/>
          </a:xfrm>
        </p:spPr>
        <p:style>
          <a:lnRef idx="0">
            <a:schemeClr val="accent5"/>
          </a:lnRef>
          <a:fillRef idx="3">
            <a:schemeClr val="accent5"/>
          </a:fillRef>
          <a:effectRef idx="3">
            <a:schemeClr val="accent5"/>
          </a:effectRef>
          <a:fontRef idx="minor">
            <a:schemeClr val="lt1"/>
          </a:fontRef>
        </p:style>
        <p:txBody>
          <a:bodyPr>
            <a:normAutofit/>
          </a:bodyPr>
          <a:lstStyle/>
          <a:p>
            <a:pPr>
              <a:buNone/>
            </a:pPr>
            <a:r>
              <a:rPr lang="en-US" dirty="0" smtClean="0"/>
              <a:t>     </a:t>
            </a:r>
            <a:r>
              <a:rPr lang="en-US" sz="3600" dirty="0" smtClean="0">
                <a:latin typeface="Angsana New" pitchFamily="18" charset="-34"/>
                <a:cs typeface="Angsana New" pitchFamily="18" charset="-34"/>
              </a:rPr>
              <a:t>Amok is a traditional Cambodian dish. It's fish mixed with curry sauce</a:t>
            </a:r>
            <a:r>
              <a:rPr lang="th-TH" sz="3600" dirty="0" smtClean="0">
                <a:latin typeface="Angsana New" pitchFamily="18" charset="-34"/>
                <a:cs typeface="Angsana New" pitchFamily="18" charset="-34"/>
              </a:rPr>
              <a:t>( </a:t>
            </a:r>
            <a:r>
              <a:rPr lang="en-US" sz="3600" dirty="0" err="1" smtClean="0">
                <a:latin typeface="Angsana New" pitchFamily="18" charset="-34"/>
                <a:cs typeface="Angsana New" pitchFamily="18" charset="-34"/>
              </a:rPr>
              <a:t>kroeung</a:t>
            </a:r>
            <a:r>
              <a:rPr lang="th-TH" sz="3600" dirty="0" smtClean="0">
                <a:latin typeface="Angsana New" pitchFamily="18" charset="-34"/>
                <a:cs typeface="Angsana New" pitchFamily="18" charset="-34"/>
              </a:rPr>
              <a:t>) </a:t>
            </a:r>
            <a:r>
              <a:rPr lang="en-US" sz="3600" dirty="0" smtClean="0">
                <a:latin typeface="Angsana New" pitchFamily="18" charset="-34"/>
                <a:cs typeface="Angsana New" pitchFamily="18" charset="-34"/>
              </a:rPr>
              <a:t>, coconut milk and steamed in a boat made origami fashion from a banana leaf</a:t>
            </a:r>
            <a:endParaRPr lang="th-TH" sz="3600" dirty="0">
              <a:latin typeface="Angsana New" pitchFamily="18" charset="-34"/>
              <a:cs typeface="Angsana New" pitchFamily="18" charset="-34"/>
            </a:endParaRPr>
          </a:p>
        </p:txBody>
      </p:sp>
      <p:pic>
        <p:nvPicPr>
          <p:cNvPr id="5" name="รูปภาพ 4" descr="http://2.bp.blogspot.com/-D525p5g1p1E/TtCVYrlmsRI/AAAAAAAAAPw/JEDJcdMGirM/s320/fish-amok.jpg">
            <a:hlinkClick r:id="rId2"/>
          </p:cNvPr>
          <p:cNvPicPr/>
          <p:nvPr/>
        </p:nvPicPr>
        <p:blipFill>
          <a:blip r:embed="rId3"/>
          <a:srcRect/>
          <a:stretch>
            <a:fillRect/>
          </a:stretch>
        </p:blipFill>
        <p:spPr bwMode="auto">
          <a:xfrm>
            <a:off x="285720" y="2714620"/>
            <a:ext cx="3048000" cy="26432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TextBox 5">
            <a:hlinkClick r:id="rId4" action="ppaction://hlinksldjump">
              <a:snd r:embed="rId5" name="click.wav" builtIn="1"/>
            </a:hlinkClick>
          </p:cNvPr>
          <p:cNvSpPr txBox="1"/>
          <p:nvPr/>
        </p:nvSpPr>
        <p:spPr>
          <a:xfrm>
            <a:off x="8000992" y="6334780"/>
            <a:ext cx="1143008" cy="523220"/>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US" b="1" dirty="0" smtClean="0"/>
              <a:t>Main</a:t>
            </a:r>
            <a:endParaRPr lang="th-TH" b="1" dirty="0"/>
          </a:p>
        </p:txBody>
      </p:sp>
      <p:sp>
        <p:nvSpPr>
          <p:cNvPr id="7" name="TextBox 6"/>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
        <p:nvSpPr>
          <p:cNvPr id="8" name="TextBox 7">
            <a:hlinkClick r:id="" action="ppaction://hlinkshowjump?jump=previousslide">
              <a:snd r:embed="rId6"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idx="1"/>
          </p:nvPr>
        </p:nvSpPr>
        <p:spPr>
          <a:xfrm>
            <a:off x="4429124" y="1357298"/>
            <a:ext cx="4257676" cy="4554551"/>
          </a:xfrm>
          <a:scene3d>
            <a:camera prst="orthographicFront"/>
            <a:lightRig rig="threePt" dir="t"/>
          </a:scene3d>
          <a:sp3d>
            <a:bevelT w="165100" prst="coolSlant"/>
          </a:sp3d>
        </p:spPr>
        <p:style>
          <a:lnRef idx="1">
            <a:schemeClr val="accent6"/>
          </a:lnRef>
          <a:fillRef idx="2">
            <a:schemeClr val="accent6"/>
          </a:fillRef>
          <a:effectRef idx="1">
            <a:schemeClr val="accent6"/>
          </a:effectRef>
          <a:fontRef idx="minor">
            <a:schemeClr val="dk1"/>
          </a:fontRef>
        </p:style>
        <p:txBody>
          <a:bodyPr/>
          <a:lstStyle/>
          <a:p>
            <a:pPr>
              <a:buNone/>
            </a:pPr>
            <a:r>
              <a:rPr lang="en-US" dirty="0" smtClean="0"/>
              <a:t>   </a:t>
            </a:r>
            <a:r>
              <a:rPr lang="en-US" sz="3600" dirty="0" err="1" smtClean="0">
                <a:latin typeface="Angsana New" pitchFamily="18" charset="-34"/>
                <a:cs typeface="Angsana New" pitchFamily="18" charset="-34"/>
              </a:rPr>
              <a:t>Gado-gado</a:t>
            </a:r>
            <a:r>
              <a:rPr lang="en-US" sz="3600" dirty="0" smtClean="0">
                <a:latin typeface="Angsana New" pitchFamily="18" charset="-34"/>
                <a:cs typeface="Angsana New" pitchFamily="18" charset="-34"/>
              </a:rPr>
              <a:t> is one of the well-known dishes from Indonesia. It is vegetable salad with peanut sauce. It is usually served with tomato wedges, bean sprouts, tofu, cabbage and boiled eggs.</a:t>
            </a:r>
          </a:p>
          <a:p>
            <a:endParaRPr lang="th-TH" dirty="0"/>
          </a:p>
        </p:txBody>
      </p:sp>
      <p:pic>
        <p:nvPicPr>
          <p:cNvPr id="5" name="รูปภาพ 4" descr="http://2.bp.blogspot.com/-AGRJAhv4I0Y/TtCV089octI/AAAAAAAAAP4/RFSsbJGjpYY/s320/gadogado.jpg">
            <a:hlinkClick r:id="rId2"/>
          </p:cNvPr>
          <p:cNvPicPr/>
          <p:nvPr/>
        </p:nvPicPr>
        <p:blipFill>
          <a:blip r:embed="rId3"/>
          <a:srcRect/>
          <a:stretch>
            <a:fillRect/>
          </a:stretch>
        </p:blipFill>
        <p:spPr bwMode="auto">
          <a:xfrm>
            <a:off x="571472" y="2500306"/>
            <a:ext cx="3048000" cy="2857520"/>
          </a:xfrm>
          <a:prstGeom prst="roundRect">
            <a:avLst>
              <a:gd name="adj" fmla="val 8594"/>
            </a:avLst>
          </a:prstGeom>
          <a:solidFill>
            <a:srgbClr val="FFFFFF">
              <a:shade val="85000"/>
            </a:srgbClr>
          </a:solidFill>
          <a:ln>
            <a:solidFill>
              <a:srgbClr val="00B050"/>
            </a:solidFill>
          </a:ln>
          <a:effectLst>
            <a:reflection blurRad="12700" stA="38000" endPos="28000" dist="5000" dir="5400000" sy="-100000" algn="bl" rotWithShape="0"/>
          </a:effectLst>
        </p:spPr>
      </p:pic>
      <p:sp>
        <p:nvSpPr>
          <p:cNvPr id="9" name="TextBox 8"/>
          <p:cNvSpPr txBox="1"/>
          <p:nvPr/>
        </p:nvSpPr>
        <p:spPr>
          <a:xfrm>
            <a:off x="928662" y="1214422"/>
            <a:ext cx="2500330" cy="707886"/>
          </a:xfrm>
          <a:prstGeom prst="rect">
            <a:avLst/>
          </a:prstGeom>
          <a:gradFill>
            <a:gsLst>
              <a:gs pos="0">
                <a:srgbClr val="FF6699"/>
              </a:gs>
              <a:gs pos="80000">
                <a:schemeClr val="accent5">
                  <a:shade val="93000"/>
                  <a:satMod val="130000"/>
                </a:schemeClr>
              </a:gs>
              <a:gs pos="100000">
                <a:schemeClr val="accent5">
                  <a:shade val="94000"/>
                  <a:satMod val="135000"/>
                </a:schemeClr>
              </a:gs>
            </a:gsLst>
          </a:gradFill>
        </p:spPr>
        <p:style>
          <a:lnRef idx="0">
            <a:schemeClr val="accent5"/>
          </a:lnRef>
          <a:fillRef idx="3">
            <a:schemeClr val="accent5"/>
          </a:fillRef>
          <a:effectRef idx="3">
            <a:schemeClr val="accent5"/>
          </a:effectRef>
          <a:fontRef idx="minor">
            <a:schemeClr val="lt1"/>
          </a:fontRef>
        </p:style>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Indonesia</a:t>
            </a:r>
            <a:endParaRPr lang="th-TH"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6" name="TextBox 5">
            <a:hlinkClick r:id="rId4" action="ppaction://hlinksldjump">
              <a:snd r:embed="rId5" name="click.wav" builtIn="1"/>
            </a:hlinkClick>
          </p:cNvPr>
          <p:cNvSpPr txBox="1"/>
          <p:nvPr/>
        </p:nvSpPr>
        <p:spPr>
          <a:xfrm>
            <a:off x="8000992" y="6334780"/>
            <a:ext cx="1143008" cy="523220"/>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US" b="1" dirty="0" smtClean="0"/>
              <a:t>Main</a:t>
            </a:r>
            <a:endParaRPr lang="th-TH" b="1" dirty="0"/>
          </a:p>
        </p:txBody>
      </p:sp>
      <p:sp>
        <p:nvSpPr>
          <p:cNvPr id="7" name="TextBox 6"/>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
        <p:nvSpPr>
          <p:cNvPr id="8" name="TextBox 7">
            <a:hlinkClick r:id="" action="ppaction://hlinkshowjump?jump=previousslide">
              <a:snd r:embed="rId6"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571480"/>
            <a:ext cx="2900354" cy="863620"/>
          </a:xfrm>
          <a:solidFill>
            <a:srgbClr val="FFCCFF"/>
          </a:solidFill>
        </p:spPr>
        <p:style>
          <a:lnRef idx="0">
            <a:schemeClr val="accent1"/>
          </a:lnRef>
          <a:fillRef idx="3">
            <a:schemeClr val="accent1"/>
          </a:fillRef>
          <a:effectRef idx="3">
            <a:schemeClr val="accent1"/>
          </a:effectRef>
          <a:fontRef idx="minor">
            <a:schemeClr val="lt1"/>
          </a:fontRef>
        </p:style>
        <p:txBody>
          <a:bodyPr>
            <a:noAutofit/>
          </a:bodyPr>
          <a:lstStyle/>
          <a:p>
            <a:pPr algn="ctr"/>
            <a:r>
              <a:rPr lang="en-US" sz="3600"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 Loa</a:t>
            </a:r>
            <a:endParaRPr lang="th-TH" sz="3600" dirty="0"/>
          </a:p>
        </p:txBody>
      </p:sp>
      <p:sp>
        <p:nvSpPr>
          <p:cNvPr id="3" name="ตัวยึดเนื้อหา 2"/>
          <p:cNvSpPr>
            <a:spLocks noGrp="1"/>
          </p:cNvSpPr>
          <p:nvPr>
            <p:ph idx="1"/>
          </p:nvPr>
        </p:nvSpPr>
        <p:spPr>
          <a:xfrm>
            <a:off x="3575050" y="1714489"/>
            <a:ext cx="5111750" cy="4000528"/>
          </a:xfrm>
          <a:scene3d>
            <a:camera prst="orthographicFront"/>
            <a:lightRig rig="threePt" dir="t"/>
          </a:scene3d>
          <a:sp3d>
            <a:bevelT prst="slope"/>
          </a:sp3d>
        </p:spPr>
        <p:style>
          <a:lnRef idx="1">
            <a:schemeClr val="accent3"/>
          </a:lnRef>
          <a:fillRef idx="3">
            <a:schemeClr val="accent3"/>
          </a:fillRef>
          <a:effectRef idx="2">
            <a:schemeClr val="accent3"/>
          </a:effectRef>
          <a:fontRef idx="minor">
            <a:schemeClr val="lt1"/>
          </a:fontRef>
        </p:style>
        <p:txBody>
          <a:bodyPr>
            <a:normAutofit/>
          </a:bodyPr>
          <a:lstStyle/>
          <a:p>
            <a:r>
              <a:rPr lang="en-US" sz="3600" dirty="0" smtClean="0">
                <a:latin typeface="Angsana New" pitchFamily="18" charset="-34"/>
                <a:cs typeface="Angsana New" pitchFamily="18" charset="-34"/>
              </a:rPr>
              <a:t>Chicken soup is a traditional Lao dish. Lemongrass, basil leaves, garlic and onions are important ingredients. Undoubtedly, Lao food is one of the greatest and healthiest cuisines with many types of fresh herbs</a:t>
            </a:r>
            <a:r>
              <a:rPr lang="en-US" sz="3600" dirty="0" smtClean="0"/>
              <a:t>.</a:t>
            </a:r>
          </a:p>
          <a:p>
            <a:endParaRPr lang="th-TH" dirty="0"/>
          </a:p>
        </p:txBody>
      </p:sp>
      <p:pic>
        <p:nvPicPr>
          <p:cNvPr id="5" name="รูปภาพ 4" descr="http://1.bp.blogspot.com/-BOZmjyzGva0/TtCWgohkcfI/AAAAAAAAAQA/h0EUTg-motk/s320/Lao_Chicken_Soup.jpg">
            <a:hlinkClick r:id="rId2"/>
          </p:cNvPr>
          <p:cNvPicPr/>
          <p:nvPr/>
        </p:nvPicPr>
        <p:blipFill>
          <a:blip r:embed="rId3"/>
          <a:srcRect/>
          <a:stretch>
            <a:fillRect/>
          </a:stretch>
        </p:blipFill>
        <p:spPr bwMode="auto">
          <a:xfrm>
            <a:off x="357158" y="2500306"/>
            <a:ext cx="3048000" cy="2428892"/>
          </a:xfrm>
          <a:prstGeom prst="roundRect">
            <a:avLst>
              <a:gd name="adj" fmla="val 8594"/>
            </a:avLst>
          </a:prstGeom>
          <a:solidFill>
            <a:srgbClr val="FFFFFF">
              <a:shade val="85000"/>
            </a:srgbClr>
          </a:solidFill>
          <a:ln>
            <a:solidFill>
              <a:srgbClr val="FF66FF"/>
            </a:solidFill>
          </a:ln>
          <a:effectLst>
            <a:reflection blurRad="12700" stA="38000" endPos="28000" dist="5000" dir="5400000" sy="-100000" algn="bl" rotWithShape="0"/>
          </a:effectLst>
        </p:spPr>
      </p:pic>
      <p:sp>
        <p:nvSpPr>
          <p:cNvPr id="6" name="TextBox 5">
            <a:hlinkClick r:id="rId4" action="ppaction://hlinksldjump">
              <a:snd r:embed="rId5" name="click.wav" builtIn="1"/>
            </a:hlinkClick>
          </p:cNvPr>
          <p:cNvSpPr txBox="1"/>
          <p:nvPr/>
        </p:nvSpPr>
        <p:spPr>
          <a:xfrm>
            <a:off x="8000992" y="6334780"/>
            <a:ext cx="1143008" cy="523220"/>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US" b="1" dirty="0" smtClean="0"/>
              <a:t>Main</a:t>
            </a:r>
            <a:endParaRPr lang="th-TH" b="1" dirty="0"/>
          </a:p>
        </p:txBody>
      </p:sp>
      <p:sp>
        <p:nvSpPr>
          <p:cNvPr id="7" name="TextBox 6"/>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
        <p:nvSpPr>
          <p:cNvPr id="8" name="TextBox 7">
            <a:hlinkClick r:id="" action="ppaction://hlinkshowjump?jump=previousslide">
              <a:snd r:embed="rId6"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500034" y="928670"/>
            <a:ext cx="3257544" cy="785818"/>
          </a:xfrm>
          <a:ln w="38100">
            <a:solidFill>
              <a:srgbClr val="008000"/>
            </a:solidFill>
          </a:ln>
          <a:effectLst>
            <a:innerShdw blurRad="63500" dist="50800" dir="8100000">
              <a:prstClr val="black">
                <a:alpha val="50000"/>
              </a:prstClr>
            </a:innerShdw>
          </a:effectLst>
          <a:scene3d>
            <a:camera prst="orthographicFront"/>
            <a:lightRig rig="glow" dir="tl">
              <a:rot lat="0" lon="0" rev="5400000"/>
            </a:lightRig>
          </a:scene3d>
          <a:sp3d>
            <a:bevelT w="139700" h="139700" prst="divot"/>
          </a:sp3d>
        </p:spPr>
        <p:style>
          <a:lnRef idx="1">
            <a:schemeClr val="accent3"/>
          </a:lnRef>
          <a:fillRef idx="2">
            <a:schemeClr val="accent3"/>
          </a:fillRef>
          <a:effectRef idx="1">
            <a:schemeClr val="accent3"/>
          </a:effectRef>
          <a:fontRef idx="minor">
            <a:schemeClr val="dk1"/>
          </a:fontRef>
        </p:style>
        <p:txBody>
          <a:bodyPr>
            <a:normAutofit/>
            <a:sp3d contourW="12700">
              <a:bevelT w="25400" h="25400"/>
              <a:contourClr>
                <a:schemeClr val="accent6">
                  <a:shade val="73000"/>
                </a:schemeClr>
              </a:contourClr>
            </a:sp3d>
          </a:bodyPr>
          <a:lstStyle/>
          <a:p>
            <a:pPr algn="ctr"/>
            <a:r>
              <a:rPr lang="en-US" sz="4000" i="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ngsana New" pitchFamily="18" charset="-34"/>
                <a:cs typeface="Angsana New" pitchFamily="18" charset="-34"/>
              </a:rPr>
              <a:t>Malaysia</a:t>
            </a:r>
            <a:endParaRPr lang="th-TH" sz="4000" i="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ngsana New" pitchFamily="18" charset="-34"/>
              <a:cs typeface="Angsana New" pitchFamily="18" charset="-34"/>
            </a:endParaRPr>
          </a:p>
        </p:txBody>
      </p:sp>
      <p:sp>
        <p:nvSpPr>
          <p:cNvPr id="3" name="ตัวยึดเนื้อหา 2"/>
          <p:cNvSpPr>
            <a:spLocks noGrp="1"/>
          </p:cNvSpPr>
          <p:nvPr>
            <p:ph idx="1"/>
          </p:nvPr>
        </p:nvSpPr>
        <p:spPr>
          <a:xfrm>
            <a:off x="4214810" y="1571613"/>
            <a:ext cx="4357718" cy="4143404"/>
          </a:xfrm>
          <a:ln w="57150"/>
          <a:scene3d>
            <a:camera prst="orthographicFront"/>
            <a:lightRig rig="threePt" dir="t"/>
          </a:scene3d>
          <a:sp3d>
            <a:bevelT prst="slope"/>
          </a:sp3d>
        </p:spPr>
        <p:style>
          <a:lnRef idx="1">
            <a:schemeClr val="accent4"/>
          </a:lnRef>
          <a:fillRef idx="2">
            <a:schemeClr val="accent4"/>
          </a:fillRef>
          <a:effectRef idx="1">
            <a:schemeClr val="accent4"/>
          </a:effectRef>
          <a:fontRef idx="minor">
            <a:schemeClr val="dk1"/>
          </a:fontRef>
        </p:style>
        <p:txBody>
          <a:bodyPr>
            <a:normAutofit/>
          </a:bodyPr>
          <a:lstStyle/>
          <a:p>
            <a:pPr>
              <a:buNone/>
            </a:pPr>
            <a:r>
              <a:rPr lang="en-US" dirty="0" smtClean="0"/>
              <a:t>    </a:t>
            </a:r>
            <a:r>
              <a:rPr lang="en-US" dirty="0" err="1" smtClean="0">
                <a:latin typeface="Angsana New" pitchFamily="18" charset="-34"/>
                <a:cs typeface="Angsana New" pitchFamily="18" charset="-34"/>
              </a:rPr>
              <a:t>Nasi</a:t>
            </a:r>
            <a:r>
              <a:rPr lang="en-US" dirty="0" smtClean="0">
                <a:latin typeface="Angsana New" pitchFamily="18" charset="-34"/>
                <a:cs typeface="Angsana New" pitchFamily="18" charset="-34"/>
              </a:rPr>
              <a:t> </a:t>
            </a:r>
            <a:r>
              <a:rPr lang="en-US" dirty="0" err="1" smtClean="0">
                <a:latin typeface="Angsana New" pitchFamily="18" charset="-34"/>
                <a:cs typeface="Angsana New" pitchFamily="18" charset="-34"/>
              </a:rPr>
              <a:t>Lemak</a:t>
            </a:r>
            <a:r>
              <a:rPr lang="en-US" dirty="0" smtClean="0">
                <a:latin typeface="Angsana New" pitchFamily="18" charset="-34"/>
                <a:cs typeface="Angsana New" pitchFamily="18" charset="-34"/>
              </a:rPr>
              <a:t> is one of the well-known dishes from Malaysia. It is Malaysian coconut milk rice with dried anchovies. Serve hot or cold with fried peanuts, crispy anchovies, cucumber slices, boiled eggs and sweet </a:t>
            </a:r>
            <a:r>
              <a:rPr lang="en-US" dirty="0" err="1" smtClean="0">
                <a:latin typeface="Angsana New" pitchFamily="18" charset="-34"/>
                <a:cs typeface="Angsana New" pitchFamily="18" charset="-34"/>
              </a:rPr>
              <a:t>chilli</a:t>
            </a:r>
            <a:r>
              <a:rPr lang="en-US" dirty="0" smtClean="0">
                <a:latin typeface="Angsana New" pitchFamily="18" charset="-34"/>
                <a:cs typeface="Angsana New" pitchFamily="18" charset="-34"/>
              </a:rPr>
              <a:t> paste.</a:t>
            </a:r>
          </a:p>
          <a:p>
            <a:endParaRPr lang="th-TH" dirty="0"/>
          </a:p>
        </p:txBody>
      </p:sp>
      <p:pic>
        <p:nvPicPr>
          <p:cNvPr id="5" name="รูปภาพ 4" descr="http://2.bp.blogspot.com/-Io20MK_eLWM/TtCWvDg1wSI/AAAAAAAAAQI/Kmgw-9sJKBE/s320/NasiLemak2.jpg">
            <a:hlinkClick r:id="rId2"/>
          </p:cNvPr>
          <p:cNvPicPr/>
          <p:nvPr/>
        </p:nvPicPr>
        <p:blipFill>
          <a:blip r:embed="rId3"/>
          <a:srcRect/>
          <a:stretch>
            <a:fillRect/>
          </a:stretch>
        </p:blipFill>
        <p:spPr bwMode="auto">
          <a:xfrm>
            <a:off x="428596" y="2428868"/>
            <a:ext cx="3048000" cy="242889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TextBox 5">
            <a:hlinkClick r:id="rId4" action="ppaction://hlinksldjump">
              <a:snd r:embed="rId5" name="click.wav" builtIn="1"/>
            </a:hlinkClick>
          </p:cNvPr>
          <p:cNvSpPr txBox="1"/>
          <p:nvPr/>
        </p:nvSpPr>
        <p:spPr>
          <a:xfrm>
            <a:off x="8000992" y="6334780"/>
            <a:ext cx="1143008" cy="523220"/>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US" b="1" dirty="0" smtClean="0"/>
              <a:t>Main</a:t>
            </a:r>
            <a:endParaRPr lang="th-TH" b="1" dirty="0"/>
          </a:p>
        </p:txBody>
      </p:sp>
      <p:sp>
        <p:nvSpPr>
          <p:cNvPr id="7" name="TextBox 6"/>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สี่เหลี่ยมมุมมน 5"/>
          <p:cNvSpPr/>
          <p:nvPr/>
        </p:nvSpPr>
        <p:spPr>
          <a:xfrm>
            <a:off x="214282" y="785794"/>
            <a:ext cx="2071702" cy="928694"/>
          </a:xfrm>
          <a:prstGeom prst="roundRect">
            <a:avLst/>
          </a:prstGeom>
          <a:ln w="38100"/>
          <a:scene3d>
            <a:camera prst="orthographicFront"/>
            <a:lightRig rig="threePt" dir="t"/>
          </a:scene3d>
          <a:sp3d>
            <a:bevelT/>
          </a:sp3d>
        </p:spPr>
        <p:style>
          <a:lnRef idx="1">
            <a:schemeClr val="accent2"/>
          </a:lnRef>
          <a:fillRef idx="2">
            <a:schemeClr val="accent2"/>
          </a:fillRef>
          <a:effectRef idx="1">
            <a:schemeClr val="accent2"/>
          </a:effectRef>
          <a:fontRef idx="minor">
            <a:schemeClr val="dk1"/>
          </a:fontRef>
        </p:style>
        <p:txBody>
          <a:bodyPr rtlCol="0" anchor="ctr"/>
          <a:lstStyle/>
          <a:p>
            <a:pPr algn="ctr"/>
            <a:endParaRPr lang="th-TH"/>
          </a:p>
        </p:txBody>
      </p:sp>
      <p:sp>
        <p:nvSpPr>
          <p:cNvPr id="2" name="ชื่อเรื่อง 1"/>
          <p:cNvSpPr>
            <a:spLocks noGrp="1"/>
          </p:cNvSpPr>
          <p:nvPr>
            <p:ph type="title"/>
          </p:nvPr>
        </p:nvSpPr>
        <p:spPr/>
        <p:txBody>
          <a:bodyPr/>
          <a:lstStyle/>
          <a:p>
            <a:r>
              <a:rPr lang="en-US" dirty="0" smtClean="0"/>
              <a:t>     Vietnam</a:t>
            </a:r>
            <a:endParaRPr lang="th-TH" dirty="0"/>
          </a:p>
        </p:txBody>
      </p:sp>
      <p:sp>
        <p:nvSpPr>
          <p:cNvPr id="3" name="ตัวยึดเนื้อหา 2"/>
          <p:cNvSpPr>
            <a:spLocks noGrp="1"/>
          </p:cNvSpPr>
          <p:nvPr>
            <p:ph idx="1"/>
          </p:nvPr>
        </p:nvSpPr>
        <p:spPr>
          <a:xfrm>
            <a:off x="3714744" y="571480"/>
            <a:ext cx="5000660" cy="5567361"/>
          </a:xfrm>
          <a:ln w="57150"/>
          <a:scene3d>
            <a:camera prst="orthographicFront"/>
            <a:lightRig rig="threePt" dir="t"/>
          </a:scene3d>
          <a:sp3d>
            <a:bevelT prst="relaxedInset"/>
          </a:sp3d>
        </p:spPr>
        <p:style>
          <a:lnRef idx="1">
            <a:schemeClr val="accent3"/>
          </a:lnRef>
          <a:fillRef idx="2">
            <a:schemeClr val="accent3"/>
          </a:fillRef>
          <a:effectRef idx="1">
            <a:schemeClr val="accent3"/>
          </a:effectRef>
          <a:fontRef idx="minor">
            <a:schemeClr val="dk1"/>
          </a:fontRef>
        </p:style>
        <p:txBody>
          <a:bodyPr>
            <a:normAutofit/>
          </a:bodyPr>
          <a:lstStyle/>
          <a:p>
            <a:pPr>
              <a:buNone/>
            </a:pPr>
            <a:r>
              <a:rPr lang="en-US" dirty="0" smtClean="0"/>
              <a:t>    </a:t>
            </a:r>
            <a:r>
              <a:rPr lang="en-US" dirty="0" err="1" smtClean="0">
                <a:latin typeface="Angsana New" pitchFamily="18" charset="-34"/>
                <a:cs typeface="Angsana New" pitchFamily="18" charset="-34"/>
              </a:rPr>
              <a:t>Nem</a:t>
            </a:r>
            <a:r>
              <a:rPr lang="en-US" dirty="0" smtClean="0">
                <a:latin typeface="Angsana New" pitchFamily="18" charset="-34"/>
                <a:cs typeface="Angsana New" pitchFamily="18" charset="-34"/>
              </a:rPr>
              <a:t> is one of Vietnam’s </a:t>
            </a:r>
            <a:r>
              <a:rPr lang="en-US" dirty="0" err="1" smtClean="0">
                <a:latin typeface="Angsana New" pitchFamily="18" charset="-34"/>
                <a:cs typeface="Angsana New" pitchFamily="18" charset="-34"/>
              </a:rPr>
              <a:t>favourite</a:t>
            </a:r>
            <a:r>
              <a:rPr lang="en-US" dirty="0" smtClean="0">
                <a:latin typeface="Angsana New" pitchFamily="18" charset="-34"/>
                <a:cs typeface="Angsana New" pitchFamily="18" charset="-34"/>
              </a:rPr>
              <a:t> dishes. It is very easy to prepare. Ingredients used for </a:t>
            </a:r>
            <a:r>
              <a:rPr lang="en-US" dirty="0" err="1" smtClean="0">
                <a:latin typeface="Angsana New" pitchFamily="18" charset="-34"/>
                <a:cs typeface="Angsana New" pitchFamily="18" charset="-34"/>
              </a:rPr>
              <a:t>Nem</a:t>
            </a:r>
            <a:r>
              <a:rPr lang="en-US" dirty="0" smtClean="0">
                <a:latin typeface="Angsana New" pitchFamily="18" charset="-34"/>
                <a:cs typeface="Angsana New" pitchFamily="18" charset="-34"/>
              </a:rPr>
              <a:t> comprise of lean minced pork, sea crabs or unshelled shrimps, mushroom , dried onion, duck eggs, pepper, salt and different kinds of seasoning. All are mixed thoroughly before being wrapped with transparent rice paper into small rolls. These rolls are then fried in boiling oil.</a:t>
            </a:r>
          </a:p>
          <a:p>
            <a:endParaRPr lang="th-TH" dirty="0"/>
          </a:p>
        </p:txBody>
      </p:sp>
      <p:pic>
        <p:nvPicPr>
          <p:cNvPr id="5" name="รูปภาพ 4" descr="http://1.bp.blogspot.com/-oyoMiVifibQ/TtCXJeoyrdI/AAAAAAAAAQQ/jtwJNZNAIqs/s320/nem.jpg">
            <a:hlinkClick r:id="rId2"/>
          </p:cNvPr>
          <p:cNvPicPr/>
          <p:nvPr/>
        </p:nvPicPr>
        <p:blipFill>
          <a:blip r:embed="rId3"/>
          <a:srcRect/>
          <a:stretch>
            <a:fillRect/>
          </a:stretch>
        </p:blipFill>
        <p:spPr bwMode="auto">
          <a:xfrm>
            <a:off x="285720" y="2214554"/>
            <a:ext cx="3262314" cy="2500314"/>
          </a:xfrm>
          <a:prstGeom prst="roundRect">
            <a:avLst>
              <a:gd name="adj" fmla="val 16667"/>
            </a:avLst>
          </a:prstGeom>
          <a:ln w="38100">
            <a:solidFill>
              <a:srgbClr val="0033CC"/>
            </a:solidFill>
          </a:ln>
          <a:effectLst>
            <a:outerShdw blurRad="50800" dist="38100" dir="8100000" algn="tr" rotWithShape="0">
              <a:prstClr val="black">
                <a:alpha val="40000"/>
              </a:prst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TextBox 6">
            <a:hlinkClick r:id="rId4" action="ppaction://hlinksldjump">
              <a:snd r:embed="rId5" name="click.wav" builtIn="1"/>
            </a:hlinkClick>
          </p:cNvPr>
          <p:cNvSpPr txBox="1"/>
          <p:nvPr/>
        </p:nvSpPr>
        <p:spPr>
          <a:xfrm>
            <a:off x="8000992" y="6334780"/>
            <a:ext cx="1143008" cy="523220"/>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US" b="1" dirty="0" smtClean="0"/>
              <a:t>Main</a:t>
            </a:r>
            <a:endParaRPr lang="th-TH" b="1" dirty="0"/>
          </a:p>
        </p:txBody>
      </p:sp>
      <p:sp>
        <p:nvSpPr>
          <p:cNvPr id="8" name="TextBox 7"/>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
        <p:nvSpPr>
          <p:cNvPr id="9" name="TextBox 8">
            <a:hlinkClick r:id="" action="ppaction://hlinkshowjump?jump=previousslide">
              <a:snd r:embed="rId6"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857232"/>
            <a:ext cx="3257544" cy="785818"/>
          </a:xfrm>
          <a:gradFill flip="none" rotWithShape="1">
            <a:gsLst>
              <a:gs pos="0">
                <a:srgbClr val="FF3399"/>
              </a:gs>
              <a:gs pos="25000">
                <a:srgbClr val="FF6633"/>
              </a:gs>
              <a:gs pos="50000">
                <a:srgbClr val="FFFF00"/>
              </a:gs>
              <a:gs pos="75000">
                <a:srgbClr val="01A78F"/>
              </a:gs>
              <a:gs pos="100000">
                <a:srgbClr val="3366FF"/>
              </a:gs>
            </a:gsLst>
            <a:lin ang="5400000" scaled="0"/>
            <a:tileRect/>
          </a:gradFill>
        </p:spPr>
        <p:style>
          <a:lnRef idx="3">
            <a:schemeClr val="lt1"/>
          </a:lnRef>
          <a:fillRef idx="1">
            <a:schemeClr val="accent5"/>
          </a:fillRef>
          <a:effectRef idx="1">
            <a:schemeClr val="accent5"/>
          </a:effectRef>
          <a:fontRef idx="minor">
            <a:schemeClr val="lt1"/>
          </a:fontRef>
        </p:style>
        <p:txBody>
          <a:bodyPr>
            <a:noAutofit/>
          </a:bodyPr>
          <a:lstStyle/>
          <a:p>
            <a:pPr algn="ctr"/>
            <a:r>
              <a:rPr lang="en-US" sz="4800"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Angsana New" pitchFamily="18" charset="-34"/>
                <a:cs typeface="Angsana New" pitchFamily="18" charset="-34"/>
              </a:rPr>
              <a:t>The Philippines</a:t>
            </a:r>
            <a:endParaRPr lang="th-TH" sz="480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Angsana New" pitchFamily="18" charset="-34"/>
              <a:cs typeface="Angsana New" pitchFamily="18" charset="-34"/>
            </a:endParaRPr>
          </a:p>
        </p:txBody>
      </p:sp>
      <p:sp>
        <p:nvSpPr>
          <p:cNvPr id="3" name="ตัวยึดเนื้อหา 2"/>
          <p:cNvSpPr>
            <a:spLocks noGrp="1"/>
          </p:cNvSpPr>
          <p:nvPr>
            <p:ph idx="1"/>
          </p:nvPr>
        </p:nvSpPr>
        <p:spPr>
          <a:xfrm>
            <a:off x="4143372" y="714356"/>
            <a:ext cx="4543428" cy="5411807"/>
          </a:xfrm>
          <a:ln/>
        </p:spPr>
        <p:style>
          <a:lnRef idx="0">
            <a:schemeClr val="accent5"/>
          </a:lnRef>
          <a:fillRef idx="3">
            <a:schemeClr val="accent5"/>
          </a:fillRef>
          <a:effectRef idx="3">
            <a:schemeClr val="accent5"/>
          </a:effectRef>
          <a:fontRef idx="minor">
            <a:schemeClr val="lt1"/>
          </a:fontRef>
        </p:style>
        <p:txBody>
          <a:bodyPr>
            <a:normAutofit fontScale="92500" lnSpcReduction="10000"/>
          </a:bodyPr>
          <a:lstStyle/>
          <a:p>
            <a:pPr>
              <a:buNone/>
            </a:pPr>
            <a:r>
              <a:rPr lang="en-US" sz="3500" dirty="0" smtClean="0">
                <a:latin typeface="Angsana New" pitchFamily="18" charset="-34"/>
                <a:cs typeface="Angsana New" pitchFamily="18" charset="-34"/>
              </a:rPr>
              <a:t>    Adobo is the most popular Filipino </a:t>
            </a:r>
            <a:r>
              <a:rPr lang="en-US" sz="3500" dirty="0" err="1" smtClean="0">
                <a:latin typeface="Angsana New" pitchFamily="18" charset="-34"/>
                <a:cs typeface="Angsana New" pitchFamily="18" charset="-34"/>
              </a:rPr>
              <a:t>dish.It</a:t>
            </a:r>
            <a:r>
              <a:rPr lang="en-US" sz="3500" dirty="0" smtClean="0">
                <a:latin typeface="Angsana New" pitchFamily="18" charset="-34"/>
                <a:cs typeface="Angsana New" pitchFamily="18" charset="-34"/>
              </a:rPr>
              <a:t> can be made with either chicken</a:t>
            </a:r>
            <a:r>
              <a:rPr lang="en-US" sz="3500" b="1" dirty="0" smtClean="0">
                <a:latin typeface="Angsana New" pitchFamily="18" charset="-34"/>
                <a:cs typeface="Angsana New" pitchFamily="18" charset="-34"/>
              </a:rPr>
              <a:t> </a:t>
            </a:r>
            <a:r>
              <a:rPr lang="en-US" sz="3500" dirty="0" smtClean="0">
                <a:latin typeface="Angsana New" pitchFamily="18" charset="-34"/>
                <a:cs typeface="Angsana New" pitchFamily="18" charset="-34"/>
              </a:rPr>
              <a:t>or pork, but it is typically made with chicken. It is easily cooked by adding the pork and chicken to the pan. Then add 2 cups of water, 1/4 cup of soy sauce, vinegar, paprika and the bay leaves. After that bring to a boil and cover and simmer for 30 minutes or when meat is tender. It is typically served with steamed white rice.</a:t>
            </a:r>
          </a:p>
          <a:p>
            <a:endParaRPr lang="th-TH" dirty="0"/>
          </a:p>
        </p:txBody>
      </p:sp>
      <p:pic>
        <p:nvPicPr>
          <p:cNvPr id="5" name="รูปภาพ 4" descr="http://1.bp.blogspot.com/-EjeuJtRQDLw/TtCXf_G338I/AAAAAAAAAQY/I0OEn9mAk3c/s320/adobo.jpg">
            <a:hlinkClick r:id="rId2"/>
          </p:cNvPr>
          <p:cNvPicPr/>
          <p:nvPr/>
        </p:nvPicPr>
        <p:blipFill>
          <a:blip r:embed="rId3"/>
          <a:srcRect/>
          <a:stretch>
            <a:fillRect/>
          </a:stretch>
        </p:blipFill>
        <p:spPr bwMode="auto">
          <a:xfrm>
            <a:off x="571472" y="2643182"/>
            <a:ext cx="3048000" cy="238601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6" name="TextBox 5">
            <a:hlinkClick r:id="rId4" action="ppaction://hlinksldjump">
              <a:snd r:embed="rId5" name="click.wav" builtIn="1"/>
            </a:hlinkClick>
          </p:cNvPr>
          <p:cNvSpPr txBox="1"/>
          <p:nvPr/>
        </p:nvSpPr>
        <p:spPr>
          <a:xfrm>
            <a:off x="8000992" y="6334780"/>
            <a:ext cx="1143008" cy="523220"/>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US" b="1" dirty="0" smtClean="0"/>
              <a:t>Main</a:t>
            </a:r>
            <a:endParaRPr lang="th-TH" b="1" dirty="0"/>
          </a:p>
        </p:txBody>
      </p:sp>
      <p:sp>
        <p:nvSpPr>
          <p:cNvPr id="7" name="TextBox 6"/>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
        <p:nvSpPr>
          <p:cNvPr id="8" name="TextBox 7">
            <a:hlinkClick r:id="" action="ppaction://hlinkshowjump?jump=previousslide">
              <a:snd r:embed="rId6"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857224" y="857232"/>
            <a:ext cx="2328850" cy="720744"/>
          </a:xfrm>
        </p:spPr>
        <p:style>
          <a:lnRef idx="0">
            <a:schemeClr val="accent6"/>
          </a:lnRef>
          <a:fillRef idx="3">
            <a:schemeClr val="accent6"/>
          </a:fillRef>
          <a:effectRef idx="3">
            <a:schemeClr val="accent6"/>
          </a:effectRef>
          <a:fontRef idx="minor">
            <a:schemeClr val="lt1"/>
          </a:fontRef>
        </p:style>
        <p:txBody>
          <a:bodyPr>
            <a:normAutofit/>
          </a:bodyPr>
          <a:lstStyle/>
          <a:p>
            <a:pPr algn="ctr"/>
            <a:r>
              <a:rPr lang="en-US" sz="4000"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ngsana New" pitchFamily="18" charset="-34"/>
                <a:cs typeface="Angsana New" pitchFamily="18" charset="-34"/>
              </a:rPr>
              <a:t>Singapore</a:t>
            </a:r>
            <a:endParaRPr lang="th-TH" sz="4000"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ngsana New" pitchFamily="18" charset="-34"/>
              <a:cs typeface="Angsana New" pitchFamily="18" charset="-34"/>
            </a:endParaRPr>
          </a:p>
        </p:txBody>
      </p:sp>
      <p:sp>
        <p:nvSpPr>
          <p:cNvPr id="3" name="ตัวยึดเนื้อหา 2"/>
          <p:cNvSpPr>
            <a:spLocks noGrp="1"/>
          </p:cNvSpPr>
          <p:nvPr>
            <p:ph idx="1"/>
          </p:nvPr>
        </p:nvSpPr>
        <p:spPr>
          <a:xfrm>
            <a:off x="4786314" y="2143116"/>
            <a:ext cx="3357586" cy="3013073"/>
          </a:xfrm>
          <a:ln w="38100">
            <a:solidFill>
              <a:srgbClr val="FF0000"/>
            </a:solidFill>
          </a:ln>
        </p:spPr>
        <p:style>
          <a:lnRef idx="1">
            <a:schemeClr val="accent6"/>
          </a:lnRef>
          <a:fillRef idx="2">
            <a:schemeClr val="accent6"/>
          </a:fillRef>
          <a:effectRef idx="1">
            <a:schemeClr val="accent6"/>
          </a:effectRef>
          <a:fontRef idx="minor">
            <a:schemeClr val="dk1"/>
          </a:fontRef>
        </p:style>
        <p:txBody>
          <a:bodyPr>
            <a:normAutofit/>
          </a:bodyPr>
          <a:lstStyle/>
          <a:p>
            <a:pPr>
              <a:buNone/>
            </a:pPr>
            <a:r>
              <a:rPr lang="en-US" b="1" dirty="0" smtClean="0">
                <a:latin typeface="Angsana New" pitchFamily="18" charset="-34"/>
                <a:cs typeface="Angsana New" pitchFamily="18" charset="-34"/>
              </a:rPr>
              <a:t>    </a:t>
            </a:r>
            <a:r>
              <a:rPr lang="en-US" b="1" dirty="0" err="1" smtClean="0">
                <a:latin typeface="Angsana New" pitchFamily="18" charset="-34"/>
                <a:cs typeface="Angsana New" pitchFamily="18" charset="-34"/>
              </a:rPr>
              <a:t>Laksa</a:t>
            </a:r>
            <a:r>
              <a:rPr lang="en-US" dirty="0" smtClean="0">
                <a:latin typeface="Angsana New" pitchFamily="18" charset="-34"/>
                <a:cs typeface="Angsana New" pitchFamily="18" charset="-34"/>
              </a:rPr>
              <a:t> is spicy noodle that is popular in Singapore. It is a noodle dish in coconut milk and curry soup.</a:t>
            </a:r>
          </a:p>
          <a:p>
            <a:endParaRPr lang="th-TH" dirty="0"/>
          </a:p>
        </p:txBody>
      </p:sp>
      <p:pic>
        <p:nvPicPr>
          <p:cNvPr id="5" name="รูปภาพ 4" descr="http://1.bp.blogspot.com/-hcQGQscVYJA/TtCX3acqeMI/AAAAAAAAAQg/ZQ53IfW7I24/s320/laksa2a.jpg">
            <a:hlinkClick r:id="rId2"/>
          </p:cNvPr>
          <p:cNvPicPr/>
          <p:nvPr/>
        </p:nvPicPr>
        <p:blipFill>
          <a:blip r:embed="rId3"/>
          <a:srcRect/>
          <a:stretch>
            <a:fillRect/>
          </a:stretch>
        </p:blipFill>
        <p:spPr bwMode="auto">
          <a:xfrm>
            <a:off x="500034" y="2428868"/>
            <a:ext cx="3048000" cy="2600325"/>
          </a:xfrm>
          <a:prstGeom prst="roundRect">
            <a:avLst>
              <a:gd name="adj" fmla="val 8594"/>
            </a:avLst>
          </a:prstGeom>
          <a:solidFill>
            <a:srgbClr val="FFFFFF">
              <a:shade val="85000"/>
            </a:srgbClr>
          </a:solidFill>
          <a:ln>
            <a:solidFill>
              <a:srgbClr val="0033CC"/>
            </a:solidFill>
          </a:ln>
          <a:effectLst>
            <a:outerShdw blurRad="76200" dir="18900000" sy="23000" kx="-1200000" algn="bl" rotWithShape="0">
              <a:prstClr val="black">
                <a:alpha val="20000"/>
              </a:prstClr>
            </a:outerShdw>
            <a:reflection blurRad="12700" stA="38000" endPos="28000" dist="5000" dir="5400000" sy="-100000" algn="bl" rotWithShape="0"/>
          </a:effectLst>
        </p:spPr>
      </p:pic>
      <p:sp>
        <p:nvSpPr>
          <p:cNvPr id="6" name="TextBox 5">
            <a:hlinkClick r:id="rId4" action="ppaction://hlinksldjump">
              <a:snd r:embed="rId5" name="click.wav" builtIn="1"/>
            </a:hlinkClick>
          </p:cNvPr>
          <p:cNvSpPr txBox="1"/>
          <p:nvPr/>
        </p:nvSpPr>
        <p:spPr>
          <a:xfrm>
            <a:off x="8000992" y="6334780"/>
            <a:ext cx="1143008" cy="523220"/>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US" b="1" dirty="0" smtClean="0"/>
              <a:t>Main</a:t>
            </a:r>
            <a:endParaRPr lang="th-TH" b="1" dirty="0"/>
          </a:p>
        </p:txBody>
      </p:sp>
      <p:sp>
        <p:nvSpPr>
          <p:cNvPr id="7" name="TextBox 6"/>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
        <p:nvSpPr>
          <p:cNvPr id="8" name="TextBox 7">
            <a:hlinkClick r:id="" action="ppaction://hlinkshowjump?jump=previousslide">
              <a:snd r:embed="rId6"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857224" y="857232"/>
            <a:ext cx="2257412" cy="863620"/>
          </a:xfrm>
          <a:gradFill>
            <a:gsLst>
              <a:gs pos="0">
                <a:srgbClr val="FF3399"/>
              </a:gs>
              <a:gs pos="25000">
                <a:srgbClr val="FF6633"/>
              </a:gs>
              <a:gs pos="50000">
                <a:srgbClr val="FFFF00"/>
              </a:gs>
              <a:gs pos="75000">
                <a:srgbClr val="01A78F"/>
              </a:gs>
              <a:gs pos="100000">
                <a:srgbClr val="3366FF"/>
              </a:gs>
            </a:gsLst>
            <a:lin ang="5400000" scaled="0"/>
          </a:gradFill>
        </p:spPr>
        <p:style>
          <a:lnRef idx="3">
            <a:schemeClr val="lt1"/>
          </a:lnRef>
          <a:fillRef idx="1">
            <a:schemeClr val="accent3"/>
          </a:fillRef>
          <a:effectRef idx="1">
            <a:schemeClr val="accent3"/>
          </a:effectRef>
          <a:fontRef idx="minor">
            <a:schemeClr val="lt1"/>
          </a:fontRef>
        </p:style>
        <p:txBody>
          <a:bodyPr>
            <a:norm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4800"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ngsana New" pitchFamily="18" charset="-34"/>
                <a:cs typeface="Angsana New" pitchFamily="18" charset="-34"/>
              </a:rPr>
              <a:t>Thailand</a:t>
            </a:r>
            <a:endParaRPr lang="th-TH" sz="480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ngsana New" pitchFamily="18" charset="-34"/>
              <a:cs typeface="Angsana New" pitchFamily="18" charset="-34"/>
            </a:endParaRPr>
          </a:p>
        </p:txBody>
      </p:sp>
      <p:sp>
        <p:nvSpPr>
          <p:cNvPr id="3" name="ตัวยึดเนื้อหา 2"/>
          <p:cNvSpPr>
            <a:spLocks noGrp="1"/>
          </p:cNvSpPr>
          <p:nvPr>
            <p:ph idx="1"/>
          </p:nvPr>
        </p:nvSpPr>
        <p:spPr>
          <a:xfrm>
            <a:off x="3929058" y="500043"/>
            <a:ext cx="4757742" cy="5429288"/>
          </a:xfrm>
          <a:ln w="57150"/>
          <a:scene3d>
            <a:camera prst="obliqueTopRight"/>
            <a:lightRig rig="threePt" dir="t"/>
          </a:scene3d>
        </p:spPr>
        <p:style>
          <a:lnRef idx="1">
            <a:schemeClr val="accent4"/>
          </a:lnRef>
          <a:fillRef idx="2">
            <a:schemeClr val="accent4"/>
          </a:fillRef>
          <a:effectRef idx="1">
            <a:schemeClr val="accent4"/>
          </a:effectRef>
          <a:fontRef idx="minor">
            <a:schemeClr val="dk1"/>
          </a:fontRef>
        </p:style>
        <p:txBody>
          <a:bodyPr>
            <a:normAutofit/>
          </a:bodyPr>
          <a:lstStyle/>
          <a:p>
            <a:pPr>
              <a:buNone/>
            </a:pPr>
            <a:r>
              <a:rPr lang="en-US" b="1" dirty="0" smtClean="0"/>
              <a:t>    </a:t>
            </a:r>
            <a:r>
              <a:rPr lang="en-US" b="1" dirty="0" smtClean="0">
                <a:latin typeface="Angsana New" pitchFamily="18" charset="-34"/>
                <a:cs typeface="Angsana New" pitchFamily="18" charset="-34"/>
              </a:rPr>
              <a:t>Tom Yum </a:t>
            </a:r>
            <a:r>
              <a:rPr lang="en-US" b="1" dirty="0" err="1" smtClean="0">
                <a:latin typeface="Angsana New" pitchFamily="18" charset="-34"/>
                <a:cs typeface="Angsana New" pitchFamily="18" charset="-34"/>
              </a:rPr>
              <a:t>Goong</a:t>
            </a:r>
            <a:r>
              <a:rPr lang="en-US" dirty="0" smtClean="0">
                <a:latin typeface="Angsana New" pitchFamily="18" charset="-34"/>
                <a:cs typeface="Angsana New" pitchFamily="18" charset="-34"/>
              </a:rPr>
              <a:t> </a:t>
            </a:r>
            <a:r>
              <a:rPr lang="th-TH" dirty="0" smtClean="0">
                <a:latin typeface="Angsana New" pitchFamily="18" charset="-34"/>
                <a:cs typeface="Angsana New" pitchFamily="18" charset="-34"/>
              </a:rPr>
              <a:t>(</a:t>
            </a:r>
            <a:r>
              <a:rPr lang="en-US" dirty="0" smtClean="0">
                <a:latin typeface="Angsana New" pitchFamily="18" charset="-34"/>
                <a:cs typeface="Angsana New" pitchFamily="18" charset="-34"/>
              </a:rPr>
              <a:t>Thai Spicy Soup with Prawns</a:t>
            </a:r>
            <a:r>
              <a:rPr lang="th-TH" dirty="0" smtClean="0">
                <a:latin typeface="Angsana New" pitchFamily="18" charset="-34"/>
                <a:cs typeface="Angsana New" pitchFamily="18" charset="-34"/>
              </a:rPr>
              <a:t>)</a:t>
            </a:r>
            <a:r>
              <a:rPr lang="en-US" dirty="0" smtClean="0">
                <a:latin typeface="Angsana New" pitchFamily="18" charset="-34"/>
                <a:cs typeface="Angsana New" pitchFamily="18" charset="-34"/>
              </a:rPr>
              <a:t> is the name given to a very popular Thai soup that is hot, spicy and sour. It is made with prawns. It gives a delicious and unusual taste of being hot whilst slightly sour. The basic ingredients are lemongrass, galangal, </a:t>
            </a:r>
            <a:r>
              <a:rPr lang="en-US" dirty="0" err="1" smtClean="0">
                <a:latin typeface="Angsana New" pitchFamily="18" charset="-34"/>
                <a:cs typeface="Angsana New" pitchFamily="18" charset="-34"/>
              </a:rPr>
              <a:t>kaffir</a:t>
            </a:r>
            <a:r>
              <a:rPr lang="en-US" dirty="0" smtClean="0">
                <a:latin typeface="Angsana New" pitchFamily="18" charset="-34"/>
                <a:cs typeface="Angsana New" pitchFamily="18" charset="-34"/>
              </a:rPr>
              <a:t> lime leaves, fish sauce, red </a:t>
            </a:r>
            <a:r>
              <a:rPr lang="en-US" dirty="0" err="1" smtClean="0">
                <a:latin typeface="Angsana New" pitchFamily="18" charset="-34"/>
                <a:cs typeface="Angsana New" pitchFamily="18" charset="-34"/>
              </a:rPr>
              <a:t>chillies</a:t>
            </a:r>
            <a:r>
              <a:rPr lang="en-US" dirty="0" smtClean="0">
                <a:latin typeface="Angsana New" pitchFamily="18" charset="-34"/>
                <a:cs typeface="Angsana New" pitchFamily="18" charset="-34"/>
              </a:rPr>
              <a:t>, Thai </a:t>
            </a:r>
            <a:r>
              <a:rPr lang="en-US" dirty="0" err="1" smtClean="0">
                <a:latin typeface="Angsana New" pitchFamily="18" charset="-34"/>
                <a:cs typeface="Angsana New" pitchFamily="18" charset="-34"/>
              </a:rPr>
              <a:t>chilli</a:t>
            </a:r>
            <a:r>
              <a:rPr lang="en-US" dirty="0" smtClean="0">
                <a:latin typeface="Angsana New" pitchFamily="18" charset="-34"/>
                <a:cs typeface="Angsana New" pitchFamily="18" charset="-34"/>
              </a:rPr>
              <a:t> paste, lime juice, mushrooms and tomatoes.</a:t>
            </a:r>
            <a:endParaRPr lang="th-TH" dirty="0">
              <a:latin typeface="Angsana New" pitchFamily="18" charset="-34"/>
              <a:cs typeface="Angsana New" pitchFamily="18" charset="-34"/>
            </a:endParaRPr>
          </a:p>
        </p:txBody>
      </p:sp>
      <p:pic>
        <p:nvPicPr>
          <p:cNvPr id="5" name="รูปภาพ 4" descr="http://4.bp.blogspot.com/-0xzNdvp36Mk/TtCYfdqvbKI/AAAAAAAAAQo/CjXVOTp-6uA/s320/2010103_81810.gif">
            <a:hlinkClick r:id="rId2"/>
          </p:cNvPr>
          <p:cNvPicPr/>
          <p:nvPr/>
        </p:nvPicPr>
        <p:blipFill>
          <a:blip r:embed="rId3"/>
          <a:srcRect/>
          <a:stretch>
            <a:fillRect/>
          </a:stretch>
        </p:blipFill>
        <p:spPr bwMode="auto">
          <a:xfrm>
            <a:off x="428596" y="2357430"/>
            <a:ext cx="3214710" cy="2428892"/>
          </a:xfrm>
          <a:prstGeom prst="roundRect">
            <a:avLst>
              <a:gd name="adj" fmla="val 11111"/>
            </a:avLst>
          </a:prstGeom>
          <a:ln w="381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7" name="TextBox 6">
            <a:hlinkClick r:id="rId4" action="ppaction://hlinksldjump">
              <a:snd r:embed="rId5" name="click.wav" builtIn="1"/>
            </a:hlinkClick>
          </p:cNvPr>
          <p:cNvSpPr txBox="1"/>
          <p:nvPr/>
        </p:nvSpPr>
        <p:spPr>
          <a:xfrm>
            <a:off x="8000992" y="6334780"/>
            <a:ext cx="1143008" cy="523220"/>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US" b="1" dirty="0" smtClean="0"/>
              <a:t>Main</a:t>
            </a:r>
            <a:endParaRPr lang="th-TH" b="1" dirty="0"/>
          </a:p>
        </p:txBody>
      </p:sp>
      <p:sp>
        <p:nvSpPr>
          <p:cNvPr id="8" name="TextBox 7">
            <a:hlinkClick r:id="" action="ppaction://hlinkshowjump?jump=previousslide">
              <a:snd r:embed="rId6"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
        <p:nvSpPr>
          <p:cNvPr id="9" name="TextBox 8"/>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785786" y="928670"/>
            <a:ext cx="2071703" cy="720744"/>
          </a:xfrm>
          <a:effectLst>
            <a:outerShdw blurRad="50800" dist="38100" dir="5400000" algn="t" rotWithShape="0">
              <a:prstClr val="black">
                <a:alpha val="40000"/>
              </a:prstClr>
            </a:outerShdw>
          </a:effectLst>
        </p:spPr>
        <p:style>
          <a:lnRef idx="3">
            <a:schemeClr val="lt1"/>
          </a:lnRef>
          <a:fillRef idx="1">
            <a:schemeClr val="accent3"/>
          </a:fillRef>
          <a:effectRef idx="1">
            <a:schemeClr val="accent3"/>
          </a:effectRef>
          <a:fontRef idx="minor">
            <a:schemeClr val="lt1"/>
          </a:fontRef>
        </p:style>
        <p:txBody>
          <a:bodyPr>
            <a:noAutofit/>
          </a:bodyPr>
          <a:lstStyle/>
          <a:p>
            <a:pPr algn="ctr"/>
            <a:r>
              <a:rPr lang="en-US" sz="4800"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latin typeface="Angsana New" pitchFamily="18" charset="-34"/>
                <a:cs typeface="Angsana New" pitchFamily="18" charset="-34"/>
              </a:rPr>
              <a:t>Myanmar</a:t>
            </a:r>
            <a:endParaRPr lang="th-TH" sz="4800"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latin typeface="Angsana New" pitchFamily="18" charset="-34"/>
              <a:cs typeface="Angsana New" pitchFamily="18" charset="-34"/>
            </a:endParaRPr>
          </a:p>
        </p:txBody>
      </p:sp>
      <p:sp>
        <p:nvSpPr>
          <p:cNvPr id="3" name="ตัวยึดเนื้อหา 2"/>
          <p:cNvSpPr>
            <a:spLocks noGrp="1"/>
          </p:cNvSpPr>
          <p:nvPr>
            <p:ph idx="1"/>
          </p:nvPr>
        </p:nvSpPr>
        <p:spPr>
          <a:xfrm>
            <a:off x="3571868" y="428604"/>
            <a:ext cx="5111750" cy="5853113"/>
          </a:xfrm>
          <a:ln w="57150"/>
          <a:effectLst>
            <a:glow rad="139700">
              <a:schemeClr val="accent6">
                <a:satMod val="175000"/>
                <a:alpha val="40000"/>
              </a:schemeClr>
            </a:glow>
            <a:outerShdw blurRad="40000" dist="20000" dir="5400000" rotWithShape="0">
              <a:srgbClr val="000000">
                <a:alpha val="38000"/>
              </a:srgbClr>
            </a:outerShdw>
          </a:effectLst>
        </p:spPr>
        <p:style>
          <a:lnRef idx="1">
            <a:schemeClr val="accent6"/>
          </a:lnRef>
          <a:fillRef idx="2">
            <a:schemeClr val="accent6"/>
          </a:fillRef>
          <a:effectRef idx="1">
            <a:schemeClr val="accent6"/>
          </a:effectRef>
          <a:fontRef idx="minor">
            <a:schemeClr val="dk1"/>
          </a:fontRef>
        </p:style>
        <p:txBody>
          <a:bodyPr>
            <a:normAutofit/>
          </a:bodyPr>
          <a:lstStyle/>
          <a:p>
            <a:pPr>
              <a:buNone/>
            </a:pPr>
            <a:r>
              <a:rPr lang="en-US" dirty="0" smtClean="0">
                <a:latin typeface="Angsana New" pitchFamily="18" charset="-34"/>
                <a:cs typeface="Angsana New" pitchFamily="18" charset="-34"/>
              </a:rPr>
              <a:t>     </a:t>
            </a:r>
            <a:r>
              <a:rPr lang="en-US" dirty="0" err="1" smtClean="0">
                <a:latin typeface="Angsana New" pitchFamily="18" charset="-34"/>
                <a:cs typeface="Angsana New" pitchFamily="18" charset="-34"/>
              </a:rPr>
              <a:t>Lahpet</a:t>
            </a:r>
            <a:r>
              <a:rPr lang="en-US" dirty="0" smtClean="0">
                <a:latin typeface="Angsana New" pitchFamily="18" charset="-34"/>
                <a:cs typeface="Angsana New" pitchFamily="18" charset="-34"/>
              </a:rPr>
              <a:t> is a national dish of Myanmar. It is served traditionally in a shallow lacquer ware dish called </a:t>
            </a:r>
            <a:r>
              <a:rPr lang="en-US" dirty="0" err="1" smtClean="0">
                <a:latin typeface="Angsana New" pitchFamily="18" charset="-34"/>
                <a:cs typeface="Angsana New" pitchFamily="18" charset="-34"/>
              </a:rPr>
              <a:t>lahpet</a:t>
            </a:r>
            <a:r>
              <a:rPr lang="en-US" dirty="0" smtClean="0">
                <a:latin typeface="Angsana New" pitchFamily="18" charset="-34"/>
                <a:cs typeface="Angsana New" pitchFamily="18" charset="-34"/>
              </a:rPr>
              <a:t> </a:t>
            </a:r>
            <a:r>
              <a:rPr lang="en-US" dirty="0" err="1" smtClean="0">
                <a:latin typeface="Angsana New" pitchFamily="18" charset="-34"/>
                <a:cs typeface="Angsana New" pitchFamily="18" charset="-34"/>
              </a:rPr>
              <a:t>ohk</a:t>
            </a:r>
            <a:r>
              <a:rPr lang="en-US" dirty="0" smtClean="0">
                <a:latin typeface="Angsana New" pitchFamily="18" charset="-34"/>
                <a:cs typeface="Angsana New" pitchFamily="18" charset="-34"/>
              </a:rPr>
              <a:t> with a lid and divided into small compartments - pickled tea is laced with sesame oil in a central compartment surrounded, in their own compartments, by other ingredients namely crisp fried garlic, peas and peanuts, toasted sesame, crushed dried shrimp, preserved shredded ginger and fried shredded coconut.</a:t>
            </a:r>
          </a:p>
          <a:p>
            <a:pPr>
              <a:buNone/>
            </a:pPr>
            <a:endParaRPr lang="th-TH" dirty="0"/>
          </a:p>
        </p:txBody>
      </p:sp>
      <p:pic>
        <p:nvPicPr>
          <p:cNvPr id="5" name="รูปภาพ 4" descr="http://2.bp.blogspot.com/-4FNB7Qzdpjg/TtCZDb04X7I/AAAAAAAAAQw/DOSI8X_AVSw/s320/2008_10_20-LahpetB.jpg">
            <a:hlinkClick r:id="rId2"/>
          </p:cNvPr>
          <p:cNvPicPr/>
          <p:nvPr/>
        </p:nvPicPr>
        <p:blipFill>
          <a:blip r:embed="rId3"/>
          <a:srcRect/>
          <a:stretch>
            <a:fillRect/>
          </a:stretch>
        </p:blipFill>
        <p:spPr bwMode="auto">
          <a:xfrm>
            <a:off x="285720" y="2357430"/>
            <a:ext cx="3048000" cy="2928958"/>
          </a:xfrm>
          <a:prstGeom prst="ellipse">
            <a:avLst/>
          </a:prstGeom>
          <a:ln w="63500" cap="rnd">
            <a:solidFill>
              <a:srgbClr val="9933FF"/>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6" name="TextBox 5">
            <a:hlinkClick r:id="rId4" action="ppaction://hlinksldjump">
              <a:snd r:embed="rId5" name="click.wav" builtIn="1"/>
            </a:hlinkClick>
          </p:cNvPr>
          <p:cNvSpPr txBox="1"/>
          <p:nvPr/>
        </p:nvSpPr>
        <p:spPr>
          <a:xfrm>
            <a:off x="8000992" y="6334780"/>
            <a:ext cx="1143008" cy="523220"/>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US" b="1" dirty="0" smtClean="0"/>
              <a:t>Main</a:t>
            </a:r>
            <a:endParaRPr lang="th-TH" b="1" dirty="0"/>
          </a:p>
        </p:txBody>
      </p:sp>
      <p:sp>
        <p:nvSpPr>
          <p:cNvPr id="7" name="TextBox 6"/>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
        <p:nvSpPr>
          <p:cNvPr id="8" name="TextBox 7">
            <a:hlinkClick r:id="" action="ppaction://hlinkshowjump?jump=previousslide">
              <a:snd r:embed="rId6"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สี่เหลี่ยมผืนผ้า 7"/>
          <p:cNvSpPr/>
          <p:nvPr/>
        </p:nvSpPr>
        <p:spPr>
          <a:xfrm>
            <a:off x="2214546" y="500042"/>
            <a:ext cx="4378260" cy="646331"/>
          </a:xfrm>
          <a:prstGeom prst="rect">
            <a:avLst/>
          </a:prstGeom>
          <a:scene3d>
            <a:camera prst="orthographicFront">
              <a:rot lat="0" lon="0" rev="0"/>
            </a:camera>
            <a:lightRig rig="threePt" dir="t">
              <a:rot lat="0" lon="0" rev="1200000"/>
            </a:lightRig>
          </a:scene3d>
          <a:sp3d>
            <a:bevelT w="63500" h="25400" prst="angle"/>
          </a:sp3d>
        </p:spPr>
        <p:style>
          <a:lnRef idx="0">
            <a:schemeClr val="accent4"/>
          </a:lnRef>
          <a:fillRef idx="3">
            <a:schemeClr val="accent4"/>
          </a:fillRef>
          <a:effectRef idx="3">
            <a:schemeClr val="accent4"/>
          </a:effectRef>
          <a:fontRef idx="minor">
            <a:schemeClr val="lt1"/>
          </a:fontRef>
        </p:style>
        <p:txBody>
          <a:bodyPr wrap="square">
            <a:spAutoFit/>
          </a:bodyPr>
          <a:lstStyle/>
          <a:p>
            <a:r>
              <a:rPr lang="en-US" sz="3600" b="1" dirty="0" smtClean="0">
                <a:latin typeface="Batang" pitchFamily="18" charset="-127"/>
                <a:ea typeface="Batang" pitchFamily="18" charset="-127"/>
              </a:rPr>
              <a:t>ASEAN Currency </a:t>
            </a:r>
            <a:endParaRPr lang="th-TH" sz="3600" b="1" dirty="0">
              <a:latin typeface="Batang" pitchFamily="18" charset="-127"/>
              <a:ea typeface="Batang" pitchFamily="18" charset="-127"/>
            </a:endParaRPr>
          </a:p>
        </p:txBody>
      </p:sp>
      <p:pic>
        <p:nvPicPr>
          <p:cNvPr id="1026" name="Picture 2" descr="http://www.cmemployment.org/images/file.asp?FileID=919"/>
          <p:cNvPicPr>
            <a:picLocks noChangeAspect="1" noChangeArrowheads="1"/>
          </p:cNvPicPr>
          <p:nvPr/>
        </p:nvPicPr>
        <p:blipFill>
          <a:blip r:embed="rId2"/>
          <a:srcRect/>
          <a:stretch>
            <a:fillRect/>
          </a:stretch>
        </p:blipFill>
        <p:spPr bwMode="auto">
          <a:xfrm>
            <a:off x="2071670" y="1785926"/>
            <a:ext cx="4857784" cy="3929090"/>
          </a:xfrm>
          <a:prstGeom prst="ellipse">
            <a:avLst/>
          </a:prstGeom>
          <a:ln w="190500" cap="rnd">
            <a:solidFill>
              <a:srgbClr val="66FF33"/>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pic>
        <p:nvPicPr>
          <p:cNvPr id="1028" name="Picture 4" descr="http://udonechamber.com/home/images/stories/2011/August54/aec1.gif"/>
          <p:cNvPicPr>
            <a:picLocks noChangeAspect="1" noChangeArrowheads="1"/>
          </p:cNvPicPr>
          <p:nvPr/>
        </p:nvPicPr>
        <p:blipFill>
          <a:blip r:embed="rId3"/>
          <a:srcRect/>
          <a:stretch>
            <a:fillRect/>
          </a:stretch>
        </p:blipFill>
        <p:spPr bwMode="auto">
          <a:xfrm>
            <a:off x="0" y="2786058"/>
            <a:ext cx="2000232" cy="1928826"/>
          </a:xfrm>
          <a:prstGeom prst="ellipse">
            <a:avLst/>
          </a:prstGeom>
          <a:ln w="5715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pic>
        <p:nvPicPr>
          <p:cNvPr id="11" name="Picture 4" descr="http://udonechamber.com/home/images/stories/2011/August54/aec1.gif"/>
          <p:cNvPicPr>
            <a:picLocks noChangeAspect="1" noChangeArrowheads="1"/>
          </p:cNvPicPr>
          <p:nvPr/>
        </p:nvPicPr>
        <p:blipFill>
          <a:blip r:embed="rId3"/>
          <a:srcRect/>
          <a:stretch>
            <a:fillRect/>
          </a:stretch>
        </p:blipFill>
        <p:spPr bwMode="auto">
          <a:xfrm>
            <a:off x="7000892" y="2714620"/>
            <a:ext cx="2000232" cy="1928826"/>
          </a:xfrm>
          <a:prstGeom prst="ellipse">
            <a:avLst/>
          </a:prstGeom>
          <a:ln w="5715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13" name="TextBox 12"/>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
        <p:nvSpPr>
          <p:cNvPr id="14" name="TextBox 13">
            <a:hlinkClick r:id="" action="ppaction://hlinkshowjump?jump=previousslide">
              <a:snd r:embed="rId4"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รูปภาพ 4" descr="http://3.bp.blogspot.com/-SUnYCQw2BKs/TtnI2z1mrHI/AAAAAAAAAQ4/NMKxwsKhgUQ/s320/bnd.jpg">
            <a:hlinkClick r:id="rId2"/>
          </p:cNvPr>
          <p:cNvPicPr/>
          <p:nvPr/>
        </p:nvPicPr>
        <p:blipFill>
          <a:blip r:embed="rId3"/>
          <a:srcRect/>
          <a:stretch>
            <a:fillRect/>
          </a:stretch>
        </p:blipFill>
        <p:spPr bwMode="auto">
          <a:xfrm>
            <a:off x="1142976" y="2071678"/>
            <a:ext cx="3333752" cy="172878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รูปภาพ 5" descr="http://2.bp.blogspot.com/-oHOYWYJGJ_U/TtnT9JhpvqI/AAAAAAAAATg/ed3zWeGhqcs/s1600/index6.jpg">
            <a:hlinkClick r:id="rId4"/>
          </p:cNvPr>
          <p:cNvPicPr/>
          <p:nvPr/>
        </p:nvPicPr>
        <p:blipFill>
          <a:blip r:embed="rId5"/>
          <a:srcRect/>
          <a:stretch>
            <a:fillRect/>
          </a:stretch>
        </p:blipFill>
        <p:spPr bwMode="auto">
          <a:xfrm>
            <a:off x="1142976" y="4214818"/>
            <a:ext cx="3324227" cy="171926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073" name="Rectangle 1"/>
          <p:cNvSpPr>
            <a:spLocks noChangeArrowheads="1"/>
          </p:cNvSpPr>
          <p:nvPr/>
        </p:nvSpPr>
        <p:spPr bwMode="auto">
          <a:xfrm>
            <a:off x="4929190" y="2428868"/>
            <a:ext cx="3571868" cy="3108543"/>
          </a:xfrm>
          <a:prstGeom prst="rect">
            <a:avLst/>
          </a:prstGeom>
          <a:gradFill flip="none" rotWithShape="1">
            <a:gsLst>
              <a:gs pos="0">
                <a:srgbClr val="FF9900"/>
              </a:gs>
              <a:gs pos="50000">
                <a:schemeClr val="accent1">
                  <a:tint val="44500"/>
                  <a:satMod val="160000"/>
                </a:schemeClr>
              </a:gs>
              <a:gs pos="100000">
                <a:schemeClr val="accent1">
                  <a:tint val="23500"/>
                  <a:satMod val="160000"/>
                </a:schemeClr>
              </a:gs>
            </a:gsLst>
            <a:path path="circle">
              <a:fillToRect l="100000" b="100000"/>
            </a:path>
            <a:tileRect t="-100000" r="-100000"/>
          </a:gradFill>
          <a:ln w="76200">
            <a:solidFill>
              <a:srgbClr val="0033CC"/>
            </a:solid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b="0" i="0" u="none" strike="noStrike" cap="none" normalizeH="0" baseline="0" dirty="0" smtClean="0">
                <a:ln>
                  <a:noFill/>
                </a:ln>
                <a:solidFill>
                  <a:srgbClr val="303030"/>
                </a:solidFill>
                <a:effectLst/>
                <a:latin typeface="Batang" pitchFamily="18" charset="-127"/>
                <a:ea typeface="Batang" pitchFamily="18" charset="-127"/>
                <a:cs typeface="Cordia New" pitchFamily="34" charset="-34"/>
              </a:rPr>
              <a:t>The Brunei Dollar</a:t>
            </a:r>
            <a:r>
              <a:rPr kumimoji="0" lang="th-TH" altLang="zh-CN" b="0" i="0" u="none" strike="noStrike" cap="none" normalizeH="0" baseline="0" dirty="0" smtClean="0">
                <a:ln>
                  <a:noFill/>
                </a:ln>
                <a:solidFill>
                  <a:srgbClr val="303030"/>
                </a:solidFill>
                <a:effectLst/>
                <a:latin typeface="Batang" pitchFamily="18" charset="-127"/>
                <a:ea typeface="Batang" pitchFamily="18" charset="-127"/>
                <a:cs typeface="Cordia New" pitchFamily="34" charset="-34"/>
              </a:rPr>
              <a:t> (</a:t>
            </a:r>
            <a:r>
              <a:rPr kumimoji="0" lang="en-US" altLang="zh-CN" b="0" i="0" u="none" strike="noStrike" cap="none" normalizeH="0" baseline="0" dirty="0" smtClean="0">
                <a:ln>
                  <a:noFill/>
                </a:ln>
                <a:solidFill>
                  <a:srgbClr val="303030"/>
                </a:solidFill>
                <a:effectLst/>
                <a:latin typeface="Batang" pitchFamily="18" charset="-127"/>
                <a:ea typeface="Batang" pitchFamily="18" charset="-127"/>
                <a:cs typeface="Cordia New" pitchFamily="34" charset="-34"/>
              </a:rPr>
              <a:t>BND) is the official currency of Brunei Darussalam. </a:t>
            </a:r>
            <a:r>
              <a:rPr kumimoji="0" lang="en-US" altLang="zh-CN" b="0" i="0" u="none" strike="noStrike" cap="none" normalizeH="0" baseline="0" dirty="0" smtClean="0">
                <a:ln>
                  <a:noFill/>
                </a:ln>
                <a:solidFill>
                  <a:srgbClr val="303030"/>
                </a:solidFill>
                <a:effectLst/>
                <a:latin typeface="Batang" pitchFamily="18" charset="-127"/>
                <a:ea typeface="Batang" pitchFamily="18" charset="-127"/>
                <a:cs typeface="Arial" pitchFamily="34" charset="0"/>
              </a:rPr>
              <a:t/>
            </a:r>
            <a:br>
              <a:rPr kumimoji="0" lang="en-US" altLang="zh-CN" b="0" i="0" u="none" strike="noStrike" cap="none" normalizeH="0" baseline="0" dirty="0" smtClean="0">
                <a:ln>
                  <a:noFill/>
                </a:ln>
                <a:solidFill>
                  <a:srgbClr val="303030"/>
                </a:solidFill>
                <a:effectLst/>
                <a:latin typeface="Batang" pitchFamily="18" charset="-127"/>
                <a:ea typeface="Batang" pitchFamily="18" charset="-127"/>
                <a:cs typeface="Arial" pitchFamily="34" charset="0"/>
              </a:rPr>
            </a:br>
            <a:r>
              <a:rPr kumimoji="0" lang="en-US" altLang="zh-CN" b="0" i="0" u="none" strike="noStrike" cap="none" normalizeH="0" baseline="0" dirty="0" smtClean="0">
                <a:ln>
                  <a:noFill/>
                </a:ln>
                <a:solidFill>
                  <a:srgbClr val="303030"/>
                </a:solidFill>
                <a:effectLst/>
                <a:latin typeface="Batang" pitchFamily="18" charset="-127"/>
                <a:ea typeface="Batang" pitchFamily="18" charset="-127"/>
                <a:cs typeface="Cordia New" pitchFamily="34" charset="-34"/>
              </a:rPr>
              <a:t> </a:t>
            </a:r>
            <a:r>
              <a:rPr kumimoji="0" lang="en-US" altLang="zh-CN" b="0" i="0" u="none" strike="noStrike" cap="none" normalizeH="0" baseline="0" dirty="0" smtClean="0">
                <a:ln>
                  <a:noFill/>
                </a:ln>
                <a:solidFill>
                  <a:srgbClr val="303030"/>
                </a:solidFill>
                <a:effectLst/>
                <a:latin typeface="Batang" pitchFamily="18" charset="-127"/>
                <a:ea typeface="Batang" pitchFamily="18" charset="-127"/>
                <a:cs typeface="Arial" pitchFamily="34" charset="0"/>
              </a:rPr>
              <a:t/>
            </a:r>
            <a:br>
              <a:rPr kumimoji="0" lang="en-US" altLang="zh-CN" b="0" i="0" u="none" strike="noStrike" cap="none" normalizeH="0" baseline="0" dirty="0" smtClean="0">
                <a:ln>
                  <a:noFill/>
                </a:ln>
                <a:solidFill>
                  <a:srgbClr val="303030"/>
                </a:solidFill>
                <a:effectLst/>
                <a:latin typeface="Batang" pitchFamily="18" charset="-127"/>
                <a:ea typeface="Batang" pitchFamily="18" charset="-127"/>
                <a:cs typeface="Arial" pitchFamily="34" charset="0"/>
              </a:rPr>
            </a:br>
            <a:r>
              <a:rPr kumimoji="0" lang="th-TH" altLang="zh-CN" b="0" i="0" u="none" strike="noStrike" cap="none" normalizeH="0" baseline="0" dirty="0" smtClean="0">
                <a:ln>
                  <a:noFill/>
                </a:ln>
                <a:solidFill>
                  <a:srgbClr val="303030"/>
                </a:solidFill>
                <a:effectLst/>
                <a:latin typeface="Batang" pitchFamily="18" charset="-127"/>
                <a:ea typeface="Batang" pitchFamily="18" charset="-127"/>
                <a:cs typeface="Cordia New" pitchFamily="34" charset="-34"/>
              </a:rPr>
              <a:t> </a:t>
            </a:r>
            <a:r>
              <a:rPr kumimoji="0" lang="en-US" altLang="zh-CN" b="0" i="0" u="none" strike="noStrike" cap="none" normalizeH="0" baseline="0" dirty="0" smtClean="0">
                <a:ln>
                  <a:noFill/>
                </a:ln>
                <a:solidFill>
                  <a:srgbClr val="303030"/>
                </a:solidFill>
                <a:effectLst/>
                <a:latin typeface="Batang" pitchFamily="18" charset="-127"/>
                <a:ea typeface="Batang" pitchFamily="18" charset="-127"/>
                <a:cs typeface="Cordia New" pitchFamily="34" charset="-34"/>
              </a:rPr>
              <a:t>Brunei Dollar =</a:t>
            </a:r>
            <a:r>
              <a:rPr kumimoji="0" lang="th-TH" altLang="zh-CN" b="0" i="0" u="none" strike="noStrike" cap="none" normalizeH="0" baseline="0" dirty="0" smtClean="0">
                <a:ln>
                  <a:noFill/>
                </a:ln>
                <a:solidFill>
                  <a:srgbClr val="303030"/>
                </a:solidFill>
                <a:effectLst/>
                <a:latin typeface="Batang" pitchFamily="18" charset="-127"/>
                <a:ea typeface="Batang" pitchFamily="18" charset="-127"/>
                <a:cs typeface="Cordia New" pitchFamily="34" charset="-34"/>
              </a:rPr>
              <a:t> 25 </a:t>
            </a:r>
            <a:r>
              <a:rPr kumimoji="0" lang="en-US" altLang="zh-CN" b="0" i="0" u="none" strike="noStrike" cap="none" normalizeH="0" baseline="0" dirty="0" smtClean="0">
                <a:ln>
                  <a:noFill/>
                </a:ln>
                <a:solidFill>
                  <a:srgbClr val="303030"/>
                </a:solidFill>
                <a:effectLst/>
                <a:latin typeface="Batang" pitchFamily="18" charset="-127"/>
                <a:ea typeface="Batang" pitchFamily="18" charset="-127"/>
                <a:cs typeface="Cordia New" pitchFamily="34" charset="-34"/>
              </a:rPr>
              <a:t>Thai Baht</a:t>
            </a:r>
            <a:endParaRPr kumimoji="0" lang="en-US" altLang="zh-CN" b="0" i="0" u="none" strike="noStrike" cap="none" normalizeH="0" baseline="0" dirty="0" smtClean="0">
              <a:ln>
                <a:noFill/>
              </a:ln>
              <a:solidFill>
                <a:schemeClr val="tx1"/>
              </a:solidFill>
              <a:effectLst/>
              <a:latin typeface="Batang" pitchFamily="18" charset="-127"/>
              <a:ea typeface="Batang" pitchFamily="18" charset="-127"/>
              <a:cs typeface="Angsana New" pitchFamily="18" charset="-34"/>
            </a:endParaRPr>
          </a:p>
        </p:txBody>
      </p:sp>
      <p:sp>
        <p:nvSpPr>
          <p:cNvPr id="8" name="TextBox 7"/>
          <p:cNvSpPr txBox="1"/>
          <p:nvPr/>
        </p:nvSpPr>
        <p:spPr>
          <a:xfrm>
            <a:off x="2500298" y="500042"/>
            <a:ext cx="4929222" cy="646331"/>
          </a:xfrm>
          <a:prstGeom prst="rect">
            <a:avLst/>
          </a:prstGeom>
        </p:spPr>
        <p:style>
          <a:lnRef idx="0">
            <a:schemeClr val="accent2"/>
          </a:lnRef>
          <a:fillRef idx="3">
            <a:schemeClr val="accent2"/>
          </a:fillRef>
          <a:effectRef idx="3">
            <a:schemeClr val="accent2"/>
          </a:effectRef>
          <a:fontRef idx="minor">
            <a:schemeClr val="lt1"/>
          </a:fontRef>
        </p:style>
        <p:txBody>
          <a:bodyPr wrap="square" rtlCol="0">
            <a:spAutoFit/>
          </a:bodyPr>
          <a:lstStyle/>
          <a:p>
            <a:r>
              <a:rPr lang="en-US" sz="3600" dirty="0" smtClean="0">
                <a:latin typeface="Batang" pitchFamily="18" charset="-127"/>
                <a:ea typeface="Batang" pitchFamily="18" charset="-127"/>
              </a:rPr>
              <a:t>Brunei  Darussalam</a:t>
            </a:r>
            <a:endParaRPr lang="th-TH" sz="3600" dirty="0">
              <a:latin typeface="Batang" pitchFamily="18" charset="-127"/>
              <a:ea typeface="Batang" pitchFamily="18" charset="-127"/>
            </a:endParaRPr>
          </a:p>
        </p:txBody>
      </p:sp>
      <p:sp>
        <p:nvSpPr>
          <p:cNvPr id="9" name="TextBox 8">
            <a:hlinkClick r:id="rId6" action="ppaction://hlinksldjump">
              <a:snd r:embed="rId7" name="click.wav" builtIn="1"/>
            </a:hlinkClick>
          </p:cNvPr>
          <p:cNvSpPr txBox="1"/>
          <p:nvPr/>
        </p:nvSpPr>
        <p:spPr>
          <a:xfrm>
            <a:off x="8000992" y="6334780"/>
            <a:ext cx="1143008" cy="523220"/>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US" b="1" dirty="0" smtClean="0"/>
              <a:t>Main</a:t>
            </a:r>
            <a:endParaRPr lang="th-TH" b="1" dirty="0"/>
          </a:p>
        </p:txBody>
      </p:sp>
      <p:sp>
        <p:nvSpPr>
          <p:cNvPr id="10" name="TextBox 9"/>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
        <p:nvSpPr>
          <p:cNvPr id="11" name="TextBox 10">
            <a:hlinkClick r:id="" action="ppaction://hlinkshowjump?jump=previousslide">
              <a:snd r:embed="rId8"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รูปภาพ 4" descr="http://3.bp.blogspot.com/-2teDxkzCrhc/TtnUYrPwDmI/AAAAAAAAATo/4bpJinJrMxw/s320/images7.jpg">
            <a:hlinkClick r:id="rId2"/>
          </p:cNvPr>
          <p:cNvPicPr/>
          <p:nvPr/>
        </p:nvPicPr>
        <p:blipFill>
          <a:blip r:embed="rId3"/>
          <a:srcRect/>
          <a:stretch>
            <a:fillRect/>
          </a:stretch>
        </p:blipFill>
        <p:spPr bwMode="auto">
          <a:xfrm>
            <a:off x="1071538" y="2143116"/>
            <a:ext cx="3048000" cy="14478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รูปภาพ 5" descr="http://3.bp.blogspot.com/-0n1VEjs_sqc/TtnUZIfyoBI/AAAAAAAAATs/1bDdUCE81Ms/s320/images8.jpg">
            <a:hlinkClick r:id="rId4"/>
          </p:cNvPr>
          <p:cNvPicPr/>
          <p:nvPr/>
        </p:nvPicPr>
        <p:blipFill>
          <a:blip r:embed="rId5"/>
          <a:srcRect/>
          <a:stretch>
            <a:fillRect/>
          </a:stretch>
        </p:blipFill>
        <p:spPr bwMode="auto">
          <a:xfrm>
            <a:off x="1071538" y="4071942"/>
            <a:ext cx="3048000" cy="14097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7" name="สี่เหลี่ยมผืนผ้า 6"/>
          <p:cNvSpPr/>
          <p:nvPr/>
        </p:nvSpPr>
        <p:spPr>
          <a:xfrm>
            <a:off x="4643438" y="2357430"/>
            <a:ext cx="3214710" cy="3108543"/>
          </a:xfrm>
          <a:prstGeom prst="rect">
            <a:avLst/>
          </a:prstGeom>
          <a:ln w="57150"/>
          <a:effectLst>
            <a:innerShdw blurRad="63500" dist="50800" dir="16200000">
              <a:prstClr val="black">
                <a:alpha val="50000"/>
              </a:prstClr>
            </a:innerShdw>
          </a:effectLst>
        </p:spPr>
        <p:style>
          <a:lnRef idx="1">
            <a:schemeClr val="accent2"/>
          </a:lnRef>
          <a:fillRef idx="2">
            <a:schemeClr val="accent2"/>
          </a:fillRef>
          <a:effectRef idx="1">
            <a:schemeClr val="accent2"/>
          </a:effectRef>
          <a:fontRef idx="minor">
            <a:schemeClr val="dk1"/>
          </a:fontRef>
        </p:style>
        <p:txBody>
          <a:bodyPr wrap="square">
            <a:spAutoFit/>
          </a:bodyPr>
          <a:lstStyle/>
          <a:p>
            <a:r>
              <a:rPr lang="en-US" dirty="0" smtClean="0">
                <a:latin typeface="Batang" pitchFamily="18" charset="-127"/>
                <a:ea typeface="Batang" pitchFamily="18" charset="-127"/>
              </a:rPr>
              <a:t>The Cambodian</a:t>
            </a:r>
            <a:r>
              <a:rPr lang="th-TH" dirty="0" smtClean="0">
                <a:latin typeface="Batang" pitchFamily="18" charset="-127"/>
                <a:ea typeface="Batang" pitchFamily="18" charset="-127"/>
              </a:rPr>
              <a:t> </a:t>
            </a:r>
            <a:r>
              <a:rPr lang="en-US" dirty="0" smtClean="0">
                <a:latin typeface="Batang" pitchFamily="18" charset="-127"/>
                <a:ea typeface="Batang" pitchFamily="18" charset="-127"/>
              </a:rPr>
              <a:t>Riel (KHR) is the official currency of Cambodia.</a:t>
            </a:r>
            <a:br>
              <a:rPr lang="en-US" dirty="0" smtClean="0">
                <a:latin typeface="Batang" pitchFamily="18" charset="-127"/>
                <a:ea typeface="Batang" pitchFamily="18" charset="-127"/>
              </a:rPr>
            </a:br>
            <a:r>
              <a:rPr lang="en-US" dirty="0" smtClean="0">
                <a:latin typeface="Batang" pitchFamily="18" charset="-127"/>
                <a:ea typeface="Batang" pitchFamily="18" charset="-127"/>
              </a:rPr>
              <a:t/>
            </a:r>
            <a:br>
              <a:rPr lang="en-US" dirty="0" smtClean="0">
                <a:latin typeface="Batang" pitchFamily="18" charset="-127"/>
                <a:ea typeface="Batang" pitchFamily="18" charset="-127"/>
              </a:rPr>
            </a:br>
            <a:r>
              <a:rPr lang="th-TH" dirty="0" smtClean="0">
                <a:latin typeface="Batang" pitchFamily="18" charset="-127"/>
                <a:ea typeface="Batang" pitchFamily="18" charset="-127"/>
              </a:rPr>
              <a:t>150 </a:t>
            </a:r>
            <a:r>
              <a:rPr lang="en-US" dirty="0" smtClean="0">
                <a:latin typeface="Batang" pitchFamily="18" charset="-127"/>
                <a:ea typeface="Batang" pitchFamily="18" charset="-127"/>
              </a:rPr>
              <a:t>Cambodian</a:t>
            </a:r>
            <a:r>
              <a:rPr lang="th-TH" dirty="0" smtClean="0">
                <a:latin typeface="Batang" pitchFamily="18" charset="-127"/>
                <a:ea typeface="Batang" pitchFamily="18" charset="-127"/>
              </a:rPr>
              <a:t> </a:t>
            </a:r>
            <a:r>
              <a:rPr lang="en-US" dirty="0" smtClean="0">
                <a:latin typeface="Batang" pitchFamily="18" charset="-127"/>
                <a:ea typeface="Batang" pitchFamily="18" charset="-127"/>
              </a:rPr>
              <a:t>Riel = </a:t>
            </a:r>
            <a:r>
              <a:rPr lang="th-TH" dirty="0" smtClean="0">
                <a:latin typeface="Batang" pitchFamily="18" charset="-127"/>
                <a:ea typeface="Batang" pitchFamily="18" charset="-127"/>
              </a:rPr>
              <a:t>1 </a:t>
            </a:r>
            <a:r>
              <a:rPr lang="en-US" dirty="0" smtClean="0">
                <a:latin typeface="Batang" pitchFamily="18" charset="-127"/>
                <a:ea typeface="Batang" pitchFamily="18" charset="-127"/>
              </a:rPr>
              <a:t>Thai Baht</a:t>
            </a:r>
            <a:endParaRPr lang="th-TH" dirty="0">
              <a:latin typeface="Batang" pitchFamily="18" charset="-127"/>
              <a:ea typeface="Batang" pitchFamily="18" charset="-127"/>
            </a:endParaRPr>
          </a:p>
        </p:txBody>
      </p:sp>
      <p:sp>
        <p:nvSpPr>
          <p:cNvPr id="8" name="TextBox 7">
            <a:hlinkClick r:id="rId6" action="ppaction://hlinksldjump">
              <a:snd r:embed="rId7" name="type.wav" builtIn="1"/>
            </a:hlinkClick>
          </p:cNvPr>
          <p:cNvSpPr txBox="1"/>
          <p:nvPr/>
        </p:nvSpPr>
        <p:spPr>
          <a:xfrm>
            <a:off x="3357554" y="642918"/>
            <a:ext cx="2643206" cy="769441"/>
          </a:xfrm>
          <a:prstGeom prst="rect">
            <a:avLst/>
          </a:prstGeom>
          <a:solidFill>
            <a:srgbClr val="66FF33"/>
          </a:solidFill>
          <a:scene3d>
            <a:camera prst="orthographicFront">
              <a:rot lat="0" lon="0" rev="0"/>
            </a:camera>
            <a:lightRig rig="threePt" dir="t">
              <a:rot lat="0" lon="0" rev="1200000"/>
            </a:lightRig>
          </a:scene3d>
          <a:sp3d>
            <a:bevelT w="63500" h="25400" prst="convex"/>
          </a:sp3d>
        </p:spPr>
        <p:style>
          <a:lnRef idx="0">
            <a:schemeClr val="accent4"/>
          </a:lnRef>
          <a:fillRef idx="3">
            <a:schemeClr val="accent4"/>
          </a:fillRef>
          <a:effectRef idx="3">
            <a:schemeClr val="accent4"/>
          </a:effectRef>
          <a:fontRef idx="minor">
            <a:schemeClr val="lt1"/>
          </a:fontRef>
        </p:style>
        <p:txBody>
          <a:bodyPr wrap="square" rtlCol="0">
            <a:spAutoFit/>
          </a:bodyPr>
          <a:lstStyle/>
          <a:p>
            <a:pPr algn="ctr"/>
            <a:r>
              <a:rPr lang="en-US" sz="4400" dirty="0" smtClean="0"/>
              <a:t>Cambodia</a:t>
            </a:r>
            <a:endParaRPr lang="th-TH" sz="4400" dirty="0"/>
          </a:p>
        </p:txBody>
      </p:sp>
      <p:sp>
        <p:nvSpPr>
          <p:cNvPr id="9" name="TextBox 8">
            <a:hlinkClick r:id="rId8" action="ppaction://hlinksldjump">
              <a:snd r:embed="rId9" name="click.wav" builtIn="1"/>
            </a:hlinkClick>
          </p:cNvPr>
          <p:cNvSpPr txBox="1"/>
          <p:nvPr/>
        </p:nvSpPr>
        <p:spPr>
          <a:xfrm>
            <a:off x="7858116" y="6334780"/>
            <a:ext cx="1285884" cy="523220"/>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US" b="1" dirty="0" smtClean="0"/>
              <a:t>Main</a:t>
            </a:r>
            <a:endParaRPr lang="th-TH" b="1" dirty="0"/>
          </a:p>
        </p:txBody>
      </p:sp>
      <p:sp>
        <p:nvSpPr>
          <p:cNvPr id="10" name="TextBox 9"/>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รูปภาพ 4" descr="http://4.bp.blogspot.com/-2UuPiFrAEEQ/TtnMqiRjs6I/AAAAAAAAARQ/3wSacRcPzTM/s320/banknote+100000+indonesian+rupiah+obverse.jpg">
            <a:hlinkClick r:id="rId2"/>
          </p:cNvPr>
          <p:cNvPicPr/>
          <p:nvPr/>
        </p:nvPicPr>
        <p:blipFill>
          <a:blip r:embed="rId3"/>
          <a:srcRect/>
          <a:stretch>
            <a:fillRect/>
          </a:stretch>
        </p:blipFill>
        <p:spPr bwMode="auto">
          <a:xfrm>
            <a:off x="1000100" y="2214554"/>
            <a:ext cx="3048000" cy="168116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รูปภาพ 5" descr="http://1.bp.blogspot.com/-mivz1qKrfJw/TtnMrxJdWPI/AAAAAAAAARY/V1q7WA8HA7c/s320/banknote+100000+indonesian+rupiah+reverse.jpg">
            <a:hlinkClick r:id="rId4"/>
          </p:cNvPr>
          <p:cNvPicPr/>
          <p:nvPr/>
        </p:nvPicPr>
        <p:blipFill>
          <a:blip r:embed="rId5"/>
          <a:srcRect/>
          <a:stretch>
            <a:fillRect/>
          </a:stretch>
        </p:blipFill>
        <p:spPr bwMode="auto">
          <a:xfrm>
            <a:off x="1000100" y="4357694"/>
            <a:ext cx="3048000" cy="157163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7" name="สี่เหลี่ยมผืนผ้า 6"/>
          <p:cNvSpPr/>
          <p:nvPr/>
        </p:nvSpPr>
        <p:spPr>
          <a:xfrm>
            <a:off x="4572000" y="2571744"/>
            <a:ext cx="3500462" cy="2677656"/>
          </a:xfrm>
          <a:prstGeom prst="rect">
            <a:avLst/>
          </a:prstGeom>
          <a:scene3d>
            <a:camera prst="orthographicFront">
              <a:rot lat="0" lon="0" rev="0"/>
            </a:camera>
            <a:lightRig rig="threePt" dir="t">
              <a:rot lat="0" lon="0" rev="1200000"/>
            </a:lightRig>
          </a:scene3d>
          <a:sp3d>
            <a:bevelT w="63500" h="25400" prst="hardEdge"/>
          </a:sp3d>
        </p:spPr>
        <p:style>
          <a:lnRef idx="0">
            <a:schemeClr val="accent5"/>
          </a:lnRef>
          <a:fillRef idx="3">
            <a:schemeClr val="accent5"/>
          </a:fillRef>
          <a:effectRef idx="3">
            <a:schemeClr val="accent5"/>
          </a:effectRef>
          <a:fontRef idx="minor">
            <a:schemeClr val="lt1"/>
          </a:fontRef>
        </p:style>
        <p:txBody>
          <a:bodyPr wrap="square">
            <a:spAutoFit/>
          </a:bodyPr>
          <a:lstStyle/>
          <a:p>
            <a:r>
              <a:rPr lang="en-US" dirty="0" smtClean="0"/>
              <a:t>The Indonesian</a:t>
            </a:r>
            <a:r>
              <a:rPr lang="th-TH" dirty="0" smtClean="0"/>
              <a:t> </a:t>
            </a:r>
            <a:r>
              <a:rPr lang="en-US" dirty="0" smtClean="0"/>
              <a:t>Rupiah (IDR) is the official currency of Indonesia.</a:t>
            </a:r>
            <a:br>
              <a:rPr lang="en-US" dirty="0" smtClean="0"/>
            </a:br>
            <a:r>
              <a:rPr lang="en-US" dirty="0" smtClean="0"/>
              <a:t/>
            </a:r>
            <a:br>
              <a:rPr lang="en-US" dirty="0" smtClean="0"/>
            </a:br>
            <a:r>
              <a:rPr lang="th-TH" dirty="0" smtClean="0"/>
              <a:t>1000 </a:t>
            </a:r>
            <a:r>
              <a:rPr lang="en-US" dirty="0" smtClean="0"/>
              <a:t>Indonesian</a:t>
            </a:r>
            <a:r>
              <a:rPr lang="th-TH" dirty="0" smtClean="0"/>
              <a:t> </a:t>
            </a:r>
            <a:r>
              <a:rPr lang="en-US" dirty="0" smtClean="0"/>
              <a:t>Rupiah = </a:t>
            </a:r>
            <a:r>
              <a:rPr lang="th-TH" dirty="0" smtClean="0"/>
              <a:t>3 </a:t>
            </a:r>
            <a:r>
              <a:rPr lang="en-US" dirty="0" smtClean="0"/>
              <a:t>Thai Baht</a:t>
            </a:r>
            <a:endParaRPr lang="th-TH" dirty="0"/>
          </a:p>
        </p:txBody>
      </p:sp>
      <p:sp>
        <p:nvSpPr>
          <p:cNvPr id="8" name="TextBox 7"/>
          <p:cNvSpPr txBox="1"/>
          <p:nvPr/>
        </p:nvSpPr>
        <p:spPr>
          <a:xfrm>
            <a:off x="2428860" y="500042"/>
            <a:ext cx="4286280" cy="923330"/>
          </a:xfrm>
          <a:prstGeom prst="rect">
            <a:avLst/>
          </a:prstGeom>
          <a:ln w="76200"/>
          <a:scene3d>
            <a:camera prst="orthographicFront"/>
            <a:lightRig rig="threePt" dir="t"/>
          </a:scene3d>
          <a:sp3d>
            <a:bevelT/>
          </a:sp3d>
        </p:spPr>
        <p:style>
          <a:lnRef idx="1">
            <a:schemeClr val="accent4"/>
          </a:lnRef>
          <a:fillRef idx="2">
            <a:schemeClr val="accent4"/>
          </a:fillRef>
          <a:effectRef idx="1">
            <a:schemeClr val="accent4"/>
          </a:effectRef>
          <a:fontRef idx="minor">
            <a:schemeClr val="dk1"/>
          </a:fontRef>
        </p:style>
        <p:txBody>
          <a:bodyPr wrap="square" rtlCol="0">
            <a:spAutoFit/>
          </a:bodyPr>
          <a:lstStyle/>
          <a:p>
            <a:pPr algn="ctr"/>
            <a:r>
              <a:rPr lang="en-US" sz="54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cs typeface="+mj-cs"/>
              </a:rPr>
              <a:t>Indonesia</a:t>
            </a:r>
            <a:endParaRPr lang="th-TH" sz="54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cs typeface="+mj-cs"/>
            </a:endParaRPr>
          </a:p>
        </p:txBody>
      </p:sp>
      <p:sp>
        <p:nvSpPr>
          <p:cNvPr id="10" name="TextBox 9">
            <a:hlinkClick r:id="rId6" action="ppaction://hlinksldjump">
              <a:snd r:embed="rId7" name="click.wav" builtIn="1"/>
            </a:hlinkClick>
          </p:cNvPr>
          <p:cNvSpPr txBox="1"/>
          <p:nvPr/>
        </p:nvSpPr>
        <p:spPr>
          <a:xfrm>
            <a:off x="8000992" y="6334780"/>
            <a:ext cx="1143008" cy="523220"/>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US" b="1" dirty="0" smtClean="0"/>
              <a:t>Main</a:t>
            </a:r>
            <a:endParaRPr lang="th-TH" b="1" dirty="0"/>
          </a:p>
        </p:txBody>
      </p:sp>
      <p:sp>
        <p:nvSpPr>
          <p:cNvPr id="11" name="TextBox 10"/>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
        <p:nvSpPr>
          <p:cNvPr id="12" name="TextBox 11">
            <a:hlinkClick r:id="" action="ppaction://hlinkshowjump?jump=previousslide">
              <a:snd r:embed="rId8"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รูปภาพ 4" descr="http://4.bp.blogspot.com/-dMp2I3mL0b8/TtnM7wyngKI/AAAAAAAAARo/pQsTs9H1LSI/s320/1186761923.jpg">
            <a:hlinkClick r:id="rId2"/>
          </p:cNvPr>
          <p:cNvPicPr/>
          <p:nvPr/>
        </p:nvPicPr>
        <p:blipFill>
          <a:blip r:embed="rId3"/>
          <a:srcRect/>
          <a:stretch>
            <a:fillRect/>
          </a:stretch>
        </p:blipFill>
        <p:spPr bwMode="auto">
          <a:xfrm>
            <a:off x="1071538" y="4214818"/>
            <a:ext cx="3429024" cy="1714512"/>
          </a:xfrm>
          <a:prstGeom prst="rect">
            <a:avLst/>
          </a:prstGeom>
          <a:noFill/>
          <a:ln w="9525">
            <a:noFill/>
            <a:miter lim="800000"/>
            <a:headEnd/>
            <a:tailEnd/>
          </a:ln>
        </p:spPr>
      </p:pic>
      <p:pic>
        <p:nvPicPr>
          <p:cNvPr id="6" name="รูปภาพ 5" descr="http://4.bp.blogspot.com/-Q11u2qA_kDM/TtnM6r4ZN0I/AAAAAAAAARg/R2jQtbWjd7g/s320/1186761901.jpg">
            <a:hlinkClick r:id="rId4"/>
          </p:cNvPr>
          <p:cNvPicPr/>
          <p:nvPr/>
        </p:nvPicPr>
        <p:blipFill>
          <a:blip r:embed="rId5"/>
          <a:srcRect/>
          <a:stretch>
            <a:fillRect/>
          </a:stretch>
        </p:blipFill>
        <p:spPr bwMode="auto">
          <a:xfrm>
            <a:off x="1071538" y="2000240"/>
            <a:ext cx="3429024" cy="1857388"/>
          </a:xfrm>
          <a:prstGeom prst="rect">
            <a:avLst/>
          </a:prstGeom>
          <a:noFill/>
          <a:ln w="9525">
            <a:noFill/>
            <a:miter lim="800000"/>
            <a:headEnd/>
            <a:tailEnd/>
          </a:ln>
        </p:spPr>
      </p:pic>
      <p:sp>
        <p:nvSpPr>
          <p:cNvPr id="7" name="สี่เหลี่ยมผืนผ้า 6"/>
          <p:cNvSpPr/>
          <p:nvPr/>
        </p:nvSpPr>
        <p:spPr>
          <a:xfrm>
            <a:off x="5143504" y="2714620"/>
            <a:ext cx="2857520" cy="2677656"/>
          </a:xfrm>
          <a:prstGeom prst="rect">
            <a:avLst/>
          </a:prstGeom>
          <a:solidFill>
            <a:srgbClr val="FF6699"/>
          </a:solidFill>
        </p:spPr>
        <p:style>
          <a:lnRef idx="3">
            <a:schemeClr val="lt1"/>
          </a:lnRef>
          <a:fillRef idx="1">
            <a:schemeClr val="accent6"/>
          </a:fillRef>
          <a:effectRef idx="1">
            <a:schemeClr val="accent6"/>
          </a:effectRef>
          <a:fontRef idx="minor">
            <a:schemeClr val="lt1"/>
          </a:fontRef>
        </p:style>
        <p:txBody>
          <a:bodyPr wrap="square">
            <a:spAutoFit/>
          </a:bodyPr>
          <a:lstStyle/>
          <a:p>
            <a:r>
              <a:rPr lang="en-US" dirty="0" smtClean="0"/>
              <a:t>The Lao Kip (LAK)</a:t>
            </a:r>
            <a:r>
              <a:rPr lang="th-TH" dirty="0" smtClean="0"/>
              <a:t> </a:t>
            </a:r>
            <a:r>
              <a:rPr lang="en-US" dirty="0" smtClean="0"/>
              <a:t>is the official currency of Laos. </a:t>
            </a:r>
            <a:br>
              <a:rPr lang="en-US" dirty="0" smtClean="0"/>
            </a:br>
            <a:r>
              <a:rPr lang="en-US" dirty="0" smtClean="0"/>
              <a:t/>
            </a:r>
            <a:br>
              <a:rPr lang="en-US" dirty="0" smtClean="0"/>
            </a:br>
            <a:r>
              <a:rPr lang="th-TH" dirty="0" smtClean="0"/>
              <a:t>1000 </a:t>
            </a:r>
            <a:r>
              <a:rPr lang="en-US" dirty="0" smtClean="0"/>
              <a:t>Lao Kip = </a:t>
            </a:r>
            <a:r>
              <a:rPr lang="th-TH" dirty="0" smtClean="0"/>
              <a:t>4 </a:t>
            </a:r>
            <a:r>
              <a:rPr lang="en-US" dirty="0" smtClean="0"/>
              <a:t>Thai Baht</a:t>
            </a:r>
            <a:endParaRPr lang="th-TH" dirty="0"/>
          </a:p>
        </p:txBody>
      </p:sp>
      <p:sp>
        <p:nvSpPr>
          <p:cNvPr id="8" name="TextBox 7"/>
          <p:cNvSpPr txBox="1"/>
          <p:nvPr/>
        </p:nvSpPr>
        <p:spPr>
          <a:xfrm>
            <a:off x="3786182" y="857232"/>
            <a:ext cx="2357454" cy="769441"/>
          </a:xfrm>
          <a:prstGeom prst="rect">
            <a:avLst/>
          </a:prstGeom>
          <a:scene3d>
            <a:camera prst="orthographicFront">
              <a:rot lat="0" lon="0" rev="0"/>
            </a:camera>
            <a:lightRig rig="threePt" dir="t">
              <a:rot lat="0" lon="0" rev="1200000"/>
            </a:lightRig>
          </a:scene3d>
          <a:sp3d>
            <a:bevelT w="63500" h="25400" prst="coolSlant"/>
          </a:sp3d>
        </p:spPr>
        <p:style>
          <a:lnRef idx="0">
            <a:schemeClr val="accent1"/>
          </a:lnRef>
          <a:fillRef idx="3">
            <a:schemeClr val="accent1"/>
          </a:fillRef>
          <a:effectRef idx="3">
            <a:schemeClr val="accent1"/>
          </a:effectRef>
          <a:fontRef idx="minor">
            <a:schemeClr val="lt1"/>
          </a:fontRef>
        </p:style>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4400" b="1" spc="50" dirty="0" smtClean="0">
                <a:ln w="11430">
                  <a:solidFill>
                    <a:srgbClr val="0033CC"/>
                  </a:solidFill>
                </a:ln>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ngsana New" pitchFamily="18" charset="-34"/>
                <a:cs typeface="Angsana New" pitchFamily="18" charset="-34"/>
              </a:rPr>
              <a:t>Lao</a:t>
            </a:r>
            <a:endParaRPr lang="th-TH" sz="4400" b="1" spc="50" dirty="0">
              <a:ln w="11430">
                <a:solidFill>
                  <a:srgbClr val="0033CC"/>
                </a:solidFill>
              </a:ln>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ngsana New" pitchFamily="18" charset="-34"/>
              <a:cs typeface="Angsana New" pitchFamily="18" charset="-34"/>
            </a:endParaRPr>
          </a:p>
        </p:txBody>
      </p:sp>
      <p:sp>
        <p:nvSpPr>
          <p:cNvPr id="9" name="TextBox 8">
            <a:hlinkClick r:id="rId6" action="ppaction://hlinksldjump">
              <a:snd r:embed="rId7" name="click.wav" builtIn="1"/>
            </a:hlinkClick>
          </p:cNvPr>
          <p:cNvSpPr txBox="1"/>
          <p:nvPr/>
        </p:nvSpPr>
        <p:spPr>
          <a:xfrm>
            <a:off x="8000992" y="6334780"/>
            <a:ext cx="1143008" cy="523220"/>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US" b="1" dirty="0" smtClean="0"/>
              <a:t>Main</a:t>
            </a:r>
            <a:endParaRPr lang="th-TH" b="1" dirty="0"/>
          </a:p>
        </p:txBody>
      </p:sp>
      <p:sp>
        <p:nvSpPr>
          <p:cNvPr id="10" name="TextBox 9"/>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
        <p:nvSpPr>
          <p:cNvPr id="11" name="TextBox 10">
            <a:hlinkClick r:id="" action="ppaction://hlinkshowjump?jump=previousslide">
              <a:snd r:embed="rId8"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th-TH"/>
          </a:p>
        </p:txBody>
      </p:sp>
      <p:pic>
        <p:nvPicPr>
          <p:cNvPr id="68609" name="Picture 49" descr="http://2.bp.blogspot.com/-kElFIlZFmIc/TtnNPTVySSI/AAAAAAAAARw/1PrjRMkHxX4/s320/banknote+100+malaysian+ringgit+obverse.jpg">
            <a:hlinkClick r:id="rId2"/>
          </p:cNvPr>
          <p:cNvPicPr>
            <a:picLocks noChangeAspect="1" noChangeArrowheads="1"/>
          </p:cNvPicPr>
          <p:nvPr/>
        </p:nvPicPr>
        <p:blipFill>
          <a:blip r:embed="rId3"/>
          <a:srcRect/>
          <a:stretch>
            <a:fillRect/>
          </a:stretch>
        </p:blipFill>
        <p:spPr bwMode="auto">
          <a:xfrm>
            <a:off x="928662" y="1928802"/>
            <a:ext cx="3429024" cy="185738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8611" name="Rectangle 3"/>
          <p:cNvSpPr>
            <a:spLocks noChangeArrowheads="1"/>
          </p:cNvSpPr>
          <p:nvPr/>
        </p:nvSpPr>
        <p:spPr bwMode="auto">
          <a:xfrm>
            <a:off x="0" y="185737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th-TH" sz="2800" b="0" i="0" u="none" strike="noStrike" cap="none" normalizeH="0" baseline="0" smtClean="0">
              <a:ln>
                <a:noFill/>
              </a:ln>
              <a:solidFill>
                <a:schemeClr val="tx1"/>
              </a:solidFill>
              <a:effectLst/>
              <a:latin typeface="Arial" pitchFamily="34" charset="0"/>
              <a:cs typeface="Angsana New" pitchFamily="18" charset="-34"/>
            </a:endParaRPr>
          </a:p>
        </p:txBody>
      </p:sp>
      <p:pic>
        <p:nvPicPr>
          <p:cNvPr id="8" name="รูปภาพ 7" descr="http://2.bp.blogspot.com/-qHSNAQ7Zzis/TtnNQfVi-FI/AAAAAAAAAR0/L4dmY5g2WEM/s320/banknote+100+malaysian+ringgit+reverse.jpg">
            <a:hlinkClick r:id="rId4"/>
          </p:cNvPr>
          <p:cNvPicPr/>
          <p:nvPr/>
        </p:nvPicPr>
        <p:blipFill>
          <a:blip r:embed="rId5"/>
          <a:srcRect/>
          <a:stretch>
            <a:fillRect/>
          </a:stretch>
        </p:blipFill>
        <p:spPr bwMode="auto">
          <a:xfrm>
            <a:off x="928662" y="4286256"/>
            <a:ext cx="3429024" cy="178595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8612" name="Rectangle 4"/>
          <p:cNvSpPr>
            <a:spLocks noChangeArrowheads="1"/>
          </p:cNvSpPr>
          <p:nvPr/>
        </p:nvSpPr>
        <p:spPr bwMode="auto">
          <a:xfrm>
            <a:off x="5000628" y="1928802"/>
            <a:ext cx="3428992" cy="3970318"/>
          </a:xfrm>
          <a:prstGeom prst="rect">
            <a:avLst/>
          </a:prstGeom>
          <a:ln w="76200">
            <a:headEnd/>
            <a:tailEnd/>
          </a:ln>
        </p:spPr>
        <p:style>
          <a:lnRef idx="1">
            <a:schemeClr val="accent5"/>
          </a:lnRef>
          <a:fillRef idx="2">
            <a:schemeClr val="accent5"/>
          </a:fillRef>
          <a:effectRef idx="1">
            <a:schemeClr val="accent5"/>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b="0" i="0" u="none" strike="noStrike" cap="none" normalizeH="0" baseline="0" dirty="0" smtClean="0">
                <a:ln>
                  <a:noFill/>
                </a:ln>
                <a:solidFill>
                  <a:srgbClr val="303030"/>
                </a:solidFill>
                <a:effectLst/>
                <a:latin typeface="Batang" pitchFamily="18" charset="-127"/>
                <a:ea typeface="Batang" pitchFamily="18" charset="-127"/>
                <a:cs typeface="Cordia New" pitchFamily="34" charset="-34"/>
              </a:rPr>
              <a:t>The Malaysian</a:t>
            </a:r>
            <a:r>
              <a:rPr kumimoji="0" lang="th-TH" altLang="zh-CN" b="0" i="0" u="none" strike="noStrike" cap="none" normalizeH="0" baseline="0" dirty="0" smtClean="0">
                <a:ln>
                  <a:noFill/>
                </a:ln>
                <a:solidFill>
                  <a:srgbClr val="303030"/>
                </a:solidFill>
                <a:effectLst/>
                <a:latin typeface="Batang" pitchFamily="18" charset="-127"/>
                <a:ea typeface="Batang" pitchFamily="18" charset="-127"/>
                <a:cs typeface="Cordia New" pitchFamily="34" charset="-34"/>
              </a:rPr>
              <a:t> </a:t>
            </a:r>
            <a:r>
              <a:rPr kumimoji="0" lang="en-US" altLang="zh-CN" b="0" i="0" u="none" strike="noStrike" cap="none" normalizeH="0" baseline="0" dirty="0" smtClean="0">
                <a:ln>
                  <a:noFill/>
                </a:ln>
                <a:solidFill>
                  <a:srgbClr val="303030"/>
                </a:solidFill>
                <a:effectLst/>
                <a:latin typeface="Batang" pitchFamily="18" charset="-127"/>
                <a:ea typeface="Batang" pitchFamily="18" charset="-127"/>
                <a:cs typeface="Cordia New" pitchFamily="34" charset="-34"/>
              </a:rPr>
              <a:t>Ringgit (MYR) is the official currency of Malaysia. </a:t>
            </a:r>
            <a:r>
              <a:rPr kumimoji="0" lang="th-TH" altLang="zh-CN" b="0" i="0" u="none" strike="noStrike" cap="none" normalizeH="0" baseline="0" dirty="0" smtClean="0">
                <a:ln>
                  <a:noFill/>
                </a:ln>
                <a:solidFill>
                  <a:srgbClr val="303030"/>
                </a:solidFill>
                <a:effectLst/>
                <a:latin typeface="Batang" pitchFamily="18" charset="-127"/>
                <a:ea typeface="Batang" pitchFamily="18" charset="-127"/>
                <a:cs typeface="Cordia New" pitchFamily="34" charset="-34"/>
              </a:rPr>
              <a:t> </a:t>
            </a:r>
            <a:endParaRPr kumimoji="0" lang="en-US" altLang="zh-CN" b="0" i="0" u="none" strike="noStrike" cap="none" normalizeH="0" baseline="0" dirty="0" smtClean="0">
              <a:ln>
                <a:noFill/>
              </a:ln>
              <a:solidFill>
                <a:srgbClr val="303030"/>
              </a:solidFill>
              <a:effectLst/>
              <a:latin typeface="Batang" pitchFamily="18" charset="-127"/>
              <a:ea typeface="Batang" pitchFamily="18" charset="-127"/>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b="0" i="0" u="none" strike="noStrike" cap="none" normalizeH="0" baseline="0" dirty="0" smtClean="0">
                <a:ln>
                  <a:noFill/>
                </a:ln>
                <a:solidFill>
                  <a:srgbClr val="303030"/>
                </a:solidFill>
                <a:effectLst/>
                <a:latin typeface="Batang" pitchFamily="18" charset="-127"/>
                <a:ea typeface="Batang" pitchFamily="18" charset="-127"/>
                <a:cs typeface="Times New Roman" pitchFamily="18" charset="0"/>
              </a:rPr>
              <a:t>*1 Malaysian Ringgit = 10.1288474 Thai Baht</a:t>
            </a:r>
            <a:r>
              <a:rPr kumimoji="0" lang="en-US" altLang="zh-CN" b="0" i="0" u="none" strike="noStrike" cap="none" normalizeH="0" baseline="0" dirty="0" smtClean="0">
                <a:ln>
                  <a:noFill/>
                </a:ln>
                <a:solidFill>
                  <a:schemeClr val="tx1"/>
                </a:solidFill>
                <a:effectLst/>
                <a:latin typeface="Batang" pitchFamily="18" charset="-127"/>
                <a:ea typeface="Batang" pitchFamily="18" charset="-127"/>
                <a:cs typeface="Angsana New" pitchFamily="18" charset="-34"/>
              </a:rPr>
              <a:t> </a:t>
            </a:r>
          </a:p>
        </p:txBody>
      </p:sp>
      <p:sp>
        <p:nvSpPr>
          <p:cNvPr id="10" name="TextBox 9"/>
          <p:cNvSpPr txBox="1"/>
          <p:nvPr/>
        </p:nvSpPr>
        <p:spPr>
          <a:xfrm>
            <a:off x="2857488" y="642918"/>
            <a:ext cx="3071834" cy="769441"/>
          </a:xfrm>
          <a:prstGeom prst="rect">
            <a:avLst/>
          </a:prstGeom>
          <a:gradFill>
            <a:gsLst>
              <a:gs pos="0">
                <a:srgbClr val="E6DCAC"/>
              </a:gs>
              <a:gs pos="12000">
                <a:srgbClr val="E6D78A"/>
              </a:gs>
              <a:gs pos="30000">
                <a:srgbClr val="C7AC4C"/>
              </a:gs>
              <a:gs pos="45000">
                <a:srgbClr val="E6D78A"/>
              </a:gs>
              <a:gs pos="77000">
                <a:srgbClr val="C7AC4C"/>
              </a:gs>
              <a:gs pos="100000">
                <a:srgbClr val="E6DCAC"/>
              </a:gs>
            </a:gsLst>
            <a:lin ang="16200000" scaled="0"/>
          </a:gradFill>
          <a:ln w="57150">
            <a:solidFill>
              <a:srgbClr val="FF3300"/>
            </a:solidFill>
          </a:ln>
        </p:spPr>
        <p:txBody>
          <a:bodyPr wrap="square" rtlCol="0">
            <a:spAutoFit/>
          </a:bodyPr>
          <a:lstStyle/>
          <a:p>
            <a:pPr algn="ctr"/>
            <a:r>
              <a:rPr lang="en-US" altLang="zh-CN" sz="4400" b="1" dirty="0" smtClean="0">
                <a:ln w="38100">
                  <a:solidFill>
                    <a:schemeClr val="accent2">
                      <a:satMod val="140000"/>
                    </a:schemeClr>
                  </a:solidFill>
                  <a:prstDash val="solid"/>
                  <a:miter lim="800000"/>
                </a:ln>
                <a:noFill/>
                <a:effectLst>
                  <a:outerShdw blurRad="25500" dist="23000" dir="7020000" algn="tl">
                    <a:srgbClr val="000000">
                      <a:alpha val="50000"/>
                    </a:srgbClr>
                  </a:outerShdw>
                </a:effectLst>
                <a:latin typeface="Batang" pitchFamily="18" charset="-127"/>
                <a:ea typeface="Batang" pitchFamily="18" charset="-127"/>
                <a:cs typeface="Cordia New" pitchFamily="34" charset="-34"/>
              </a:rPr>
              <a:t>Malaysia</a:t>
            </a:r>
            <a:endParaRPr lang="th-TH" sz="4400" b="1" dirty="0">
              <a:ln w="381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1" name="TextBox 10">
            <a:hlinkClick r:id="rId6" action="ppaction://hlinksldjump">
              <a:snd r:embed="rId7" name="click.wav" builtIn="1"/>
            </a:hlinkClick>
          </p:cNvPr>
          <p:cNvSpPr txBox="1"/>
          <p:nvPr/>
        </p:nvSpPr>
        <p:spPr>
          <a:xfrm>
            <a:off x="8000992" y="6334780"/>
            <a:ext cx="1143008" cy="523220"/>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US" b="1" dirty="0" smtClean="0"/>
              <a:t>Main</a:t>
            </a:r>
            <a:endParaRPr lang="th-TH" b="1" dirty="0"/>
          </a:p>
        </p:txBody>
      </p:sp>
      <p:sp>
        <p:nvSpPr>
          <p:cNvPr id="12" name="TextBox 11"/>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
        <p:nvSpPr>
          <p:cNvPr id="13" name="TextBox 12">
            <a:hlinkClick r:id="" action="ppaction://hlinkshowjump?jump=previousslide">
              <a:snd r:embed="rId8"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รูปภาพ 4" descr="http://4.bp.blogspot.com/-cfsMvMXpi1U/TtnO6Zt0uHI/AAAAAAAAASQ/XwjWUVIq-fA/s320/MyanmarP80-1000-Kyats-%25282004%2529_b.JPG">
            <a:hlinkClick r:id="rId2"/>
          </p:cNvPr>
          <p:cNvPicPr/>
          <p:nvPr/>
        </p:nvPicPr>
        <p:blipFill>
          <a:blip r:embed="rId3"/>
          <a:srcRect/>
          <a:stretch>
            <a:fillRect/>
          </a:stretch>
        </p:blipFill>
        <p:spPr bwMode="auto">
          <a:xfrm>
            <a:off x="1142976" y="1857364"/>
            <a:ext cx="3500462" cy="185738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รูปภาพ 5" descr="http://2.bp.blogspot.com/-0DXJWiPe-v8/TtnO8wpe3SI/AAAAAAAAASY/Ksyk3Nk2Rp8/s320/1000_Kyat_.jpg">
            <a:hlinkClick r:id="rId4"/>
          </p:cNvPr>
          <p:cNvPicPr/>
          <p:nvPr/>
        </p:nvPicPr>
        <p:blipFill>
          <a:blip r:embed="rId5"/>
          <a:srcRect/>
          <a:stretch>
            <a:fillRect/>
          </a:stretch>
        </p:blipFill>
        <p:spPr bwMode="auto">
          <a:xfrm>
            <a:off x="1142976" y="4214818"/>
            <a:ext cx="3500462" cy="192882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7" name="สี่เหลี่ยมผืนผ้า 6"/>
          <p:cNvSpPr/>
          <p:nvPr/>
        </p:nvSpPr>
        <p:spPr>
          <a:xfrm>
            <a:off x="5072066" y="2305616"/>
            <a:ext cx="3071834" cy="3108543"/>
          </a:xfrm>
          <a:prstGeom prst="rect">
            <a:avLst/>
          </a:prstGeom>
          <a:ln w="76200"/>
        </p:spPr>
        <p:style>
          <a:lnRef idx="1">
            <a:schemeClr val="accent2"/>
          </a:lnRef>
          <a:fillRef idx="2">
            <a:schemeClr val="accent2"/>
          </a:fillRef>
          <a:effectRef idx="1">
            <a:schemeClr val="accent2"/>
          </a:effectRef>
          <a:fontRef idx="minor">
            <a:schemeClr val="dk1"/>
          </a:fontRef>
        </p:style>
        <p:txBody>
          <a:bodyPr wrap="square">
            <a:spAutoFit/>
          </a:bodyPr>
          <a:lstStyle/>
          <a:p>
            <a:r>
              <a:rPr lang="en-US" dirty="0" smtClean="0"/>
              <a:t>The Myanmar Kyat</a:t>
            </a:r>
            <a:r>
              <a:rPr lang="th-TH" dirty="0" smtClean="0"/>
              <a:t> (</a:t>
            </a:r>
            <a:r>
              <a:rPr lang="en-US" dirty="0" smtClean="0"/>
              <a:t>MMK) is the official currency of Myanmar. </a:t>
            </a:r>
            <a:br>
              <a:rPr lang="en-US" dirty="0" smtClean="0"/>
            </a:br>
            <a:r>
              <a:rPr lang="en-US" dirty="0" smtClean="0"/>
              <a:t> </a:t>
            </a:r>
            <a:br>
              <a:rPr lang="en-US" dirty="0" smtClean="0"/>
            </a:br>
            <a:r>
              <a:rPr lang="th-TH" dirty="0" smtClean="0"/>
              <a:t>1 </a:t>
            </a:r>
            <a:r>
              <a:rPr lang="en-US" dirty="0" smtClean="0"/>
              <a:t>Myanmar Kyat =</a:t>
            </a:r>
            <a:r>
              <a:rPr lang="th-TH" dirty="0" smtClean="0"/>
              <a:t> 5 </a:t>
            </a:r>
            <a:r>
              <a:rPr lang="en-US" dirty="0" smtClean="0"/>
              <a:t>Thai baht</a:t>
            </a:r>
            <a:endParaRPr lang="th-TH" dirty="0"/>
          </a:p>
        </p:txBody>
      </p:sp>
      <p:sp>
        <p:nvSpPr>
          <p:cNvPr id="8" name="TextBox 7"/>
          <p:cNvSpPr txBox="1"/>
          <p:nvPr/>
        </p:nvSpPr>
        <p:spPr>
          <a:xfrm>
            <a:off x="2500298" y="714356"/>
            <a:ext cx="3714776" cy="769441"/>
          </a:xfrm>
          <a:prstGeom prst="rect">
            <a:avLst/>
          </a:prstGeom>
        </p:spPr>
        <p:style>
          <a:lnRef idx="0">
            <a:scrgbClr r="0" g="0" b="0"/>
          </a:lnRef>
          <a:fillRef idx="1003">
            <a:schemeClr val="dk2"/>
          </a:fillRef>
          <a:effectRef idx="0">
            <a:scrgbClr r="0" g="0" b="0"/>
          </a:effectRef>
          <a:fontRef idx="major"/>
        </p:style>
        <p:txBody>
          <a:bodyPr wrap="square" rtlCol="0">
            <a:spAutoFit/>
          </a:bodyPr>
          <a:lstStyle/>
          <a:p>
            <a:pPr algn="ctr"/>
            <a:r>
              <a:rPr lang="en-US" sz="44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Myanmar</a:t>
            </a:r>
            <a:endParaRPr lang="th-TH" sz="44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9" name="TextBox 8">
            <a:hlinkClick r:id="rId6" action="ppaction://hlinksldjump">
              <a:snd r:embed="rId7" name="click.wav" builtIn="1"/>
            </a:hlinkClick>
          </p:cNvPr>
          <p:cNvSpPr txBox="1"/>
          <p:nvPr/>
        </p:nvSpPr>
        <p:spPr>
          <a:xfrm>
            <a:off x="8000992" y="6334780"/>
            <a:ext cx="1143008" cy="523220"/>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US" b="1" dirty="0" smtClean="0"/>
              <a:t>Main</a:t>
            </a:r>
            <a:endParaRPr lang="th-TH" b="1" dirty="0"/>
          </a:p>
        </p:txBody>
      </p:sp>
      <p:sp>
        <p:nvSpPr>
          <p:cNvPr id="10" name="TextBox 9"/>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
        <p:nvSpPr>
          <p:cNvPr id="11" name="TextBox 10">
            <a:hlinkClick r:id="" action="ppaction://hlinkshowjump?jump=previousslide">
              <a:snd r:embed="rId8"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รูปภาพ 4" descr="http://2.bp.blogspot.com/-QTGcOAMWr28/TtnPMvrCDRI/AAAAAAAAASg/tqNxiVsIpVU/s320/banknote+1000+philippine+peso+obverse.jpg">
            <a:hlinkClick r:id="rId2"/>
          </p:cNvPr>
          <p:cNvPicPr/>
          <p:nvPr/>
        </p:nvPicPr>
        <p:blipFill>
          <a:blip r:embed="rId3"/>
          <a:srcRect/>
          <a:stretch>
            <a:fillRect/>
          </a:stretch>
        </p:blipFill>
        <p:spPr bwMode="auto">
          <a:xfrm>
            <a:off x="1000100" y="1785926"/>
            <a:ext cx="3429024" cy="192882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รูปภาพ 5" descr="http://1.bp.blogspot.com/-7yKKZ_Dp81I/TtnPNNTGLuI/AAAAAAAAASo/Ip7s5aAqzrE/s320/banknote+1000+philippine+peso+reverse.jpg">
            <a:hlinkClick r:id="rId4"/>
          </p:cNvPr>
          <p:cNvPicPr/>
          <p:nvPr/>
        </p:nvPicPr>
        <p:blipFill>
          <a:blip r:embed="rId5"/>
          <a:srcRect/>
          <a:stretch>
            <a:fillRect/>
          </a:stretch>
        </p:blipFill>
        <p:spPr bwMode="auto">
          <a:xfrm>
            <a:off x="1000100" y="4143380"/>
            <a:ext cx="3429024" cy="192882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6561" name="Rectangle 1"/>
          <p:cNvSpPr>
            <a:spLocks noChangeArrowheads="1"/>
          </p:cNvSpPr>
          <p:nvPr/>
        </p:nvSpPr>
        <p:spPr bwMode="auto">
          <a:xfrm>
            <a:off x="5000628" y="2214554"/>
            <a:ext cx="3357586" cy="3539430"/>
          </a:xfrm>
          <a:prstGeom prst="rect">
            <a:avLst/>
          </a:prstGeom>
          <a:ln>
            <a:headEnd/>
            <a:tailEnd/>
          </a:ln>
          <a:scene3d>
            <a:camera prst="orthographicFront"/>
            <a:lightRig rig="threePt" dir="t"/>
          </a:scene3d>
          <a:sp3d>
            <a:bevelT w="165100" prst="coolSlant"/>
          </a:sp3d>
        </p:spPr>
        <p:style>
          <a:lnRef idx="3">
            <a:schemeClr val="lt1"/>
          </a:lnRef>
          <a:fillRef idx="1">
            <a:schemeClr val="accent5"/>
          </a:fillRef>
          <a:effectRef idx="1">
            <a:schemeClr val="accent5"/>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b="0" i="0" u="none" strike="noStrike" cap="none" normalizeH="0" baseline="0" dirty="0" smtClean="0">
                <a:ln>
                  <a:noFill/>
                </a:ln>
                <a:solidFill>
                  <a:srgbClr val="303030"/>
                </a:solidFill>
                <a:effectLst/>
                <a:latin typeface="Batang" pitchFamily="18" charset="-127"/>
                <a:ea typeface="Batang" pitchFamily="18" charset="-127"/>
                <a:cs typeface="Cordia New" pitchFamily="34" charset="-34"/>
              </a:rPr>
              <a:t>The Philippine</a:t>
            </a:r>
            <a:r>
              <a:rPr kumimoji="0" lang="th-TH" altLang="zh-CN" b="0" i="0" u="none" strike="noStrike" cap="none" normalizeH="0" baseline="0" dirty="0" smtClean="0">
                <a:ln>
                  <a:noFill/>
                </a:ln>
                <a:solidFill>
                  <a:srgbClr val="303030"/>
                </a:solidFill>
                <a:effectLst/>
                <a:latin typeface="Batang" pitchFamily="18" charset="-127"/>
                <a:ea typeface="Batang" pitchFamily="18" charset="-127"/>
                <a:cs typeface="Cordia New" pitchFamily="34" charset="-34"/>
              </a:rPr>
              <a:t> </a:t>
            </a:r>
            <a:r>
              <a:rPr kumimoji="0" lang="en-US" altLang="zh-CN" b="0" i="0" u="none" strike="noStrike" cap="none" normalizeH="0" baseline="0" dirty="0" smtClean="0">
                <a:ln>
                  <a:noFill/>
                </a:ln>
                <a:solidFill>
                  <a:srgbClr val="303030"/>
                </a:solidFill>
                <a:effectLst/>
                <a:latin typeface="Batang" pitchFamily="18" charset="-127"/>
                <a:ea typeface="Batang" pitchFamily="18" charset="-127"/>
                <a:cs typeface="Cordia New" pitchFamily="34" charset="-34"/>
              </a:rPr>
              <a:t>Peso (PHP) is the official currency of the Philippines. </a:t>
            </a:r>
            <a:r>
              <a:rPr kumimoji="0" lang="en-US" altLang="zh-CN" b="0" i="0" u="none" strike="noStrike" cap="none" normalizeH="0" baseline="0" dirty="0" smtClean="0">
                <a:ln>
                  <a:noFill/>
                </a:ln>
                <a:solidFill>
                  <a:srgbClr val="303030"/>
                </a:solidFill>
                <a:effectLst/>
                <a:latin typeface="Batang" pitchFamily="18" charset="-127"/>
                <a:ea typeface="Batang" pitchFamily="18" charset="-127"/>
                <a:cs typeface="Arial" pitchFamily="34" charset="0"/>
              </a:rPr>
              <a:t/>
            </a:r>
            <a:br>
              <a:rPr kumimoji="0" lang="en-US" altLang="zh-CN" b="0" i="0" u="none" strike="noStrike" cap="none" normalizeH="0" baseline="0" dirty="0" smtClean="0">
                <a:ln>
                  <a:noFill/>
                </a:ln>
                <a:solidFill>
                  <a:srgbClr val="303030"/>
                </a:solidFill>
                <a:effectLst/>
                <a:latin typeface="Batang" pitchFamily="18" charset="-127"/>
                <a:ea typeface="Batang" pitchFamily="18" charset="-127"/>
                <a:cs typeface="Arial" pitchFamily="34" charset="0"/>
              </a:rPr>
            </a:br>
            <a:r>
              <a:rPr kumimoji="0" lang="en-US" altLang="zh-CN" b="0" i="0" u="none" strike="noStrike" cap="none" normalizeH="0" baseline="0" dirty="0" smtClean="0">
                <a:ln>
                  <a:noFill/>
                </a:ln>
                <a:solidFill>
                  <a:srgbClr val="303030"/>
                </a:solidFill>
                <a:effectLst/>
                <a:latin typeface="Batang" pitchFamily="18" charset="-127"/>
                <a:ea typeface="Batang" pitchFamily="18" charset="-127"/>
                <a:cs typeface="Cordia New" pitchFamily="34" charset="-34"/>
              </a:rPr>
              <a:t> </a:t>
            </a:r>
            <a:r>
              <a:rPr kumimoji="0" lang="en-US" altLang="zh-CN" b="0" i="0" u="none" strike="noStrike" cap="none" normalizeH="0" baseline="0" dirty="0" smtClean="0">
                <a:ln>
                  <a:noFill/>
                </a:ln>
                <a:solidFill>
                  <a:srgbClr val="303030"/>
                </a:solidFill>
                <a:effectLst/>
                <a:latin typeface="Batang" pitchFamily="18" charset="-127"/>
                <a:ea typeface="Batang" pitchFamily="18" charset="-127"/>
                <a:cs typeface="Arial" pitchFamily="34" charset="0"/>
              </a:rPr>
              <a:t/>
            </a:r>
            <a:br>
              <a:rPr kumimoji="0" lang="en-US" altLang="zh-CN" b="0" i="0" u="none" strike="noStrike" cap="none" normalizeH="0" baseline="0" dirty="0" smtClean="0">
                <a:ln>
                  <a:noFill/>
                </a:ln>
                <a:solidFill>
                  <a:srgbClr val="303030"/>
                </a:solidFill>
                <a:effectLst/>
                <a:latin typeface="Batang" pitchFamily="18" charset="-127"/>
                <a:ea typeface="Batang" pitchFamily="18" charset="-127"/>
                <a:cs typeface="Arial" pitchFamily="34" charset="0"/>
              </a:rPr>
            </a:br>
            <a:r>
              <a:rPr kumimoji="0" lang="th-TH" altLang="zh-CN" b="0" i="0" u="none" strike="noStrike" cap="none" normalizeH="0" baseline="0" dirty="0" smtClean="0">
                <a:ln>
                  <a:noFill/>
                </a:ln>
                <a:solidFill>
                  <a:srgbClr val="303030"/>
                </a:solidFill>
                <a:effectLst/>
                <a:latin typeface="Batang" pitchFamily="18" charset="-127"/>
                <a:ea typeface="Batang" pitchFamily="18" charset="-127"/>
                <a:cs typeface="Cordia New" pitchFamily="34" charset="-34"/>
              </a:rPr>
              <a:t>1.40 </a:t>
            </a:r>
            <a:r>
              <a:rPr kumimoji="0" lang="en-US" altLang="zh-CN" b="0" i="0" u="none" strike="noStrike" cap="none" normalizeH="0" baseline="0" dirty="0" smtClean="0">
                <a:ln>
                  <a:noFill/>
                </a:ln>
                <a:solidFill>
                  <a:srgbClr val="303030"/>
                </a:solidFill>
                <a:effectLst/>
                <a:latin typeface="Batang" pitchFamily="18" charset="-127"/>
                <a:ea typeface="Batang" pitchFamily="18" charset="-127"/>
                <a:cs typeface="Cordia New" pitchFamily="34" charset="-34"/>
              </a:rPr>
              <a:t>Philippine</a:t>
            </a:r>
            <a:r>
              <a:rPr kumimoji="0" lang="th-TH" altLang="zh-CN" b="0" i="0" u="none" strike="noStrike" cap="none" normalizeH="0" baseline="0" dirty="0" smtClean="0">
                <a:ln>
                  <a:noFill/>
                </a:ln>
                <a:solidFill>
                  <a:srgbClr val="303030"/>
                </a:solidFill>
                <a:effectLst/>
                <a:latin typeface="Batang" pitchFamily="18" charset="-127"/>
                <a:ea typeface="Batang" pitchFamily="18" charset="-127"/>
                <a:cs typeface="Cordia New" pitchFamily="34" charset="-34"/>
              </a:rPr>
              <a:t> </a:t>
            </a:r>
            <a:r>
              <a:rPr kumimoji="0" lang="en-US" altLang="zh-CN" b="0" i="0" u="none" strike="noStrike" cap="none" normalizeH="0" baseline="0" dirty="0" smtClean="0">
                <a:ln>
                  <a:noFill/>
                </a:ln>
                <a:solidFill>
                  <a:srgbClr val="303030"/>
                </a:solidFill>
                <a:effectLst/>
                <a:latin typeface="Batang" pitchFamily="18" charset="-127"/>
                <a:ea typeface="Batang" pitchFamily="18" charset="-127"/>
                <a:cs typeface="Cordia New" pitchFamily="34" charset="-34"/>
              </a:rPr>
              <a:t>Peso = </a:t>
            </a:r>
            <a:r>
              <a:rPr kumimoji="0" lang="th-TH" altLang="zh-CN" b="0" i="0" u="none" strike="noStrike" cap="none" normalizeH="0" baseline="0" dirty="0" smtClean="0">
                <a:ln>
                  <a:noFill/>
                </a:ln>
                <a:solidFill>
                  <a:srgbClr val="303030"/>
                </a:solidFill>
                <a:effectLst/>
                <a:latin typeface="Batang" pitchFamily="18" charset="-127"/>
                <a:ea typeface="Batang" pitchFamily="18" charset="-127"/>
                <a:cs typeface="Cordia New" pitchFamily="34" charset="-34"/>
              </a:rPr>
              <a:t>1 </a:t>
            </a:r>
            <a:r>
              <a:rPr kumimoji="0" lang="en-US" altLang="zh-CN" b="0" i="0" u="none" strike="noStrike" cap="none" normalizeH="0" baseline="0" dirty="0" smtClean="0">
                <a:ln>
                  <a:noFill/>
                </a:ln>
                <a:solidFill>
                  <a:srgbClr val="303030"/>
                </a:solidFill>
                <a:effectLst/>
                <a:latin typeface="Batang" pitchFamily="18" charset="-127"/>
                <a:ea typeface="Batang" pitchFamily="18" charset="-127"/>
                <a:cs typeface="Cordia New" pitchFamily="34" charset="-34"/>
              </a:rPr>
              <a:t>Thai Baht</a:t>
            </a:r>
            <a:endParaRPr kumimoji="0" lang="en-US" altLang="zh-CN" b="0" i="0" u="none" strike="noStrike" cap="none" normalizeH="0" baseline="0" dirty="0" smtClean="0">
              <a:ln>
                <a:noFill/>
              </a:ln>
              <a:solidFill>
                <a:schemeClr val="tx1"/>
              </a:solidFill>
              <a:effectLst/>
              <a:latin typeface="Batang" pitchFamily="18" charset="-127"/>
              <a:ea typeface="Batang" pitchFamily="18" charset="-127"/>
              <a:cs typeface="Angsana New" pitchFamily="18" charset="-34"/>
            </a:endParaRPr>
          </a:p>
        </p:txBody>
      </p:sp>
      <p:sp>
        <p:nvSpPr>
          <p:cNvPr id="8" name="TextBox 7"/>
          <p:cNvSpPr txBox="1"/>
          <p:nvPr/>
        </p:nvSpPr>
        <p:spPr>
          <a:xfrm>
            <a:off x="2928926" y="714356"/>
            <a:ext cx="4000528" cy="707886"/>
          </a:xfrm>
          <a:prstGeom prst="rect">
            <a:avLst/>
          </a:prstGeom>
          <a:gradFill flip="none" rotWithShape="1">
            <a:gsLst>
              <a:gs pos="0">
                <a:srgbClr val="FFCC00">
                  <a:shade val="30000"/>
                  <a:satMod val="115000"/>
                </a:srgbClr>
              </a:gs>
              <a:gs pos="50000">
                <a:srgbClr val="FFCC00">
                  <a:shade val="67500"/>
                  <a:satMod val="115000"/>
                </a:srgbClr>
              </a:gs>
              <a:gs pos="100000">
                <a:srgbClr val="FFCC00">
                  <a:shade val="100000"/>
                  <a:satMod val="115000"/>
                </a:srgbClr>
              </a:gs>
            </a:gsLst>
            <a:lin ang="5400000" scaled="1"/>
            <a:tileRect/>
          </a:gradFill>
          <a:ln w="76200">
            <a:solidFill>
              <a:srgbClr val="FF0000"/>
            </a:solidFill>
          </a:ln>
          <a:effectLst>
            <a:outerShdw blurRad="50800" dist="38100" dir="5400000" algn="t" rotWithShape="0">
              <a:prstClr val="black">
                <a:alpha val="40000"/>
              </a:prstClr>
            </a:outerShdw>
          </a:effectLst>
          <a:scene3d>
            <a:camera prst="orthographicFront"/>
            <a:lightRig rig="threePt" dir="t"/>
          </a:scene3d>
          <a:sp3d>
            <a:bevelT prst="slope"/>
          </a:sp3d>
        </p:spPr>
        <p:txBody>
          <a:bodyPr wrap="square" rtlCol="0">
            <a:spAutoFit/>
          </a:bodyPr>
          <a:lstStyle/>
          <a:p>
            <a:r>
              <a:rPr lang="en-US" altLang="zh-CN" sz="40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Batang" pitchFamily="18" charset="-127"/>
                <a:ea typeface="Batang" pitchFamily="18" charset="-127"/>
                <a:cs typeface="Cordia New" pitchFamily="34" charset="-34"/>
              </a:rPr>
              <a:t>The Philippines</a:t>
            </a:r>
            <a:endParaRPr lang="th-TH" sz="40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9" name="TextBox 8">
            <a:hlinkClick r:id="rId6" action="ppaction://hlinksldjump">
              <a:snd r:embed="rId7" name="click.wav" builtIn="1"/>
            </a:hlinkClick>
          </p:cNvPr>
          <p:cNvSpPr txBox="1"/>
          <p:nvPr/>
        </p:nvSpPr>
        <p:spPr>
          <a:xfrm>
            <a:off x="8000992" y="6334780"/>
            <a:ext cx="1143008" cy="523220"/>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US" b="1" dirty="0" smtClean="0"/>
              <a:t>Main</a:t>
            </a:r>
            <a:endParaRPr lang="th-TH" b="1" dirty="0"/>
          </a:p>
        </p:txBody>
      </p:sp>
      <p:sp>
        <p:nvSpPr>
          <p:cNvPr id="10" name="TextBox 9"/>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
        <p:nvSpPr>
          <p:cNvPr id="11" name="TextBox 10">
            <a:hlinkClick r:id="" action="ppaction://hlinkshowjump?jump=previousslide">
              <a:snd r:embed="rId8"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รูปภาพ 4" descr="http://2.bp.blogspot.com/-WnQLzq7RCjA/TtnPhKynwvI/AAAAAAAAASw/edUHjK1PJuk/s320/banknote+1000+thai+baht+obverse.jpg">
            <a:hlinkClick r:id="rId2"/>
          </p:cNvPr>
          <p:cNvPicPr/>
          <p:nvPr/>
        </p:nvPicPr>
        <p:blipFill>
          <a:blip r:embed="rId3"/>
          <a:srcRect/>
          <a:stretch>
            <a:fillRect/>
          </a:stretch>
        </p:blipFill>
        <p:spPr bwMode="auto">
          <a:xfrm>
            <a:off x="928662" y="2000240"/>
            <a:ext cx="3429024" cy="178595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รูปภาพ 5" descr="http://1.bp.blogspot.com/-D8IpEJDUmMg/TtnPh183UDI/AAAAAAAAAS0/ybhXZWln6fM/s320/banknote+1000+thai+baht+rerverse.jpg">
            <a:hlinkClick r:id="rId4"/>
          </p:cNvPr>
          <p:cNvPicPr/>
          <p:nvPr/>
        </p:nvPicPr>
        <p:blipFill>
          <a:blip r:embed="rId5"/>
          <a:srcRect/>
          <a:stretch>
            <a:fillRect/>
          </a:stretch>
        </p:blipFill>
        <p:spPr bwMode="auto">
          <a:xfrm>
            <a:off x="928662" y="4286256"/>
            <a:ext cx="3429024" cy="178595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7" name="สี่เหลี่ยมผืนผ้า 6"/>
          <p:cNvSpPr/>
          <p:nvPr/>
        </p:nvSpPr>
        <p:spPr>
          <a:xfrm>
            <a:off x="4643438" y="2928934"/>
            <a:ext cx="3214710" cy="1815882"/>
          </a:xfrm>
          <a:prstGeom prst="rect">
            <a:avLst/>
          </a:prstGeom>
          <a:scene3d>
            <a:camera prst="orthographicFront">
              <a:rot lat="0" lon="0" rev="0"/>
            </a:camera>
            <a:lightRig rig="threePt" dir="t">
              <a:rot lat="0" lon="0" rev="1200000"/>
            </a:lightRig>
          </a:scene3d>
          <a:sp3d>
            <a:bevelT w="63500" h="25400" prst="divot"/>
          </a:sp3d>
        </p:spPr>
        <p:style>
          <a:lnRef idx="0">
            <a:schemeClr val="accent6"/>
          </a:lnRef>
          <a:fillRef idx="3">
            <a:schemeClr val="accent6"/>
          </a:fillRef>
          <a:effectRef idx="3">
            <a:schemeClr val="accent6"/>
          </a:effectRef>
          <a:fontRef idx="minor">
            <a:schemeClr val="lt1"/>
          </a:fontRef>
        </p:style>
        <p:txBody>
          <a:bodyPr wrap="square">
            <a:spAutoFit/>
          </a:bodyPr>
          <a:lstStyle/>
          <a:p>
            <a:r>
              <a:rPr lang="en-US" dirty="0" smtClean="0"/>
              <a:t>The Thai Baht</a:t>
            </a:r>
            <a:r>
              <a:rPr lang="th-TH" dirty="0" smtClean="0"/>
              <a:t> (</a:t>
            </a:r>
            <a:r>
              <a:rPr lang="en-US" dirty="0" smtClean="0"/>
              <a:t>THB) is the  official currency of Thailand. </a:t>
            </a:r>
            <a:endParaRPr lang="th-TH" dirty="0"/>
          </a:p>
        </p:txBody>
      </p:sp>
      <p:sp>
        <p:nvSpPr>
          <p:cNvPr id="8" name="TextBox 7"/>
          <p:cNvSpPr txBox="1"/>
          <p:nvPr/>
        </p:nvSpPr>
        <p:spPr>
          <a:xfrm>
            <a:off x="3143240" y="714356"/>
            <a:ext cx="3429024" cy="769441"/>
          </a:xfrm>
          <a:prstGeom prst="rect">
            <a:avLst/>
          </a:prstGeom>
          <a:solidFill>
            <a:srgbClr val="FF00FF"/>
          </a:solidFill>
          <a:ln w="57150">
            <a:solidFill>
              <a:srgbClr val="CC0099"/>
            </a:solidFill>
          </a:ln>
          <a:scene3d>
            <a:camera prst="orthographicFront"/>
            <a:lightRig rig="soft" dir="tl">
              <a:rot lat="0" lon="0" rev="0"/>
            </a:lightRig>
          </a:scene3d>
          <a:sp3d>
            <a:bevelT prst="angle"/>
          </a:sp3d>
        </p:spPr>
        <p:txBody>
          <a:bodyPr wrap="square" rtlCol="0">
            <a:spAutoFit/>
            <a:sp3d contourW="25400" prstMaterial="matte">
              <a:bevelT w="25400" h="55880" prst="artDeco"/>
              <a:contourClr>
                <a:schemeClr val="accent2">
                  <a:tint val="20000"/>
                </a:schemeClr>
              </a:contourClr>
            </a:sp3d>
          </a:bodyPr>
          <a:lstStyle/>
          <a:p>
            <a:pPr algn="ctr"/>
            <a:r>
              <a:rPr lang="en-US" sz="4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atang" pitchFamily="18" charset="-127"/>
                <a:ea typeface="Batang" pitchFamily="18" charset="-127"/>
              </a:rPr>
              <a:t>Thailand</a:t>
            </a:r>
            <a:endParaRPr lang="th-TH" sz="4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atang" pitchFamily="18" charset="-127"/>
              <a:ea typeface="Batang" pitchFamily="18" charset="-127"/>
            </a:endParaRPr>
          </a:p>
        </p:txBody>
      </p:sp>
      <p:sp>
        <p:nvSpPr>
          <p:cNvPr id="9" name="TextBox 8">
            <a:hlinkClick r:id="rId6" action="ppaction://hlinksldjump">
              <a:snd r:embed="rId7" name="click.wav" builtIn="1"/>
            </a:hlinkClick>
          </p:cNvPr>
          <p:cNvSpPr txBox="1"/>
          <p:nvPr/>
        </p:nvSpPr>
        <p:spPr>
          <a:xfrm>
            <a:off x="7858116" y="6334780"/>
            <a:ext cx="1285884" cy="523220"/>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US" b="1" dirty="0" smtClean="0"/>
              <a:t>Main</a:t>
            </a:r>
            <a:endParaRPr lang="th-TH" b="1" dirty="0"/>
          </a:p>
        </p:txBody>
      </p:sp>
      <p:sp>
        <p:nvSpPr>
          <p:cNvPr id="10" name="TextBox 9"/>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
        <p:nvSpPr>
          <p:cNvPr id="11" name="TextBox 10">
            <a:hlinkClick r:id="" action="ppaction://hlinkshowjump?jump=previousslide">
              <a:snd r:embed="rId8"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รูปภาพ 4" descr="http://2.bp.blogspot.com/-MXMBPGYeKUg/TtnRKLZq4yI/AAAAAAAAATA/CeO63ibORo8/s1600/index3.jpg">
            <a:hlinkClick r:id="rId2"/>
          </p:cNvPr>
          <p:cNvPicPr/>
          <p:nvPr/>
        </p:nvPicPr>
        <p:blipFill>
          <a:blip r:embed="rId3"/>
          <a:srcRect/>
          <a:stretch>
            <a:fillRect/>
          </a:stretch>
        </p:blipFill>
        <p:spPr bwMode="auto">
          <a:xfrm>
            <a:off x="1000100" y="1714488"/>
            <a:ext cx="3357586" cy="200025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รูปภาพ 5" descr="http://2.bp.blogspot.com/-VFJAXApiUTw/TtnRKhIRa3I/AAAAAAAAATI/AACLHBfX4qQ/s1600/index4.jpg">
            <a:hlinkClick r:id="rId4"/>
          </p:cNvPr>
          <p:cNvPicPr/>
          <p:nvPr/>
        </p:nvPicPr>
        <p:blipFill>
          <a:blip r:embed="rId5"/>
          <a:srcRect/>
          <a:stretch>
            <a:fillRect/>
          </a:stretch>
        </p:blipFill>
        <p:spPr bwMode="auto">
          <a:xfrm>
            <a:off x="1000100" y="4071942"/>
            <a:ext cx="3357586" cy="200026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4513" name="Rectangle 1"/>
          <p:cNvSpPr>
            <a:spLocks noChangeArrowheads="1"/>
          </p:cNvSpPr>
          <p:nvPr/>
        </p:nvSpPr>
        <p:spPr bwMode="auto">
          <a:xfrm>
            <a:off x="4714876" y="2143116"/>
            <a:ext cx="3286148" cy="3539430"/>
          </a:xfrm>
          <a:prstGeom prst="rect">
            <a:avLst/>
          </a:prstGeom>
          <a:ln w="57150">
            <a:solidFill>
              <a:srgbClr val="C00000"/>
            </a:solidFill>
            <a:headEnd/>
            <a:tailEn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0" defTabSz="914400" rtl="0" eaLnBrk="1" fontAlgn="base" latinLnBrk="0" hangingPunct="1">
              <a:lnSpc>
                <a:spcPct val="100000"/>
              </a:lnSpc>
              <a:spcBef>
                <a:spcPct val="0"/>
              </a:spcBef>
              <a:spcAft>
                <a:spcPct val="0"/>
              </a:spcAft>
              <a:buClrTx/>
              <a:buSzTx/>
              <a:buFontTx/>
              <a:buNone/>
              <a:tabLst/>
            </a:pPr>
            <a:r>
              <a:rPr kumimoji="0" lang="en-US" altLang="zh-CN" b="0" i="0" u="none" strike="noStrike" cap="none" normalizeH="0" baseline="0" dirty="0" smtClean="0">
                <a:ln>
                  <a:noFill/>
                </a:ln>
                <a:solidFill>
                  <a:schemeClr val="bg1"/>
                </a:solidFill>
                <a:effectLst/>
                <a:latin typeface="Batang" pitchFamily="18" charset="-127"/>
                <a:ea typeface="Batang" pitchFamily="18" charset="-127"/>
                <a:cs typeface="Cordia New" pitchFamily="34" charset="-34"/>
              </a:rPr>
              <a:t>The Singapore</a:t>
            </a:r>
            <a:r>
              <a:rPr kumimoji="0" lang="th-TH" altLang="zh-CN" b="0" i="0" u="none" strike="noStrike" cap="none" normalizeH="0" baseline="0" dirty="0" smtClean="0">
                <a:ln>
                  <a:noFill/>
                </a:ln>
                <a:solidFill>
                  <a:schemeClr val="bg1"/>
                </a:solidFill>
                <a:effectLst/>
                <a:latin typeface="Batang" pitchFamily="18" charset="-127"/>
                <a:ea typeface="Batang" pitchFamily="18" charset="-127"/>
                <a:cs typeface="Cordia New" pitchFamily="34" charset="-34"/>
              </a:rPr>
              <a:t> </a:t>
            </a:r>
            <a:r>
              <a:rPr kumimoji="0" lang="en-US" altLang="zh-CN" b="0" i="0" u="none" strike="noStrike" cap="none" normalizeH="0" baseline="0" dirty="0" smtClean="0">
                <a:ln>
                  <a:noFill/>
                </a:ln>
                <a:solidFill>
                  <a:schemeClr val="bg1"/>
                </a:solidFill>
                <a:effectLst/>
                <a:latin typeface="Batang" pitchFamily="18" charset="-127"/>
                <a:ea typeface="Batang" pitchFamily="18" charset="-127"/>
                <a:cs typeface="Cordia New" pitchFamily="34" charset="-34"/>
              </a:rPr>
              <a:t>Dollar (SGD) is the official currency of Singapore.</a:t>
            </a:r>
            <a:r>
              <a:rPr kumimoji="0" lang="en-US" altLang="zh-CN" b="0" i="0" u="none" strike="noStrike" cap="none" normalizeH="0" baseline="0" dirty="0" smtClean="0">
                <a:ln>
                  <a:noFill/>
                </a:ln>
                <a:solidFill>
                  <a:schemeClr val="bg1"/>
                </a:solidFill>
                <a:effectLst/>
                <a:latin typeface="Batang" pitchFamily="18" charset="-127"/>
                <a:ea typeface="Batang" pitchFamily="18" charset="-127"/>
                <a:cs typeface="Arial" pitchFamily="34" charset="0"/>
              </a:rPr>
              <a:t/>
            </a:r>
            <a:br>
              <a:rPr kumimoji="0" lang="en-US" altLang="zh-CN" b="0" i="0" u="none" strike="noStrike" cap="none" normalizeH="0" baseline="0" dirty="0" smtClean="0">
                <a:ln>
                  <a:noFill/>
                </a:ln>
                <a:solidFill>
                  <a:schemeClr val="bg1"/>
                </a:solidFill>
                <a:effectLst/>
                <a:latin typeface="Batang" pitchFamily="18" charset="-127"/>
                <a:ea typeface="Batang" pitchFamily="18" charset="-127"/>
                <a:cs typeface="Arial" pitchFamily="34" charset="0"/>
              </a:rPr>
            </a:br>
            <a:r>
              <a:rPr kumimoji="0" lang="en-US" altLang="zh-CN" b="0" i="0" u="none" strike="noStrike" cap="none" normalizeH="0" baseline="0" dirty="0" smtClean="0">
                <a:ln>
                  <a:noFill/>
                </a:ln>
                <a:solidFill>
                  <a:schemeClr val="bg1"/>
                </a:solidFill>
                <a:effectLst/>
                <a:latin typeface="Batang" pitchFamily="18" charset="-127"/>
                <a:ea typeface="Batang" pitchFamily="18" charset="-127"/>
                <a:cs typeface="Arial" pitchFamily="34" charset="0"/>
              </a:rPr>
              <a:t/>
            </a:r>
            <a:br>
              <a:rPr kumimoji="0" lang="en-US" altLang="zh-CN" b="0" i="0" u="none" strike="noStrike" cap="none" normalizeH="0" baseline="0" dirty="0" smtClean="0">
                <a:ln>
                  <a:noFill/>
                </a:ln>
                <a:solidFill>
                  <a:schemeClr val="bg1"/>
                </a:solidFill>
                <a:effectLst/>
                <a:latin typeface="Batang" pitchFamily="18" charset="-127"/>
                <a:ea typeface="Batang" pitchFamily="18" charset="-127"/>
                <a:cs typeface="Arial" pitchFamily="34" charset="0"/>
              </a:rPr>
            </a:br>
            <a:r>
              <a:rPr kumimoji="0" lang="th-TH" altLang="zh-CN" b="0" i="0" u="none" strike="noStrike" cap="none" normalizeH="0" baseline="0" dirty="0" smtClean="0">
                <a:ln>
                  <a:noFill/>
                </a:ln>
                <a:solidFill>
                  <a:schemeClr val="bg1"/>
                </a:solidFill>
                <a:effectLst/>
                <a:latin typeface="Batang" pitchFamily="18" charset="-127"/>
                <a:ea typeface="Batang" pitchFamily="18" charset="-127"/>
                <a:cs typeface="Cordia New" pitchFamily="34" charset="-34"/>
              </a:rPr>
              <a:t>1 </a:t>
            </a:r>
            <a:r>
              <a:rPr kumimoji="0" lang="en-US" altLang="zh-CN" b="0" i="0" u="none" strike="noStrike" cap="none" normalizeH="0" baseline="0" dirty="0" smtClean="0">
                <a:ln>
                  <a:noFill/>
                </a:ln>
                <a:solidFill>
                  <a:schemeClr val="bg1"/>
                </a:solidFill>
                <a:effectLst/>
                <a:latin typeface="Batang" pitchFamily="18" charset="-127"/>
                <a:ea typeface="Batang" pitchFamily="18" charset="-127"/>
                <a:cs typeface="Cordia New" pitchFamily="34" charset="-34"/>
              </a:rPr>
              <a:t>Singapore</a:t>
            </a:r>
            <a:r>
              <a:rPr kumimoji="0" lang="th-TH" altLang="zh-CN" b="0" i="0" u="none" strike="noStrike" cap="none" normalizeH="0" baseline="0" dirty="0" smtClean="0">
                <a:ln>
                  <a:noFill/>
                </a:ln>
                <a:solidFill>
                  <a:schemeClr val="bg1"/>
                </a:solidFill>
                <a:effectLst/>
                <a:latin typeface="Batang" pitchFamily="18" charset="-127"/>
                <a:ea typeface="Batang" pitchFamily="18" charset="-127"/>
                <a:cs typeface="Cordia New" pitchFamily="34" charset="-34"/>
              </a:rPr>
              <a:t> </a:t>
            </a:r>
            <a:r>
              <a:rPr kumimoji="0" lang="en-US" altLang="zh-CN" b="0" i="0" u="none" strike="noStrike" cap="none" normalizeH="0" baseline="0" dirty="0" smtClean="0">
                <a:ln>
                  <a:noFill/>
                </a:ln>
                <a:solidFill>
                  <a:schemeClr val="bg1"/>
                </a:solidFill>
                <a:effectLst/>
                <a:latin typeface="Batang" pitchFamily="18" charset="-127"/>
                <a:ea typeface="Batang" pitchFamily="18" charset="-127"/>
                <a:cs typeface="Cordia New" pitchFamily="34" charset="-34"/>
              </a:rPr>
              <a:t>Dollar = </a:t>
            </a:r>
            <a:r>
              <a:rPr kumimoji="0" lang="th-TH" altLang="zh-CN" b="0" i="0" u="none" strike="noStrike" cap="none" normalizeH="0" baseline="0" dirty="0" smtClean="0">
                <a:ln>
                  <a:noFill/>
                </a:ln>
                <a:solidFill>
                  <a:schemeClr val="bg1"/>
                </a:solidFill>
                <a:effectLst/>
                <a:latin typeface="Batang" pitchFamily="18" charset="-127"/>
                <a:ea typeface="Batang" pitchFamily="18" charset="-127"/>
                <a:cs typeface="Cordia New" pitchFamily="34" charset="-34"/>
              </a:rPr>
              <a:t>24.50 </a:t>
            </a:r>
            <a:r>
              <a:rPr kumimoji="0" lang="en-US" altLang="zh-CN" b="0" i="0" u="none" strike="noStrike" cap="none" normalizeH="0" baseline="0" dirty="0" smtClean="0">
                <a:ln>
                  <a:noFill/>
                </a:ln>
                <a:solidFill>
                  <a:schemeClr val="bg1"/>
                </a:solidFill>
                <a:effectLst/>
                <a:latin typeface="Batang" pitchFamily="18" charset="-127"/>
                <a:ea typeface="Batang" pitchFamily="18" charset="-127"/>
                <a:cs typeface="Cordia New" pitchFamily="34" charset="-34"/>
              </a:rPr>
              <a:t>Thai Baht</a:t>
            </a:r>
            <a:endParaRPr kumimoji="0" lang="en-US" altLang="zh-CN" b="0" i="0" u="none" strike="noStrike" cap="none" normalizeH="0" baseline="0" dirty="0" smtClean="0">
              <a:ln>
                <a:noFill/>
              </a:ln>
              <a:solidFill>
                <a:schemeClr val="bg1"/>
              </a:solidFill>
              <a:effectLst/>
              <a:latin typeface="Batang" pitchFamily="18" charset="-127"/>
              <a:ea typeface="Batang" pitchFamily="18" charset="-127"/>
              <a:cs typeface="Angsana New" pitchFamily="18" charset="-34"/>
            </a:endParaRPr>
          </a:p>
        </p:txBody>
      </p:sp>
      <p:sp>
        <p:nvSpPr>
          <p:cNvPr id="8" name="TextBox 7"/>
          <p:cNvSpPr txBox="1"/>
          <p:nvPr/>
        </p:nvSpPr>
        <p:spPr>
          <a:xfrm>
            <a:off x="2714612" y="500042"/>
            <a:ext cx="3643338" cy="707886"/>
          </a:xfrm>
          <a:prstGeom prst="rect">
            <a:avLst/>
          </a:prstGeom>
          <a:solidFill>
            <a:srgbClr val="FFC000"/>
          </a:solidFill>
          <a:ln>
            <a:solidFill>
              <a:srgbClr val="FF3300"/>
            </a:solidFill>
          </a:ln>
          <a:scene3d>
            <a:camera prst="orthographicFront"/>
            <a:lightRig rig="brightRoom" dir="t"/>
          </a:scene3d>
          <a:sp3d>
            <a:bevelT w="114300" prst="artDeco"/>
          </a:sp3d>
        </p:spPr>
        <p:style>
          <a:lnRef idx="3">
            <a:schemeClr val="lt1"/>
          </a:lnRef>
          <a:fillRef idx="1">
            <a:schemeClr val="accent3"/>
          </a:fillRef>
          <a:effectRef idx="1">
            <a:schemeClr val="accent3"/>
          </a:effectRef>
          <a:fontRef idx="minor">
            <a:schemeClr val="lt1"/>
          </a:fontRef>
        </p:style>
        <p:txBody>
          <a:bodyPr wrap="square" rtlCol="0">
            <a:spAutoFit/>
            <a:sp3d contourW="6350" prstMaterial="plastic">
              <a:bevelT w="20320" h="20320" prst="angle"/>
              <a:contourClr>
                <a:schemeClr val="accent1">
                  <a:tint val="100000"/>
                  <a:shade val="100000"/>
                  <a:hueMod val="100000"/>
                  <a:satMod val="100000"/>
                </a:schemeClr>
              </a:contourClr>
            </a:sp3d>
          </a:bodyPr>
          <a:lstStyle/>
          <a:p>
            <a:pPr algn="ctr"/>
            <a:r>
              <a:rPr lang="en-US" altLang="zh-CN" sz="40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Batang" pitchFamily="18" charset="-127"/>
                <a:ea typeface="Batang" pitchFamily="18" charset="-127"/>
                <a:cs typeface="Cordia New" pitchFamily="34" charset="-34"/>
              </a:rPr>
              <a:t>Singapore</a:t>
            </a:r>
            <a:endParaRPr lang="th-TH" sz="40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
        <p:nvSpPr>
          <p:cNvPr id="9" name="TextBox 8">
            <a:hlinkClick r:id="rId6" action="ppaction://hlinksldjump">
              <a:snd r:embed="rId7" name="click.wav" builtIn="1"/>
            </a:hlinkClick>
          </p:cNvPr>
          <p:cNvSpPr txBox="1"/>
          <p:nvPr/>
        </p:nvSpPr>
        <p:spPr>
          <a:xfrm>
            <a:off x="8000992" y="6334780"/>
            <a:ext cx="1143008" cy="523220"/>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US" b="1" dirty="0" smtClean="0"/>
              <a:t>Main</a:t>
            </a:r>
            <a:endParaRPr lang="th-TH" b="1" dirty="0"/>
          </a:p>
        </p:txBody>
      </p:sp>
      <p:sp>
        <p:nvSpPr>
          <p:cNvPr id="10" name="TextBox 9"/>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
        <p:nvSpPr>
          <p:cNvPr id="11" name="TextBox 10">
            <a:hlinkClick r:id="" action="ppaction://hlinkshowjump?jump=previousslide">
              <a:snd r:embed="rId8"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รูปภาพ 4" descr="http://4.bp.blogspot.com/-IX46GiL4p5c/TtnSATZrBbI/AAAAAAAAATQ/ORmvtwJssbo/s320/images4.jpg">
            <a:hlinkClick r:id="rId2"/>
          </p:cNvPr>
          <p:cNvPicPr/>
          <p:nvPr/>
        </p:nvPicPr>
        <p:blipFill>
          <a:blip r:embed="rId3"/>
          <a:srcRect/>
          <a:stretch>
            <a:fillRect/>
          </a:stretch>
        </p:blipFill>
        <p:spPr bwMode="auto">
          <a:xfrm>
            <a:off x="1071538" y="1857364"/>
            <a:ext cx="3429024" cy="185738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รูปภาพ 5" descr="http://4.bp.blogspot.com/-iPTUB2a9nVY/TtnSAqlkXwI/AAAAAAAAATU/7-yLjbRSu4w/s320/images5.jpg">
            <a:hlinkClick r:id="rId4"/>
          </p:cNvPr>
          <p:cNvPicPr/>
          <p:nvPr/>
        </p:nvPicPr>
        <p:blipFill>
          <a:blip r:embed="rId5"/>
          <a:srcRect/>
          <a:stretch>
            <a:fillRect/>
          </a:stretch>
        </p:blipFill>
        <p:spPr bwMode="auto">
          <a:xfrm>
            <a:off x="1071538" y="4071942"/>
            <a:ext cx="3429024" cy="178595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3489" name="Rectangle 1"/>
          <p:cNvSpPr>
            <a:spLocks noChangeArrowheads="1"/>
          </p:cNvSpPr>
          <p:nvPr/>
        </p:nvSpPr>
        <p:spPr bwMode="auto">
          <a:xfrm>
            <a:off x="4857752" y="2285992"/>
            <a:ext cx="3429024" cy="3108543"/>
          </a:xfrm>
          <a:prstGeom prst="rect">
            <a:avLst/>
          </a:prstGeom>
          <a:ln w="76200">
            <a:solidFill>
              <a:srgbClr val="0000CC"/>
            </a:solidFill>
            <a:headEnd/>
            <a:tailEnd/>
          </a:ln>
          <a:effectLst>
            <a:outerShdw blurRad="50800" dist="38100" dir="5400000" algn="t" rotWithShape="0">
              <a:prstClr val="black">
                <a:alpha val="40000"/>
              </a:prstClr>
            </a:outerShdw>
          </a:effectLst>
          <a:scene3d>
            <a:camera prst="orthographicFront"/>
            <a:lightRig rig="threePt" dir="t"/>
          </a:scene3d>
          <a:sp3d>
            <a:bevelT w="139700" prst="cross"/>
          </a:sp3d>
        </p:spPr>
        <p:style>
          <a:lnRef idx="1">
            <a:schemeClr val="accent5"/>
          </a:lnRef>
          <a:fillRef idx="2">
            <a:schemeClr val="accent5"/>
          </a:fillRef>
          <a:effectRef idx="1">
            <a:schemeClr val="accent5"/>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defTabSz="914400" rtl="0" eaLnBrk="1" fontAlgn="base" latinLnBrk="0" hangingPunct="1">
              <a:lnSpc>
                <a:spcPct val="100000"/>
              </a:lnSpc>
              <a:spcBef>
                <a:spcPct val="0"/>
              </a:spcBef>
              <a:spcAft>
                <a:spcPct val="0"/>
              </a:spcAft>
              <a:buClrTx/>
              <a:buSzTx/>
              <a:buFontTx/>
              <a:buNone/>
              <a:tabLst/>
            </a:pPr>
            <a:r>
              <a:rPr kumimoji="0" lang="en-US" altLang="zh-CN" b="0" i="0" u="none" strike="noStrike" cap="none" normalizeH="0" baseline="0" dirty="0" smtClean="0">
                <a:ln>
                  <a:noFill/>
                </a:ln>
                <a:solidFill>
                  <a:srgbClr val="303030"/>
                </a:solidFill>
                <a:effectLst/>
                <a:latin typeface="Batang" pitchFamily="18" charset="-127"/>
                <a:ea typeface="Batang" pitchFamily="18" charset="-127"/>
                <a:cs typeface="Cordia New" pitchFamily="34" charset="-34"/>
              </a:rPr>
              <a:t>The Vietnamese</a:t>
            </a:r>
            <a:r>
              <a:rPr kumimoji="0" lang="th-TH" altLang="zh-CN" b="0" i="0" u="none" strike="noStrike" cap="none" normalizeH="0" baseline="0" dirty="0" smtClean="0">
                <a:ln>
                  <a:noFill/>
                </a:ln>
                <a:solidFill>
                  <a:srgbClr val="303030"/>
                </a:solidFill>
                <a:effectLst/>
                <a:latin typeface="Batang" pitchFamily="18" charset="-127"/>
                <a:ea typeface="Batang" pitchFamily="18" charset="-127"/>
                <a:cs typeface="Cordia New" pitchFamily="34" charset="-34"/>
              </a:rPr>
              <a:t> </a:t>
            </a:r>
            <a:r>
              <a:rPr kumimoji="0" lang="en-US" altLang="zh-CN" b="0" i="0" u="none" strike="noStrike" cap="none" normalizeH="0" baseline="0" dirty="0" smtClean="0">
                <a:ln>
                  <a:noFill/>
                </a:ln>
                <a:solidFill>
                  <a:srgbClr val="303030"/>
                </a:solidFill>
                <a:effectLst/>
                <a:latin typeface="Batang" pitchFamily="18" charset="-127"/>
                <a:ea typeface="Batang" pitchFamily="18" charset="-127"/>
                <a:cs typeface="Cordia New" pitchFamily="34" charset="-34"/>
              </a:rPr>
              <a:t>Dong (VND) is the official currency of Vietnam. </a:t>
            </a:r>
            <a:r>
              <a:rPr kumimoji="0" lang="en-US" altLang="zh-CN" b="0" i="0" u="none" strike="noStrike" cap="none" normalizeH="0" baseline="0" dirty="0" smtClean="0">
                <a:ln>
                  <a:noFill/>
                </a:ln>
                <a:solidFill>
                  <a:srgbClr val="303030"/>
                </a:solidFill>
                <a:effectLst/>
                <a:latin typeface="Batang" pitchFamily="18" charset="-127"/>
                <a:ea typeface="Batang" pitchFamily="18" charset="-127"/>
                <a:cs typeface="Arial" pitchFamily="34" charset="0"/>
              </a:rPr>
              <a:t/>
            </a:r>
            <a:br>
              <a:rPr kumimoji="0" lang="en-US" altLang="zh-CN" b="0" i="0" u="none" strike="noStrike" cap="none" normalizeH="0" baseline="0" dirty="0" smtClean="0">
                <a:ln>
                  <a:noFill/>
                </a:ln>
                <a:solidFill>
                  <a:srgbClr val="303030"/>
                </a:solidFill>
                <a:effectLst/>
                <a:latin typeface="Batang" pitchFamily="18" charset="-127"/>
                <a:ea typeface="Batang" pitchFamily="18" charset="-127"/>
                <a:cs typeface="Arial" pitchFamily="34" charset="0"/>
              </a:rPr>
            </a:br>
            <a:r>
              <a:rPr kumimoji="0" lang="en-US" altLang="zh-CN" b="0" i="0" u="none" strike="noStrike" cap="none" normalizeH="0" baseline="0" dirty="0" smtClean="0">
                <a:ln>
                  <a:noFill/>
                </a:ln>
                <a:solidFill>
                  <a:srgbClr val="303030"/>
                </a:solidFill>
                <a:effectLst/>
                <a:latin typeface="Batang" pitchFamily="18" charset="-127"/>
                <a:ea typeface="Batang" pitchFamily="18" charset="-127"/>
                <a:cs typeface="Arial" pitchFamily="34" charset="0"/>
              </a:rPr>
              <a:t/>
            </a:r>
            <a:br>
              <a:rPr kumimoji="0" lang="en-US" altLang="zh-CN" b="0" i="0" u="none" strike="noStrike" cap="none" normalizeH="0" baseline="0" dirty="0" smtClean="0">
                <a:ln>
                  <a:noFill/>
                </a:ln>
                <a:solidFill>
                  <a:srgbClr val="303030"/>
                </a:solidFill>
                <a:effectLst/>
                <a:latin typeface="Batang" pitchFamily="18" charset="-127"/>
                <a:ea typeface="Batang" pitchFamily="18" charset="-127"/>
                <a:cs typeface="Arial" pitchFamily="34" charset="0"/>
              </a:rPr>
            </a:br>
            <a:r>
              <a:rPr kumimoji="0" lang="th-TH" altLang="zh-CN" b="0" i="0" u="none" strike="noStrike" cap="none" normalizeH="0" baseline="0" dirty="0" smtClean="0">
                <a:ln>
                  <a:noFill/>
                </a:ln>
                <a:solidFill>
                  <a:srgbClr val="303030"/>
                </a:solidFill>
                <a:effectLst/>
                <a:latin typeface="Batang" pitchFamily="18" charset="-127"/>
                <a:ea typeface="Batang" pitchFamily="18" charset="-127"/>
                <a:cs typeface="Cordia New" pitchFamily="34" charset="-34"/>
              </a:rPr>
              <a:t>900 </a:t>
            </a:r>
            <a:r>
              <a:rPr kumimoji="0" lang="en-US" altLang="zh-CN" b="0" i="0" u="none" strike="noStrike" cap="none" normalizeH="0" baseline="0" dirty="0" smtClean="0">
                <a:ln>
                  <a:noFill/>
                </a:ln>
                <a:solidFill>
                  <a:srgbClr val="303030"/>
                </a:solidFill>
                <a:effectLst/>
                <a:latin typeface="Batang" pitchFamily="18" charset="-127"/>
                <a:ea typeface="Batang" pitchFamily="18" charset="-127"/>
                <a:cs typeface="Cordia New" pitchFamily="34" charset="-34"/>
              </a:rPr>
              <a:t>Vietnamese</a:t>
            </a:r>
            <a:r>
              <a:rPr kumimoji="0" lang="th-TH" altLang="zh-CN" b="0" i="0" u="none" strike="noStrike" cap="none" normalizeH="0" baseline="0" dirty="0" smtClean="0">
                <a:ln>
                  <a:noFill/>
                </a:ln>
                <a:solidFill>
                  <a:srgbClr val="303030"/>
                </a:solidFill>
                <a:effectLst/>
                <a:latin typeface="Batang" pitchFamily="18" charset="-127"/>
                <a:ea typeface="Batang" pitchFamily="18" charset="-127"/>
                <a:cs typeface="Cordia New" pitchFamily="34" charset="-34"/>
              </a:rPr>
              <a:t> </a:t>
            </a:r>
            <a:r>
              <a:rPr kumimoji="0" lang="en-US" altLang="zh-CN" b="0" i="0" u="none" strike="noStrike" cap="none" normalizeH="0" baseline="0" dirty="0" smtClean="0">
                <a:ln>
                  <a:noFill/>
                </a:ln>
                <a:solidFill>
                  <a:srgbClr val="303030"/>
                </a:solidFill>
                <a:effectLst/>
                <a:latin typeface="Batang" pitchFamily="18" charset="-127"/>
                <a:ea typeface="Batang" pitchFamily="18" charset="-127"/>
                <a:cs typeface="Cordia New" pitchFamily="34" charset="-34"/>
              </a:rPr>
              <a:t>Dong = </a:t>
            </a:r>
            <a:r>
              <a:rPr kumimoji="0" lang="th-TH" altLang="zh-CN" b="0" i="0" u="none" strike="noStrike" cap="none" normalizeH="0" baseline="0" dirty="0" smtClean="0">
                <a:ln>
                  <a:noFill/>
                </a:ln>
                <a:solidFill>
                  <a:srgbClr val="303030"/>
                </a:solidFill>
                <a:effectLst/>
                <a:latin typeface="Batang" pitchFamily="18" charset="-127"/>
                <a:ea typeface="Batang" pitchFamily="18" charset="-127"/>
                <a:cs typeface="Cordia New" pitchFamily="34" charset="-34"/>
              </a:rPr>
              <a:t>1 </a:t>
            </a:r>
            <a:r>
              <a:rPr kumimoji="0" lang="en-US" altLang="zh-CN" b="0" i="0" u="none" strike="noStrike" cap="none" normalizeH="0" baseline="0" dirty="0" smtClean="0">
                <a:ln>
                  <a:noFill/>
                </a:ln>
                <a:solidFill>
                  <a:srgbClr val="303030"/>
                </a:solidFill>
                <a:effectLst/>
                <a:latin typeface="Batang" pitchFamily="18" charset="-127"/>
                <a:ea typeface="Batang" pitchFamily="18" charset="-127"/>
                <a:cs typeface="Cordia New" pitchFamily="34" charset="-34"/>
              </a:rPr>
              <a:t>Thai Baht</a:t>
            </a:r>
            <a:endParaRPr kumimoji="0" lang="en-US" altLang="zh-CN" b="0" i="0" u="none" strike="noStrike" cap="none" normalizeH="0" baseline="0" dirty="0" smtClean="0">
              <a:ln>
                <a:noFill/>
              </a:ln>
              <a:solidFill>
                <a:schemeClr val="tx1"/>
              </a:solidFill>
              <a:effectLst/>
              <a:latin typeface="Batang" pitchFamily="18" charset="-127"/>
              <a:ea typeface="Batang" pitchFamily="18" charset="-127"/>
              <a:cs typeface="Angsana New" pitchFamily="18" charset="-34"/>
            </a:endParaRPr>
          </a:p>
        </p:txBody>
      </p:sp>
      <p:sp>
        <p:nvSpPr>
          <p:cNvPr id="8" name="TextBox 7"/>
          <p:cNvSpPr txBox="1"/>
          <p:nvPr/>
        </p:nvSpPr>
        <p:spPr>
          <a:xfrm>
            <a:off x="3286116" y="785794"/>
            <a:ext cx="3429024" cy="707886"/>
          </a:xfrm>
          <a:prstGeom prst="rect">
            <a:avLst/>
          </a:prstGeom>
          <a:scene3d>
            <a:camera prst="orthographicFront"/>
            <a:lightRig rig="flat" dir="tl">
              <a:rot lat="0" lon="0" rev="6600000"/>
            </a:lightRig>
          </a:scene3d>
          <a:sp3d>
            <a:bevelT prst="convex"/>
          </a:sp3d>
        </p:spPr>
        <p:style>
          <a:lnRef idx="3">
            <a:schemeClr val="lt1"/>
          </a:lnRef>
          <a:fillRef idx="1">
            <a:schemeClr val="accent5"/>
          </a:fillRef>
          <a:effectRef idx="1">
            <a:schemeClr val="accent5"/>
          </a:effectRef>
          <a:fontRef idx="minor">
            <a:schemeClr val="lt1"/>
          </a:fontRef>
        </p:style>
        <p:txBody>
          <a:bodyPr wrap="square" rtlCol="0">
            <a:spAutoFit/>
            <a:sp3d extrusionH="25400" contourW="8890">
              <a:bevelT w="38100" h="31750"/>
              <a:contourClr>
                <a:schemeClr val="accent2">
                  <a:shade val="75000"/>
                </a:schemeClr>
              </a:contourClr>
            </a:sp3d>
          </a:bodyPr>
          <a:lstStyle/>
          <a:p>
            <a:pPr algn="ctr"/>
            <a:r>
              <a:rPr lang="en-US" altLang="zh-CN" sz="4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Batang" pitchFamily="18" charset="-127"/>
                <a:ea typeface="Batang" pitchFamily="18" charset="-127"/>
                <a:cs typeface="Cordia New" pitchFamily="34" charset="-34"/>
              </a:rPr>
              <a:t>Vietnam</a:t>
            </a:r>
            <a:endParaRPr lang="th-TH" sz="4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9" name="TextBox 8">
            <a:hlinkClick r:id="rId6" action="ppaction://hlinksldjump">
              <a:snd r:embed="rId7" name="click.wav" builtIn="1"/>
            </a:hlinkClick>
          </p:cNvPr>
          <p:cNvSpPr txBox="1"/>
          <p:nvPr/>
        </p:nvSpPr>
        <p:spPr>
          <a:xfrm>
            <a:off x="8000992" y="6334780"/>
            <a:ext cx="1143008" cy="523220"/>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US" b="1" dirty="0" smtClean="0"/>
              <a:t>Main</a:t>
            </a:r>
            <a:endParaRPr lang="th-TH" b="1" dirty="0"/>
          </a:p>
        </p:txBody>
      </p:sp>
      <p:sp>
        <p:nvSpPr>
          <p:cNvPr id="10" name="TextBox 9"/>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
        <p:nvSpPr>
          <p:cNvPr id="11" name="TextBox 10">
            <a:hlinkClick r:id="" action="ppaction://hlinkshowjump?jump=previousslide">
              <a:snd r:embed="rId8"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http://statics.atcloud.com/files/comments/163/1636645/images/1_display.jpg"/>
          <p:cNvPicPr>
            <a:picLocks noChangeAspect="1" noChangeArrowheads="1"/>
          </p:cNvPicPr>
          <p:nvPr/>
        </p:nvPicPr>
        <p:blipFill>
          <a:blip r:embed="rId2"/>
          <a:srcRect/>
          <a:stretch>
            <a:fillRect/>
          </a:stretch>
        </p:blipFill>
        <p:spPr bwMode="auto">
          <a:xfrm>
            <a:off x="1214414" y="1571612"/>
            <a:ext cx="6500858" cy="4714908"/>
          </a:xfrm>
          <a:prstGeom prst="rect">
            <a:avLst/>
          </a:prstGeom>
          <a:noFill/>
        </p:spPr>
      </p:pic>
      <p:sp>
        <p:nvSpPr>
          <p:cNvPr id="5" name="TextBox 4"/>
          <p:cNvSpPr txBox="1"/>
          <p:nvPr/>
        </p:nvSpPr>
        <p:spPr>
          <a:xfrm>
            <a:off x="214282" y="642918"/>
            <a:ext cx="8715436" cy="707886"/>
          </a:xfrm>
          <a:prstGeom prst="rect">
            <a:avLst/>
          </a:prstGeom>
          <a:ln>
            <a:solidFill>
              <a:srgbClr val="66FF33"/>
            </a:solidFill>
          </a:ln>
          <a:scene3d>
            <a:camera prst="orthographicFront"/>
            <a:lightRig rig="threePt" dir="t"/>
          </a:scene3d>
          <a:sp3d>
            <a:bevelT w="165100" prst="coolSlant"/>
          </a:sp3d>
        </p:spPr>
        <p:style>
          <a:lnRef idx="3">
            <a:schemeClr val="lt1"/>
          </a:lnRef>
          <a:fillRef idx="1">
            <a:schemeClr val="accent5"/>
          </a:fillRef>
          <a:effectRef idx="1">
            <a:schemeClr val="accent5"/>
          </a:effectRef>
          <a:fontRef idx="minor">
            <a:schemeClr val="lt1"/>
          </a:fontRef>
        </p:style>
        <p:txBody>
          <a:bodyPr wrap="square" rtlCol="0">
            <a:spAutoFit/>
          </a:bodyPr>
          <a:lstStyle/>
          <a:p>
            <a:r>
              <a:rPr lang="en-US" sz="4000" b="1"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National </a:t>
            </a:r>
            <a:r>
              <a:rPr lang="en-US" sz="4000" b="1"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hlinkClick r:id="rId3" action="ppaction://hlinksldjump">
                  <a:snd r:embed="rId4" name="camera.wav" builtIn="1"/>
                </a:hlinkClick>
              </a:rPr>
              <a:t>Flowers</a:t>
            </a:r>
            <a:r>
              <a:rPr lang="en-US" sz="4000" b="1"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 </a:t>
            </a:r>
            <a:r>
              <a:rPr lang="en-US" sz="4000" b="1"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hlinkClick r:id="rId3" action="ppaction://hlinksldjump">
                  <a:snd r:embed="rId5" name="cashreg.wav" builtIn="1"/>
                </a:hlinkClick>
              </a:rPr>
              <a:t>of</a:t>
            </a:r>
            <a:r>
              <a:rPr lang="en-US" sz="4000" b="1"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 10 ASEAN Countries </a:t>
            </a:r>
            <a:endParaRPr lang="th-TH" sz="4000" b="1"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endParaRPr>
          </a:p>
        </p:txBody>
      </p:sp>
      <p:sp>
        <p:nvSpPr>
          <p:cNvPr id="8" name="TextBox 7">
            <a:hlinkClick r:id="rId6" action="ppaction://hlinksldjump">
              <a:snd r:embed="rId4" name="camera.wav" builtIn="1"/>
            </a:hlinkClick>
          </p:cNvPr>
          <p:cNvSpPr txBox="1"/>
          <p:nvPr/>
        </p:nvSpPr>
        <p:spPr>
          <a:xfrm>
            <a:off x="6858016" y="1571612"/>
            <a:ext cx="1785950" cy="523220"/>
          </a:xfrm>
          <a:prstGeom prst="rect">
            <a:avLst/>
          </a:prstGeom>
          <a:solidFill>
            <a:srgbClr val="CC99FF"/>
          </a:solidFill>
        </p:spPr>
        <p:style>
          <a:lnRef idx="0">
            <a:schemeClr val="accent5"/>
          </a:lnRef>
          <a:fillRef idx="3">
            <a:schemeClr val="accent5"/>
          </a:fillRef>
          <a:effectRef idx="3">
            <a:schemeClr val="accent5"/>
          </a:effectRef>
          <a:fontRef idx="minor">
            <a:schemeClr val="lt1"/>
          </a:fontRef>
        </p:style>
        <p:txBody>
          <a:bodyPr wrap="square" rtlCol="0">
            <a:spAutoFit/>
          </a:bodyPr>
          <a:lstStyle/>
          <a:p>
            <a:r>
              <a:rPr lang="en-US" dirty="0" smtClean="0"/>
              <a:t>Myanmar</a:t>
            </a:r>
            <a:endParaRPr lang="th-TH" dirty="0"/>
          </a:p>
        </p:txBody>
      </p:sp>
      <p:sp>
        <p:nvSpPr>
          <p:cNvPr id="9" name="TextBox 8">
            <a:hlinkClick r:id="rId7" action="ppaction://hlinksldjump">
              <a:snd r:embed="rId4" name="camera.wav" builtIn="1"/>
            </a:hlinkClick>
          </p:cNvPr>
          <p:cNvSpPr txBox="1"/>
          <p:nvPr/>
        </p:nvSpPr>
        <p:spPr>
          <a:xfrm>
            <a:off x="6215074" y="2571744"/>
            <a:ext cx="2428892" cy="523220"/>
          </a:xfrm>
          <a:prstGeom prst="rect">
            <a:avLst/>
          </a:prstGeom>
          <a:solidFill>
            <a:srgbClr val="92D050"/>
          </a:solidFill>
        </p:spPr>
        <p:style>
          <a:lnRef idx="0">
            <a:schemeClr val="accent5"/>
          </a:lnRef>
          <a:fillRef idx="3">
            <a:schemeClr val="accent5"/>
          </a:fillRef>
          <a:effectRef idx="3">
            <a:schemeClr val="accent5"/>
          </a:effectRef>
          <a:fontRef idx="minor">
            <a:schemeClr val="lt1"/>
          </a:fontRef>
        </p:style>
        <p:txBody>
          <a:bodyPr wrap="square" rtlCol="0">
            <a:spAutoFit/>
          </a:bodyPr>
          <a:lstStyle/>
          <a:p>
            <a:r>
              <a:rPr lang="en-US" dirty="0" smtClean="0"/>
              <a:t>The Philippines</a:t>
            </a:r>
            <a:endParaRPr lang="th-TH" dirty="0"/>
          </a:p>
        </p:txBody>
      </p:sp>
      <p:sp>
        <p:nvSpPr>
          <p:cNvPr id="10" name="TextBox 9">
            <a:hlinkClick r:id="rId8" action="ppaction://hlinksldjump">
              <a:snd r:embed="rId4" name="camera.wav" builtIn="1"/>
            </a:hlinkClick>
          </p:cNvPr>
          <p:cNvSpPr txBox="1"/>
          <p:nvPr/>
        </p:nvSpPr>
        <p:spPr>
          <a:xfrm>
            <a:off x="6929454" y="3571876"/>
            <a:ext cx="1714512" cy="523220"/>
          </a:xfrm>
          <a:prstGeom prst="rect">
            <a:avLst/>
          </a:prstGeom>
          <a:solidFill>
            <a:srgbClr val="FFC000"/>
          </a:solidFill>
        </p:spPr>
        <p:style>
          <a:lnRef idx="0">
            <a:schemeClr val="accent5"/>
          </a:lnRef>
          <a:fillRef idx="3">
            <a:schemeClr val="accent5"/>
          </a:fillRef>
          <a:effectRef idx="3">
            <a:schemeClr val="accent5"/>
          </a:effectRef>
          <a:fontRef idx="minor">
            <a:schemeClr val="lt1"/>
          </a:fontRef>
        </p:style>
        <p:txBody>
          <a:bodyPr wrap="square" rtlCol="0">
            <a:spAutoFit/>
          </a:bodyPr>
          <a:lstStyle/>
          <a:p>
            <a:r>
              <a:rPr lang="en-US" dirty="0" smtClean="0"/>
              <a:t>Singapore</a:t>
            </a:r>
            <a:endParaRPr lang="th-TH" dirty="0"/>
          </a:p>
        </p:txBody>
      </p:sp>
      <p:sp>
        <p:nvSpPr>
          <p:cNvPr id="11" name="TextBox 10">
            <a:hlinkClick r:id="rId9" action="ppaction://hlinksldjump">
              <a:snd r:embed="rId4" name="camera.wav" builtIn="1"/>
            </a:hlinkClick>
          </p:cNvPr>
          <p:cNvSpPr txBox="1"/>
          <p:nvPr/>
        </p:nvSpPr>
        <p:spPr>
          <a:xfrm>
            <a:off x="7215206" y="4500570"/>
            <a:ext cx="1428760" cy="523220"/>
          </a:xfrm>
          <a:prstGeom prst="rect">
            <a:avLst/>
          </a:prstGeom>
          <a:solidFill>
            <a:srgbClr val="FF0066"/>
          </a:solidFill>
        </p:spPr>
        <p:style>
          <a:lnRef idx="0">
            <a:schemeClr val="accent5"/>
          </a:lnRef>
          <a:fillRef idx="3">
            <a:schemeClr val="accent5"/>
          </a:fillRef>
          <a:effectRef idx="3">
            <a:schemeClr val="accent5"/>
          </a:effectRef>
          <a:fontRef idx="minor">
            <a:schemeClr val="lt1"/>
          </a:fontRef>
        </p:style>
        <p:txBody>
          <a:bodyPr wrap="square" rtlCol="0">
            <a:spAutoFit/>
          </a:bodyPr>
          <a:lstStyle/>
          <a:p>
            <a:r>
              <a:rPr lang="en-US" dirty="0" smtClean="0"/>
              <a:t>Thailand</a:t>
            </a:r>
            <a:endParaRPr lang="th-TH" dirty="0"/>
          </a:p>
        </p:txBody>
      </p:sp>
      <p:sp>
        <p:nvSpPr>
          <p:cNvPr id="12" name="TextBox 11">
            <a:hlinkClick r:id="rId10" action="ppaction://hlinksldjump">
              <a:snd r:embed="rId4" name="camera.wav" builtIn="1"/>
            </a:hlinkClick>
          </p:cNvPr>
          <p:cNvSpPr txBox="1"/>
          <p:nvPr/>
        </p:nvSpPr>
        <p:spPr>
          <a:xfrm>
            <a:off x="7286644" y="5500702"/>
            <a:ext cx="1428760" cy="523220"/>
          </a:xfrm>
          <a:prstGeom prst="rect">
            <a:avLst/>
          </a:prstGeom>
          <a:solidFill>
            <a:srgbClr val="FF9900"/>
          </a:solidFill>
        </p:spPr>
        <p:style>
          <a:lnRef idx="0">
            <a:schemeClr val="accent5"/>
          </a:lnRef>
          <a:fillRef idx="3">
            <a:schemeClr val="accent5"/>
          </a:fillRef>
          <a:effectRef idx="3">
            <a:schemeClr val="accent5"/>
          </a:effectRef>
          <a:fontRef idx="minor">
            <a:schemeClr val="lt1"/>
          </a:fontRef>
        </p:style>
        <p:txBody>
          <a:bodyPr wrap="square" rtlCol="0">
            <a:spAutoFit/>
          </a:bodyPr>
          <a:lstStyle/>
          <a:p>
            <a:r>
              <a:rPr lang="en-US" dirty="0" smtClean="0"/>
              <a:t>Vietnam</a:t>
            </a:r>
            <a:endParaRPr lang="th-TH" dirty="0"/>
          </a:p>
        </p:txBody>
      </p:sp>
      <p:sp>
        <p:nvSpPr>
          <p:cNvPr id="13" name="TextBox 12">
            <a:hlinkClick r:id="rId11" action="ppaction://hlinksldjump">
              <a:snd r:embed="rId4" name="camera.wav" builtIn="1"/>
            </a:hlinkClick>
          </p:cNvPr>
          <p:cNvSpPr txBox="1"/>
          <p:nvPr/>
        </p:nvSpPr>
        <p:spPr>
          <a:xfrm>
            <a:off x="571472" y="1571612"/>
            <a:ext cx="1428760"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r>
              <a:rPr lang="en-US" dirty="0" smtClean="0"/>
              <a:t>Brunei</a:t>
            </a:r>
            <a:endParaRPr lang="th-TH" dirty="0"/>
          </a:p>
        </p:txBody>
      </p:sp>
      <p:sp>
        <p:nvSpPr>
          <p:cNvPr id="14" name="TextBox 13"/>
          <p:cNvSpPr txBox="1"/>
          <p:nvPr/>
        </p:nvSpPr>
        <p:spPr>
          <a:xfrm>
            <a:off x="571472" y="2643182"/>
            <a:ext cx="1714512" cy="523220"/>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r>
              <a:rPr lang="en-US" dirty="0" smtClean="0"/>
              <a:t>Cambodia</a:t>
            </a:r>
            <a:endParaRPr lang="th-TH" dirty="0"/>
          </a:p>
        </p:txBody>
      </p:sp>
      <p:sp>
        <p:nvSpPr>
          <p:cNvPr id="15" name="TextBox 14">
            <a:hlinkClick r:id="rId12" action="ppaction://hlinksldjump">
              <a:snd r:embed="rId4" name="camera.wav" builtIn="1"/>
            </a:hlinkClick>
          </p:cNvPr>
          <p:cNvSpPr txBox="1"/>
          <p:nvPr/>
        </p:nvSpPr>
        <p:spPr>
          <a:xfrm>
            <a:off x="571472" y="3643314"/>
            <a:ext cx="1643074" cy="523220"/>
          </a:xfrm>
          <a:prstGeom prst="rect">
            <a:avLst/>
          </a:prstGeom>
          <a:solidFill>
            <a:srgbClr val="FF66FF"/>
          </a:solidFill>
        </p:spPr>
        <p:style>
          <a:lnRef idx="0">
            <a:schemeClr val="accent5"/>
          </a:lnRef>
          <a:fillRef idx="3">
            <a:schemeClr val="accent5"/>
          </a:fillRef>
          <a:effectRef idx="3">
            <a:schemeClr val="accent5"/>
          </a:effectRef>
          <a:fontRef idx="minor">
            <a:schemeClr val="lt1"/>
          </a:fontRef>
        </p:style>
        <p:txBody>
          <a:bodyPr wrap="square" rtlCol="0">
            <a:spAutoFit/>
          </a:bodyPr>
          <a:lstStyle/>
          <a:p>
            <a:r>
              <a:rPr lang="en-US" dirty="0" smtClean="0"/>
              <a:t>Indonesia</a:t>
            </a:r>
            <a:endParaRPr lang="th-TH" dirty="0"/>
          </a:p>
        </p:txBody>
      </p:sp>
      <p:sp>
        <p:nvSpPr>
          <p:cNvPr id="16" name="TextBox 15"/>
          <p:cNvSpPr txBox="1"/>
          <p:nvPr/>
        </p:nvSpPr>
        <p:spPr>
          <a:xfrm>
            <a:off x="571472" y="4572008"/>
            <a:ext cx="1428760" cy="523220"/>
          </a:xfrm>
          <a:prstGeom prst="rect">
            <a:avLst/>
          </a:prstGeom>
          <a:solidFill>
            <a:srgbClr val="0033CC"/>
          </a:solidFill>
        </p:spPr>
        <p:style>
          <a:lnRef idx="0">
            <a:schemeClr val="accent5"/>
          </a:lnRef>
          <a:fillRef idx="3">
            <a:schemeClr val="accent5"/>
          </a:fillRef>
          <a:effectRef idx="3">
            <a:schemeClr val="accent5"/>
          </a:effectRef>
          <a:fontRef idx="minor">
            <a:schemeClr val="lt1"/>
          </a:fontRef>
        </p:style>
        <p:txBody>
          <a:bodyPr wrap="square" rtlCol="0">
            <a:spAutoFit/>
          </a:bodyPr>
          <a:lstStyle/>
          <a:p>
            <a:r>
              <a:rPr lang="en-US" dirty="0" smtClean="0"/>
              <a:t>Loa PDR</a:t>
            </a:r>
            <a:endParaRPr lang="th-TH" dirty="0"/>
          </a:p>
        </p:txBody>
      </p:sp>
      <p:sp>
        <p:nvSpPr>
          <p:cNvPr id="17" name="TextBox 16">
            <a:hlinkClick r:id="rId13" action="ppaction://hlinksldjump"/>
          </p:cNvPr>
          <p:cNvSpPr txBox="1"/>
          <p:nvPr/>
        </p:nvSpPr>
        <p:spPr>
          <a:xfrm>
            <a:off x="571472" y="5500702"/>
            <a:ext cx="1500198" cy="523220"/>
          </a:xfrm>
          <a:prstGeom prst="rect">
            <a:avLst/>
          </a:prstGeom>
          <a:solidFill>
            <a:srgbClr val="FF0000"/>
          </a:solidFill>
        </p:spPr>
        <p:style>
          <a:lnRef idx="0">
            <a:schemeClr val="accent5"/>
          </a:lnRef>
          <a:fillRef idx="3">
            <a:schemeClr val="accent5"/>
          </a:fillRef>
          <a:effectRef idx="3">
            <a:schemeClr val="accent5"/>
          </a:effectRef>
          <a:fontRef idx="minor">
            <a:schemeClr val="lt1"/>
          </a:fontRef>
        </p:style>
        <p:txBody>
          <a:bodyPr wrap="square" rtlCol="0">
            <a:spAutoFit/>
          </a:bodyPr>
          <a:lstStyle/>
          <a:p>
            <a:r>
              <a:rPr lang="en-US" dirty="0" smtClean="0"/>
              <a:t>Malaysia</a:t>
            </a:r>
            <a:endParaRPr lang="th-TH" dirty="0"/>
          </a:p>
        </p:txBody>
      </p:sp>
      <p:sp>
        <p:nvSpPr>
          <p:cNvPr id="20" name="TextBox 19"/>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
        <p:nvSpPr>
          <p:cNvPr id="21" name="TextBox 20">
            <a:hlinkClick r:id="" action="ppaction://hlinkshowjump?jump=previousslide">
              <a:snd r:embed="rId14"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รูปภาพ 4" descr="http://3.bp.blogspot.com/-FNX5uofAkM4/Tso3GniiSQI/AAAAAAAAAKo/7yz2BnPZvys/s320/simpor-brunei-darussalam.jpg">
            <a:hlinkClick r:id="rId2"/>
          </p:cNvPr>
          <p:cNvPicPr/>
          <p:nvPr/>
        </p:nvPicPr>
        <p:blipFill>
          <a:blip r:embed="rId3"/>
          <a:srcRect/>
          <a:stretch>
            <a:fillRect/>
          </a:stretch>
        </p:blipFill>
        <p:spPr bwMode="auto">
          <a:xfrm>
            <a:off x="571472" y="1214422"/>
            <a:ext cx="3048000" cy="2019300"/>
          </a:xfrm>
          <a:prstGeom prst="ellipse">
            <a:avLst/>
          </a:prstGeom>
          <a:ln w="63500"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96257" name="Rectangle 1"/>
          <p:cNvSpPr>
            <a:spLocks noChangeArrowheads="1"/>
          </p:cNvSpPr>
          <p:nvPr/>
        </p:nvSpPr>
        <p:spPr bwMode="auto">
          <a:xfrm>
            <a:off x="4000496" y="214290"/>
            <a:ext cx="4929222" cy="6494085"/>
          </a:xfrm>
          <a:prstGeom prst="rect">
            <a:avLst/>
          </a:prstGeom>
          <a:gradFill>
            <a:gsLst>
              <a:gs pos="0">
                <a:srgbClr val="FFFF99"/>
              </a:gs>
              <a:gs pos="35000">
                <a:schemeClr val="accent2">
                  <a:tint val="37000"/>
                  <a:satMod val="300000"/>
                </a:schemeClr>
              </a:gs>
              <a:gs pos="100000">
                <a:schemeClr val="accent2">
                  <a:tint val="15000"/>
                  <a:satMod val="350000"/>
                </a:schemeClr>
              </a:gs>
            </a:gsLst>
          </a:gradFill>
          <a:ln w="76200">
            <a:headEnd/>
            <a:tailEnd/>
          </a:ln>
          <a:scene3d>
            <a:camera prst="orthographicFront"/>
            <a:lightRig rig="threePt" dir="t"/>
          </a:scene3d>
          <a:sp3d>
            <a:bevelT prst="angle"/>
          </a:sp3d>
        </p:spPr>
        <p:style>
          <a:lnRef idx="1">
            <a:schemeClr val="accent2"/>
          </a:lnRef>
          <a:fillRef idx="2">
            <a:schemeClr val="accent2"/>
          </a:fillRef>
          <a:effectRef idx="1">
            <a:schemeClr val="accent2"/>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32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The </a:t>
            </a:r>
            <a:r>
              <a:rPr kumimoji="0" lang="en-US" altLang="zh-CN" sz="3200" b="1" i="0" u="none" strike="noStrike" cap="none" normalizeH="0" baseline="0" dirty="0" err="1" smtClean="0">
                <a:ln>
                  <a:noFill/>
                </a:ln>
                <a:solidFill>
                  <a:srgbClr val="303030"/>
                </a:solidFill>
                <a:effectLst/>
                <a:latin typeface="Angsana New" pitchFamily="18" charset="-34"/>
                <a:ea typeface="SimSun" pitchFamily="2" charset="-122"/>
                <a:cs typeface="Angsana New" pitchFamily="18" charset="-34"/>
              </a:rPr>
              <a:t>Simpor</a:t>
            </a:r>
            <a:r>
              <a:rPr kumimoji="0" lang="en-US" altLang="zh-CN" sz="3200" b="1"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 </a:t>
            </a:r>
            <a:r>
              <a:rPr kumimoji="0" lang="en-US" altLang="zh-CN" sz="32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a:t>
            </a:r>
            <a:r>
              <a:rPr kumimoji="0" lang="en-US" altLang="zh-CN" sz="3200" b="0" i="1" u="none" strike="noStrike" cap="none" normalizeH="0" baseline="0" dirty="0" err="1" smtClean="0">
                <a:ln>
                  <a:noFill/>
                </a:ln>
                <a:solidFill>
                  <a:srgbClr val="303030"/>
                </a:solidFill>
                <a:effectLst/>
                <a:latin typeface="Angsana New" pitchFamily="18" charset="-34"/>
                <a:ea typeface="SimSun" pitchFamily="2" charset="-122"/>
                <a:cs typeface="Angsana New" pitchFamily="18" charset="-34"/>
              </a:rPr>
              <a:t>Dillenia</a:t>
            </a:r>
            <a:r>
              <a:rPr kumimoji="0" lang="en-US" altLang="zh-CN" sz="3200" b="0" i="1"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 </a:t>
            </a:r>
            <a:r>
              <a:rPr kumimoji="0" lang="en-US" altLang="zh-CN" sz="3200" b="0" i="1" u="none" strike="noStrike" cap="none" normalizeH="0" baseline="0" dirty="0" err="1" smtClean="0">
                <a:ln>
                  <a:noFill/>
                </a:ln>
                <a:solidFill>
                  <a:srgbClr val="303030"/>
                </a:solidFill>
                <a:effectLst/>
                <a:latin typeface="Angsana New" pitchFamily="18" charset="-34"/>
                <a:ea typeface="SimSun" pitchFamily="2" charset="-122"/>
                <a:cs typeface="Angsana New" pitchFamily="18" charset="-34"/>
              </a:rPr>
              <a:t>Suffruticosa</a:t>
            </a:r>
            <a:r>
              <a:rPr kumimoji="0" lang="en-US" altLang="zh-CN" sz="32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 tree has large bright yellow petals and large leaves. When fully in bloom, the petals spreading out like an umbrella. The image of the </a:t>
            </a:r>
            <a:r>
              <a:rPr kumimoji="0" lang="en-US" altLang="zh-CN" sz="3200" b="0" i="0" u="none" strike="noStrike" cap="none" normalizeH="0" baseline="0" dirty="0" err="1" smtClean="0">
                <a:ln>
                  <a:noFill/>
                </a:ln>
                <a:solidFill>
                  <a:srgbClr val="303030"/>
                </a:solidFill>
                <a:effectLst/>
                <a:latin typeface="Angsana New" pitchFamily="18" charset="-34"/>
                <a:ea typeface="SimSun" pitchFamily="2" charset="-122"/>
                <a:cs typeface="Angsana New" pitchFamily="18" charset="-34"/>
              </a:rPr>
              <a:t>Simpor</a:t>
            </a:r>
            <a:r>
              <a:rPr kumimoji="0" lang="en-US" altLang="zh-CN" sz="32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 flower is found on the Brunei one-dollar bank note. It is also widely used in Brunei in art design for traditional handicrafts. The </a:t>
            </a:r>
            <a:r>
              <a:rPr kumimoji="0" lang="en-US" altLang="zh-CN" sz="3200" b="0" i="0" u="none" strike="noStrike" cap="none" normalizeH="0" baseline="0" dirty="0" err="1" smtClean="0">
                <a:ln>
                  <a:noFill/>
                </a:ln>
                <a:solidFill>
                  <a:srgbClr val="303030"/>
                </a:solidFill>
                <a:effectLst/>
                <a:latin typeface="Angsana New" pitchFamily="18" charset="-34"/>
                <a:ea typeface="SimSun" pitchFamily="2" charset="-122"/>
                <a:cs typeface="Angsana New" pitchFamily="18" charset="-34"/>
              </a:rPr>
              <a:t>Simpor</a:t>
            </a:r>
            <a:r>
              <a:rPr kumimoji="0" lang="en-US" altLang="zh-CN" sz="32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 is commonly found along the rivers in Brunei, especially the </a:t>
            </a:r>
            <a:r>
              <a:rPr kumimoji="0" lang="en-US" altLang="zh-CN" sz="3200" b="0" i="0" u="none" strike="noStrike" cap="none" normalizeH="0" baseline="0" dirty="0" err="1" smtClean="0">
                <a:ln>
                  <a:noFill/>
                </a:ln>
                <a:solidFill>
                  <a:srgbClr val="303030"/>
                </a:solidFill>
                <a:effectLst/>
                <a:latin typeface="Angsana New" pitchFamily="18" charset="-34"/>
                <a:ea typeface="SimSun" pitchFamily="2" charset="-122"/>
                <a:cs typeface="Angsana New" pitchFamily="18" charset="-34"/>
              </a:rPr>
              <a:t>Temburong</a:t>
            </a:r>
            <a:r>
              <a:rPr kumimoji="0" lang="en-US" altLang="zh-CN" sz="32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 River, and also at swamp or white sand areas. Most parts of the tree have multiple uses, for instance, the treatment of wounds.</a:t>
            </a:r>
            <a:endParaRPr kumimoji="0" lang="en-US" altLang="zh-CN" sz="3200" b="0" i="0" u="none" strike="noStrike" cap="none" normalizeH="0" baseline="0" dirty="0" smtClean="0">
              <a:ln>
                <a:noFill/>
              </a:ln>
              <a:solidFill>
                <a:schemeClr val="tx1"/>
              </a:solidFill>
              <a:effectLst/>
              <a:latin typeface="Angsana New" pitchFamily="18" charset="-34"/>
              <a:cs typeface="Angsana New" pitchFamily="18" charset="-34"/>
            </a:endParaRPr>
          </a:p>
        </p:txBody>
      </p:sp>
      <p:sp>
        <p:nvSpPr>
          <p:cNvPr id="14337" name="Rectangle 1"/>
          <p:cNvSpPr>
            <a:spLocks noChangeArrowheads="1"/>
          </p:cNvSpPr>
          <p:nvPr/>
        </p:nvSpPr>
        <p:spPr bwMode="auto">
          <a:xfrm>
            <a:off x="214282" y="3500438"/>
            <a:ext cx="3571932" cy="1323439"/>
          </a:xfrm>
          <a:prstGeom prst="rect">
            <a:avLst/>
          </a:prstGeom>
          <a:solidFill>
            <a:srgbClr val="FF00FF"/>
          </a:solidFill>
          <a:ln>
            <a:headEnd/>
            <a:tailEnd/>
          </a:ln>
        </p:spPr>
        <p:style>
          <a:lnRef idx="0">
            <a:schemeClr val="accent5"/>
          </a:lnRef>
          <a:fillRef idx="3">
            <a:schemeClr val="accent5"/>
          </a:fillRef>
          <a:effectRef idx="3">
            <a:schemeClr val="accent5"/>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1600" b="0" i="0" u="none" strike="noStrike" cap="none" normalizeH="0" baseline="0" dirty="0" smtClean="0">
                <a:ln>
                  <a:noFill/>
                </a:ln>
                <a:solidFill>
                  <a:srgbClr val="303030"/>
                </a:solidFill>
                <a:effectLst/>
                <a:latin typeface="Calibri"/>
                <a:ea typeface="SimSun" pitchFamily="2" charset="-122"/>
                <a:cs typeface="Arial" pitchFamily="34" charset="0"/>
              </a:rPr>
              <a:t> </a:t>
            </a:r>
            <a:r>
              <a:rPr kumimoji="0" lang="en-US" altLang="zh-CN" sz="1600" b="0" i="0" u="none" strike="noStrike" cap="none" normalizeH="0" baseline="0" dirty="0" smtClean="0">
                <a:ln>
                  <a:noFill/>
                </a:ln>
                <a:solidFill>
                  <a:srgbClr val="303030"/>
                </a:solidFill>
                <a:effectLst/>
                <a:latin typeface="Arial" pitchFamily="34" charset="0"/>
                <a:ea typeface="SimSun" pitchFamily="2" charset="-122"/>
                <a:cs typeface="Arial" pitchFamily="34" charset="0"/>
              </a:rPr>
              <a:t> </a:t>
            </a:r>
            <a:r>
              <a:rPr kumimoji="0" lang="en-US" altLang="zh-CN" sz="1600" b="0" i="0" u="none" strike="noStrike" cap="none" normalizeH="0" baseline="0" dirty="0" smtClean="0">
                <a:ln>
                  <a:noFill/>
                </a:ln>
                <a:solidFill>
                  <a:srgbClr val="303030"/>
                </a:solidFill>
                <a:effectLst/>
                <a:latin typeface="Calibri"/>
                <a:ea typeface="SimSun" pitchFamily="2" charset="-122"/>
                <a:cs typeface="Arial" pitchFamily="34" charset="0"/>
              </a:rPr>
              <a:t> </a:t>
            </a:r>
            <a:r>
              <a:rPr kumimoji="0" lang="en-US" altLang="zh-CN" sz="1600" i="0" u="none" strike="noStrike" normalizeH="0" baseline="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pitchFamily="34" charset="0"/>
                <a:ea typeface="SimSun" pitchFamily="2" charset="-122"/>
                <a:cs typeface="Arial" pitchFamily="34" charset="0"/>
              </a:rPr>
              <a:t> </a:t>
            </a:r>
            <a:r>
              <a:rPr kumimoji="0" lang="en-US" altLang="zh-CN" sz="4000" i="0" u="none" strike="noStrike" normalizeH="0" baseline="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Angsana New" pitchFamily="18" charset="-34"/>
                <a:ea typeface="SimSun" pitchFamily="2" charset="-122"/>
                <a:cs typeface="Angsana New" pitchFamily="18" charset="-34"/>
              </a:rPr>
              <a:t>Simpor</a:t>
            </a:r>
            <a:r>
              <a:rPr kumimoji="0" lang="en-US" altLang="zh-CN" sz="4000" i="0" u="none" strike="noStrike" normalizeH="0" baseline="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Angsana New" pitchFamily="18" charset="-34"/>
                <a:ea typeface="SimSun" pitchFamily="2" charset="-122"/>
                <a:cs typeface="Angsana New" pitchFamily="18" charset="-34"/>
              </a:rPr>
              <a:t> is the national    </a:t>
            </a:r>
          </a:p>
          <a:p>
            <a:pPr marL="0" marR="0" lvl="0" indent="0" algn="l" defTabSz="914400" rtl="0" eaLnBrk="1" fontAlgn="base" latinLnBrk="0" hangingPunct="1">
              <a:lnSpc>
                <a:spcPct val="100000"/>
              </a:lnSpc>
              <a:spcBef>
                <a:spcPct val="0"/>
              </a:spcBef>
              <a:spcAft>
                <a:spcPct val="0"/>
              </a:spcAft>
              <a:buClrTx/>
              <a:buSzTx/>
              <a:buFontTx/>
              <a:buNone/>
              <a:tabLst/>
            </a:pPr>
            <a:r>
              <a:rPr lang="en-US" altLang="zh-CN" sz="40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Angsana New" pitchFamily="18" charset="-34"/>
                <a:ea typeface="SimSun" pitchFamily="2" charset="-122"/>
                <a:cs typeface="Angsana New" pitchFamily="18" charset="-34"/>
              </a:rPr>
              <a:t>       </a:t>
            </a:r>
            <a:r>
              <a:rPr kumimoji="0" lang="en-US" altLang="zh-CN" sz="4000" i="0" u="none" strike="noStrike" normalizeH="0" baseline="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Angsana New" pitchFamily="18" charset="-34"/>
                <a:ea typeface="SimSun" pitchFamily="2" charset="-122"/>
                <a:cs typeface="Angsana New" pitchFamily="18" charset="-34"/>
              </a:rPr>
              <a:t>flower of Brunei.</a:t>
            </a:r>
            <a:endParaRPr kumimoji="0" lang="en-US" altLang="zh-CN" sz="4000" i="0" u="none" strike="noStrike" normalizeH="0" baseline="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Angsana New" pitchFamily="18" charset="-34"/>
              <a:cs typeface="Angsana New" pitchFamily="18" charset="-34"/>
            </a:endParaRPr>
          </a:p>
        </p:txBody>
      </p:sp>
      <p:sp>
        <p:nvSpPr>
          <p:cNvPr id="6" name="TextBox 5">
            <a:hlinkClick r:id="rId4" action="ppaction://hlinksldjump">
              <a:snd r:embed="rId5" name="click.wav" builtIn="1"/>
            </a:hlinkClick>
          </p:cNvPr>
          <p:cNvSpPr txBox="1"/>
          <p:nvPr/>
        </p:nvSpPr>
        <p:spPr>
          <a:xfrm>
            <a:off x="8000992" y="6334780"/>
            <a:ext cx="1143008" cy="523220"/>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US" b="1" dirty="0" smtClean="0">
                <a:hlinkClick r:id="rId6" action="ppaction://hlinksldjump">
                  <a:snd r:embed="rId7" name="hammer.wav" builtIn="1"/>
                </a:hlinkClick>
              </a:rPr>
              <a:t>Main</a:t>
            </a:r>
            <a:endParaRPr lang="th-TH" b="1" dirty="0"/>
          </a:p>
        </p:txBody>
      </p:sp>
      <p:sp>
        <p:nvSpPr>
          <p:cNvPr id="7" name="TextBox 6"/>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
        <p:nvSpPr>
          <p:cNvPr id="8" name="TextBox 7">
            <a:hlinkClick r:id="" action="ppaction://hlinkshowjump?jump=previousslide">
              <a:snd r:embed="rId8"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546" name="Picture 2" descr="http://www.aseansec.org/web/Rumdul%20-%20Cambodia.JPG"/>
          <p:cNvPicPr>
            <a:picLocks noChangeAspect="1" noChangeArrowheads="1"/>
          </p:cNvPicPr>
          <p:nvPr/>
        </p:nvPicPr>
        <p:blipFill>
          <a:blip r:embed="rId2"/>
          <a:srcRect/>
          <a:stretch>
            <a:fillRect/>
          </a:stretch>
        </p:blipFill>
        <p:spPr bwMode="auto">
          <a:xfrm>
            <a:off x="357158" y="857232"/>
            <a:ext cx="3643338" cy="235745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3313" name="Rectangle 1"/>
          <p:cNvSpPr>
            <a:spLocks noChangeArrowheads="1"/>
          </p:cNvSpPr>
          <p:nvPr/>
        </p:nvSpPr>
        <p:spPr bwMode="auto">
          <a:xfrm>
            <a:off x="4286248" y="214290"/>
            <a:ext cx="4643470" cy="6494085"/>
          </a:xfrm>
          <a:prstGeom prst="rect">
            <a:avLst/>
          </a:prstGeom>
          <a:ln>
            <a:headEnd/>
            <a:tailEnd/>
          </a:ln>
          <a:scene3d>
            <a:camera prst="orthographicFront"/>
            <a:lightRig rig="threePt" dir="t"/>
          </a:scene3d>
          <a:sp3d>
            <a:bevelT w="165100" prst="coolSlant"/>
          </a:sp3d>
        </p:spPr>
        <p:style>
          <a:lnRef idx="1">
            <a:schemeClr val="accent3"/>
          </a:lnRef>
          <a:fillRef idx="2">
            <a:schemeClr val="accent3"/>
          </a:fillRef>
          <a:effectRef idx="1">
            <a:schemeClr val="accent3"/>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32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The </a:t>
            </a:r>
            <a:r>
              <a:rPr kumimoji="0" lang="en-US" altLang="zh-CN" sz="3200" b="1" i="0" u="none" strike="noStrike" cap="none" normalizeH="0" baseline="0" dirty="0" err="1" smtClean="0">
                <a:ln>
                  <a:noFill/>
                </a:ln>
                <a:solidFill>
                  <a:srgbClr val="303030"/>
                </a:solidFill>
                <a:effectLst/>
                <a:latin typeface="Angsana New" pitchFamily="18" charset="-34"/>
                <a:ea typeface="SimSun" pitchFamily="2" charset="-122"/>
                <a:cs typeface="Angsana New" pitchFamily="18" charset="-34"/>
              </a:rPr>
              <a:t>Rumdul</a:t>
            </a:r>
            <a:r>
              <a:rPr kumimoji="0" lang="en-US" altLang="zh-CN" sz="32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 (</a:t>
            </a:r>
            <a:r>
              <a:rPr kumimoji="0" lang="en-US" altLang="zh-CN" sz="3200" b="0" i="1" u="none" strike="noStrike" cap="none" normalizeH="0" baseline="0" dirty="0" err="1" smtClean="0">
                <a:ln>
                  <a:noFill/>
                </a:ln>
                <a:solidFill>
                  <a:srgbClr val="303030"/>
                </a:solidFill>
                <a:effectLst/>
                <a:latin typeface="Angsana New" pitchFamily="18" charset="-34"/>
                <a:ea typeface="SimSun" pitchFamily="2" charset="-122"/>
                <a:cs typeface="Angsana New" pitchFamily="18" charset="-34"/>
              </a:rPr>
              <a:t>Mitrella</a:t>
            </a:r>
            <a:r>
              <a:rPr kumimoji="0" lang="en-US" altLang="zh-CN" sz="3200" b="0" i="1"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 </a:t>
            </a:r>
            <a:r>
              <a:rPr kumimoji="0" lang="en-US" altLang="zh-CN" sz="3200" b="0" i="1" u="none" strike="noStrike" cap="none" normalizeH="0" baseline="0" dirty="0" err="1" smtClean="0">
                <a:ln>
                  <a:noFill/>
                </a:ln>
                <a:solidFill>
                  <a:srgbClr val="303030"/>
                </a:solidFill>
                <a:effectLst/>
                <a:latin typeface="Angsana New" pitchFamily="18" charset="-34"/>
                <a:ea typeface="SimSun" pitchFamily="2" charset="-122"/>
                <a:cs typeface="Angsana New" pitchFamily="18" charset="-34"/>
              </a:rPr>
              <a:t>Mesnyi</a:t>
            </a:r>
            <a:r>
              <a:rPr kumimoji="0" lang="en-US" altLang="zh-CN" sz="32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 bears a small yellowish-white flower with a single alternate leaf. The flower produces a distinctive fragrance which is prominent in the evening. Due to its attractive scent, the Khmer women had often been compared to the </a:t>
            </a:r>
            <a:r>
              <a:rPr kumimoji="0" lang="en-US" altLang="zh-CN" sz="3200" b="0" i="0" u="none" strike="noStrike" cap="none" normalizeH="0" baseline="0" dirty="0" err="1" smtClean="0">
                <a:ln>
                  <a:noFill/>
                </a:ln>
                <a:solidFill>
                  <a:srgbClr val="303030"/>
                </a:solidFill>
                <a:effectLst/>
                <a:latin typeface="Angsana New" pitchFamily="18" charset="-34"/>
                <a:ea typeface="SimSun" pitchFamily="2" charset="-122"/>
                <a:cs typeface="Angsana New" pitchFamily="18" charset="-34"/>
              </a:rPr>
              <a:t>Rumdul</a:t>
            </a:r>
            <a:r>
              <a:rPr kumimoji="0" lang="en-US" altLang="zh-CN" sz="32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 flower during the ancient times. The </a:t>
            </a:r>
            <a:r>
              <a:rPr kumimoji="0" lang="en-US" altLang="zh-CN" sz="3200" b="0" i="0" u="none" strike="noStrike" cap="none" normalizeH="0" baseline="0" dirty="0" err="1" smtClean="0">
                <a:ln>
                  <a:noFill/>
                </a:ln>
                <a:solidFill>
                  <a:srgbClr val="303030"/>
                </a:solidFill>
                <a:effectLst/>
                <a:latin typeface="Angsana New" pitchFamily="18" charset="-34"/>
                <a:ea typeface="SimSun" pitchFamily="2" charset="-122"/>
                <a:cs typeface="Angsana New" pitchFamily="18" charset="-34"/>
              </a:rPr>
              <a:t>Rumdul</a:t>
            </a:r>
            <a:r>
              <a:rPr kumimoji="0" lang="en-US" altLang="zh-CN" sz="32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 tree, which grows to a height of 8 -12 meters, can be seen almost everywhere in Cambodia, and is often planted as a decorative tree in public parks.</a:t>
            </a:r>
            <a:endParaRPr kumimoji="0" lang="en-US" altLang="zh-CN" sz="3200" b="0" i="0" u="none" strike="noStrike" cap="none" normalizeH="0" baseline="0" dirty="0" smtClean="0">
              <a:ln>
                <a:noFill/>
              </a:ln>
              <a:solidFill>
                <a:schemeClr val="tx1"/>
              </a:solidFill>
              <a:effectLst/>
              <a:latin typeface="Angsana New" pitchFamily="18" charset="-34"/>
              <a:cs typeface="Angsana New" pitchFamily="18" charset="-34"/>
            </a:endParaRPr>
          </a:p>
        </p:txBody>
      </p:sp>
      <p:sp>
        <p:nvSpPr>
          <p:cNvPr id="13314" name="Rectangle 2"/>
          <p:cNvSpPr>
            <a:spLocks noChangeArrowheads="1"/>
          </p:cNvSpPr>
          <p:nvPr/>
        </p:nvSpPr>
        <p:spPr bwMode="auto">
          <a:xfrm>
            <a:off x="0" y="3500438"/>
            <a:ext cx="4286280" cy="1323439"/>
          </a:xfrm>
          <a:prstGeom prst="rect">
            <a:avLst/>
          </a:prstGeom>
          <a:solidFill>
            <a:srgbClr val="00B0F0"/>
          </a:solidFill>
          <a:ln>
            <a:headEnd/>
            <a:tailEnd/>
          </a:ln>
        </p:spPr>
        <p:style>
          <a:lnRef idx="0">
            <a:schemeClr val="accent1"/>
          </a:lnRef>
          <a:fillRef idx="3">
            <a:schemeClr val="accent1"/>
          </a:fillRef>
          <a:effectRef idx="3">
            <a:schemeClr val="accent1"/>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4000" b="0" i="0" u="none" strike="noStrike" cap="none" normalizeH="0" baseline="0" dirty="0" err="1" smtClean="0">
                <a:ln>
                  <a:noFill/>
                </a:ln>
                <a:solidFill>
                  <a:srgbClr val="303030"/>
                </a:solidFill>
                <a:effectLst/>
                <a:latin typeface="Angsana New" pitchFamily="18" charset="-34"/>
                <a:ea typeface="SimSun" pitchFamily="2" charset="-122"/>
                <a:cs typeface="Angsana New" pitchFamily="18" charset="-34"/>
              </a:rPr>
              <a:t>Rumdul</a:t>
            </a:r>
            <a:r>
              <a:rPr kumimoji="0" lang="en-US" altLang="zh-CN" sz="40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 is the national flower of Cambodia</a:t>
            </a:r>
            <a:r>
              <a:rPr kumimoji="0" lang="en-US" altLang="zh-CN" sz="1600" b="0" i="0" u="none" strike="noStrike" cap="none" normalizeH="0" baseline="0" dirty="0" smtClean="0">
                <a:ln>
                  <a:noFill/>
                </a:ln>
                <a:solidFill>
                  <a:srgbClr val="303030"/>
                </a:solidFill>
                <a:effectLst/>
                <a:latin typeface="Arial" pitchFamily="34" charset="0"/>
                <a:ea typeface="SimSun" pitchFamily="2" charset="-122"/>
                <a:cs typeface="Arial" pitchFamily="34" charset="0"/>
              </a:rPr>
              <a:t>.</a:t>
            </a:r>
            <a:endParaRPr kumimoji="0" lang="en-US" altLang="zh-CN" sz="2800" b="0" i="0" u="none" strike="noStrike" cap="none" normalizeH="0" baseline="0" dirty="0" smtClean="0">
              <a:ln>
                <a:noFill/>
              </a:ln>
              <a:solidFill>
                <a:schemeClr val="tx1"/>
              </a:solidFill>
              <a:effectLst/>
              <a:latin typeface="Arial" pitchFamily="34" charset="0"/>
              <a:cs typeface="Angsana New" pitchFamily="18" charset="-34"/>
            </a:endParaRPr>
          </a:p>
        </p:txBody>
      </p:sp>
      <p:sp>
        <p:nvSpPr>
          <p:cNvPr id="6" name="TextBox 5">
            <a:hlinkClick r:id="rId3" action="ppaction://hlinksldjump">
              <a:snd r:embed="rId4" name="click.wav" builtIn="1"/>
            </a:hlinkClick>
          </p:cNvPr>
          <p:cNvSpPr txBox="1"/>
          <p:nvPr/>
        </p:nvSpPr>
        <p:spPr>
          <a:xfrm>
            <a:off x="8000992" y="6334780"/>
            <a:ext cx="1143008" cy="523220"/>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US" b="1" dirty="0" smtClean="0">
                <a:hlinkClick r:id="rId5" action="ppaction://hlinksldjump">
                  <a:snd r:embed="rId6" name="hammer.wav" builtIn="1"/>
                </a:hlinkClick>
              </a:rPr>
              <a:t>Main</a:t>
            </a:r>
            <a:endParaRPr lang="th-TH" b="1" dirty="0"/>
          </a:p>
        </p:txBody>
      </p:sp>
      <p:sp>
        <p:nvSpPr>
          <p:cNvPr id="7" name="TextBox 6"/>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
        <p:nvSpPr>
          <p:cNvPr id="8" name="TextBox 7">
            <a:hlinkClick r:id="" action="ppaction://hlinkshowjump?jump=previousslide">
              <a:snd r:embed="rId7"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7522" name="Picture 2" descr="http://www.aseansec.org/web/Angrek%20Bulan%20-%20Indonesia.JPG"/>
          <p:cNvPicPr>
            <a:picLocks noChangeAspect="1" noChangeArrowheads="1"/>
          </p:cNvPicPr>
          <p:nvPr/>
        </p:nvPicPr>
        <p:blipFill>
          <a:blip r:embed="rId2"/>
          <a:srcRect/>
          <a:stretch>
            <a:fillRect/>
          </a:stretch>
        </p:blipFill>
        <p:spPr bwMode="auto">
          <a:xfrm>
            <a:off x="500034" y="1643050"/>
            <a:ext cx="3286148" cy="214314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12289" name="Rectangle 1"/>
          <p:cNvSpPr>
            <a:spLocks noChangeArrowheads="1"/>
          </p:cNvSpPr>
          <p:nvPr/>
        </p:nvSpPr>
        <p:spPr bwMode="auto">
          <a:xfrm>
            <a:off x="4357686" y="214290"/>
            <a:ext cx="4572032" cy="6494085"/>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32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The </a:t>
            </a:r>
            <a:r>
              <a:rPr kumimoji="0" lang="en-US" altLang="zh-CN" sz="3200" b="1"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Moon Orchid</a:t>
            </a:r>
            <a:r>
              <a:rPr kumimoji="0" lang="en-US" altLang="zh-CN" sz="32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 or </a:t>
            </a:r>
            <a:r>
              <a:rPr kumimoji="0" lang="en-US" altLang="zh-CN" sz="3200" b="1" i="0" u="none" strike="noStrike" cap="none" normalizeH="0" baseline="0" dirty="0" err="1" smtClean="0">
                <a:ln>
                  <a:noFill/>
                </a:ln>
                <a:solidFill>
                  <a:srgbClr val="303030"/>
                </a:solidFill>
                <a:effectLst/>
                <a:latin typeface="Angsana New" pitchFamily="18" charset="-34"/>
                <a:ea typeface="SimSun" pitchFamily="2" charset="-122"/>
                <a:cs typeface="Angsana New" pitchFamily="18" charset="-34"/>
              </a:rPr>
              <a:t>Angrek</a:t>
            </a:r>
            <a:r>
              <a:rPr kumimoji="0" lang="en-US" altLang="zh-CN" sz="3200" b="1"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 </a:t>
            </a:r>
            <a:r>
              <a:rPr kumimoji="0" lang="en-US" altLang="zh-CN" sz="3200" b="1" i="0" u="none" strike="noStrike" cap="none" normalizeH="0" baseline="0" dirty="0" err="1" smtClean="0">
                <a:ln>
                  <a:noFill/>
                </a:ln>
                <a:solidFill>
                  <a:srgbClr val="303030"/>
                </a:solidFill>
                <a:effectLst/>
                <a:latin typeface="Angsana New" pitchFamily="18" charset="-34"/>
                <a:ea typeface="SimSun" pitchFamily="2" charset="-122"/>
                <a:cs typeface="Angsana New" pitchFamily="18" charset="-34"/>
              </a:rPr>
              <a:t>bulan</a:t>
            </a:r>
            <a:r>
              <a:rPr kumimoji="0" lang="en-US" altLang="zh-CN" sz="32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 (</a:t>
            </a:r>
            <a:r>
              <a:rPr kumimoji="0" lang="en-US" altLang="zh-CN" sz="3200" b="0" i="1" u="none" strike="noStrike" cap="none" normalizeH="0" baseline="0" dirty="0" err="1" smtClean="0">
                <a:ln>
                  <a:noFill/>
                </a:ln>
                <a:solidFill>
                  <a:srgbClr val="303030"/>
                </a:solidFill>
                <a:effectLst/>
                <a:latin typeface="Angsana New" pitchFamily="18" charset="-34"/>
                <a:ea typeface="SimSun" pitchFamily="2" charset="-122"/>
                <a:cs typeface="Angsana New" pitchFamily="18" charset="-34"/>
              </a:rPr>
              <a:t>Phalaenopsis</a:t>
            </a:r>
            <a:r>
              <a:rPr kumimoji="0" lang="en-US" altLang="zh-CN" sz="3200" b="0" i="1"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 </a:t>
            </a:r>
            <a:r>
              <a:rPr kumimoji="0" lang="en-US" altLang="zh-CN" sz="3200" b="0" i="1" u="none" strike="noStrike" cap="none" normalizeH="0" baseline="0" dirty="0" err="1" smtClean="0">
                <a:ln>
                  <a:noFill/>
                </a:ln>
                <a:solidFill>
                  <a:srgbClr val="303030"/>
                </a:solidFill>
                <a:effectLst/>
                <a:latin typeface="Angsana New" pitchFamily="18" charset="-34"/>
                <a:ea typeface="SimSun" pitchFamily="2" charset="-122"/>
                <a:cs typeface="Angsana New" pitchFamily="18" charset="-34"/>
              </a:rPr>
              <a:t>Amabilis</a:t>
            </a:r>
            <a:r>
              <a:rPr kumimoji="0" lang="en-US" altLang="zh-CN" sz="32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 is one of Indonesia’s three national flowers. The other two are </a:t>
            </a:r>
            <a:r>
              <a:rPr kumimoji="0" lang="en-US" altLang="zh-CN" sz="3200" b="0" i="0" u="none" strike="noStrike" cap="none" normalizeH="0" baseline="0" dirty="0" err="1" smtClean="0">
                <a:ln>
                  <a:noFill/>
                </a:ln>
                <a:solidFill>
                  <a:srgbClr val="303030"/>
                </a:solidFill>
                <a:effectLst/>
                <a:latin typeface="Angsana New" pitchFamily="18" charset="-34"/>
                <a:ea typeface="SimSun" pitchFamily="2" charset="-122"/>
                <a:cs typeface="Angsana New" pitchFamily="18" charset="-34"/>
              </a:rPr>
              <a:t>Jasminum</a:t>
            </a:r>
            <a:r>
              <a:rPr kumimoji="0" lang="en-US" altLang="zh-CN" sz="32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 </a:t>
            </a:r>
            <a:r>
              <a:rPr kumimoji="0" lang="en-US" altLang="zh-CN" sz="3200" b="0" i="0" u="none" strike="noStrike" cap="none" normalizeH="0" baseline="0" dirty="0" err="1" smtClean="0">
                <a:ln>
                  <a:noFill/>
                </a:ln>
                <a:solidFill>
                  <a:srgbClr val="303030"/>
                </a:solidFill>
                <a:effectLst/>
                <a:latin typeface="Angsana New" pitchFamily="18" charset="-34"/>
                <a:ea typeface="SimSun" pitchFamily="2" charset="-122"/>
                <a:cs typeface="Angsana New" pitchFamily="18" charset="-34"/>
              </a:rPr>
              <a:t>sambac</a:t>
            </a:r>
            <a:r>
              <a:rPr kumimoji="0" lang="en-US" altLang="zh-CN" sz="32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 and the </a:t>
            </a:r>
            <a:r>
              <a:rPr kumimoji="0" lang="en-US" altLang="zh-CN" sz="3200" b="0" i="0" u="none" strike="noStrike" cap="none" normalizeH="0" baseline="0" dirty="0" err="1" smtClean="0">
                <a:ln>
                  <a:noFill/>
                </a:ln>
                <a:solidFill>
                  <a:srgbClr val="303030"/>
                </a:solidFill>
                <a:effectLst/>
                <a:latin typeface="Angsana New" pitchFamily="18" charset="-34"/>
                <a:ea typeface="SimSun" pitchFamily="2" charset="-122"/>
                <a:cs typeface="Angsana New" pitchFamily="18" charset="-34"/>
              </a:rPr>
              <a:t>Rafflesia</a:t>
            </a:r>
            <a:r>
              <a:rPr kumimoji="0" lang="en-US" altLang="zh-CN" sz="32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 </a:t>
            </a:r>
            <a:r>
              <a:rPr kumimoji="0" lang="en-US" altLang="zh-CN" sz="3200" b="0" i="0" u="none" strike="noStrike" cap="none" normalizeH="0" baseline="0" dirty="0" err="1" smtClean="0">
                <a:ln>
                  <a:noFill/>
                </a:ln>
                <a:solidFill>
                  <a:srgbClr val="303030"/>
                </a:solidFill>
                <a:effectLst/>
                <a:latin typeface="Angsana New" pitchFamily="18" charset="-34"/>
                <a:ea typeface="SimSun" pitchFamily="2" charset="-122"/>
                <a:cs typeface="Angsana New" pitchFamily="18" charset="-34"/>
              </a:rPr>
              <a:t>arnoldii</a:t>
            </a:r>
            <a:r>
              <a:rPr kumimoji="0" lang="en-US" altLang="zh-CN" sz="32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 The Moon Orchid is one of the longest blooming orchids. The inflorescence are branched and can last from two to six months before dropping. The Moon Orchid usually blooms two to three times a year once it has reached maturity. It thrives in moist temperature so it is widely found in the lowlands of Indonesia.</a:t>
            </a:r>
            <a:endParaRPr kumimoji="0" lang="en-US" altLang="zh-CN" sz="3200" b="0" i="0" u="none" strike="noStrike" cap="none" normalizeH="0" baseline="0" dirty="0" smtClean="0">
              <a:ln>
                <a:noFill/>
              </a:ln>
              <a:solidFill>
                <a:schemeClr val="tx1"/>
              </a:solidFill>
              <a:effectLst/>
              <a:latin typeface="Angsana New" pitchFamily="18" charset="-34"/>
              <a:cs typeface="Angsana New" pitchFamily="18" charset="-34"/>
            </a:endParaRPr>
          </a:p>
        </p:txBody>
      </p:sp>
      <p:sp>
        <p:nvSpPr>
          <p:cNvPr id="12290" name="Rectangle 2"/>
          <p:cNvSpPr>
            <a:spLocks noChangeArrowheads="1"/>
          </p:cNvSpPr>
          <p:nvPr/>
        </p:nvSpPr>
        <p:spPr bwMode="auto">
          <a:xfrm>
            <a:off x="0" y="4357694"/>
            <a:ext cx="4286248" cy="1323439"/>
          </a:xfrm>
          <a:prstGeom prst="rect">
            <a:avLst/>
          </a:prstGeom>
          <a:solidFill>
            <a:srgbClr val="CC99FF"/>
          </a:solidFill>
          <a:ln>
            <a:headEnd/>
            <a:tailEnd/>
          </a:ln>
        </p:spPr>
        <p:style>
          <a:lnRef idx="1">
            <a:schemeClr val="accent4"/>
          </a:lnRef>
          <a:fillRef idx="3">
            <a:schemeClr val="accent4"/>
          </a:fillRef>
          <a:effectRef idx="2">
            <a:schemeClr val="accent4"/>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4000" i="0" u="none" strike="noStrike" normalizeH="0" baseline="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Angsana New" pitchFamily="18" charset="-34"/>
                <a:ea typeface="SimSun" pitchFamily="2" charset="-122"/>
                <a:cs typeface="Angsana New" pitchFamily="18" charset="-34"/>
              </a:rPr>
              <a:t>Moon Orchid is the national flower of Indonesia</a:t>
            </a:r>
            <a:r>
              <a:rPr kumimoji="0" lang="en-US" altLang="zh-CN" sz="1600" b="0" i="0" u="none" strike="noStrike" cap="none" normalizeH="0" baseline="0" dirty="0" smtClean="0">
                <a:ln>
                  <a:noFill/>
                </a:ln>
                <a:solidFill>
                  <a:srgbClr val="303030"/>
                </a:solidFill>
                <a:effectLst/>
                <a:latin typeface="Arial" pitchFamily="34" charset="0"/>
                <a:ea typeface="SimSun" pitchFamily="2" charset="-122"/>
                <a:cs typeface="Arial" pitchFamily="34" charset="0"/>
              </a:rPr>
              <a:t>.</a:t>
            </a:r>
            <a:endParaRPr kumimoji="0" lang="en-US" altLang="zh-CN" sz="2800" b="0" i="0" u="none" strike="noStrike" cap="none" normalizeH="0" baseline="0" dirty="0" smtClean="0">
              <a:ln>
                <a:noFill/>
              </a:ln>
              <a:solidFill>
                <a:schemeClr val="tx1"/>
              </a:solidFill>
              <a:effectLst/>
              <a:latin typeface="Arial" pitchFamily="34" charset="0"/>
              <a:cs typeface="Angsana New" pitchFamily="18" charset="-34"/>
            </a:endParaRPr>
          </a:p>
        </p:txBody>
      </p:sp>
      <p:sp>
        <p:nvSpPr>
          <p:cNvPr id="6" name="TextBox 5">
            <a:hlinkClick r:id="rId3" action="ppaction://hlinksldjump">
              <a:snd r:embed="rId4" name="click.wav" builtIn="1"/>
            </a:hlinkClick>
          </p:cNvPr>
          <p:cNvSpPr txBox="1"/>
          <p:nvPr/>
        </p:nvSpPr>
        <p:spPr>
          <a:xfrm>
            <a:off x="8000992" y="6334780"/>
            <a:ext cx="1143008" cy="523220"/>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US" b="1" dirty="0" smtClean="0">
                <a:hlinkClick r:id="rId5" action="ppaction://hlinksldjump">
                  <a:snd r:embed="rId6" name="hammer.wav" builtIn="1"/>
                </a:hlinkClick>
              </a:rPr>
              <a:t>Main</a:t>
            </a:r>
            <a:endParaRPr lang="th-TH" b="1" dirty="0"/>
          </a:p>
        </p:txBody>
      </p:sp>
      <p:sp>
        <p:nvSpPr>
          <p:cNvPr id="7" name="TextBox 6"/>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
        <p:nvSpPr>
          <p:cNvPr id="8" name="TextBox 7">
            <a:hlinkClick r:id="" action="ppaction://hlinkshowjump?jump=previousslide">
              <a:snd r:embed="rId7"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www.ladyinter.com/uploads/870/ดอกลีลาวดี.jpg"/>
          <p:cNvPicPr>
            <a:picLocks noChangeAspect="1" noChangeArrowheads="1"/>
          </p:cNvPicPr>
          <p:nvPr/>
        </p:nvPicPr>
        <p:blipFill>
          <a:blip r:embed="rId2"/>
          <a:srcRect/>
          <a:stretch>
            <a:fillRect/>
          </a:stretch>
        </p:blipFill>
        <p:spPr bwMode="auto">
          <a:xfrm>
            <a:off x="428596" y="642918"/>
            <a:ext cx="3500462" cy="250033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สี่เหลี่ยมผืนผ้า 3"/>
          <p:cNvSpPr/>
          <p:nvPr/>
        </p:nvSpPr>
        <p:spPr>
          <a:xfrm>
            <a:off x="428596" y="3714752"/>
            <a:ext cx="3571900" cy="1384995"/>
          </a:xfrm>
          <a:prstGeom prst="rect">
            <a:avLst/>
          </a:prstGeom>
          <a:solidFill>
            <a:srgbClr val="00CC00"/>
          </a:solidFill>
        </p:spPr>
        <p:style>
          <a:lnRef idx="0">
            <a:schemeClr val="accent5"/>
          </a:lnRef>
          <a:fillRef idx="3">
            <a:schemeClr val="accent5"/>
          </a:fillRef>
          <a:effectRef idx="3">
            <a:schemeClr val="accent5"/>
          </a:effectRef>
          <a:fontRef idx="minor">
            <a:schemeClr val="lt1"/>
          </a:fontRef>
        </p:style>
        <p:txBody>
          <a:bodyPr wrap="square">
            <a:spAutoFit/>
          </a:bodyPr>
          <a:lstStyle/>
          <a:p>
            <a:pPr algn="ctr"/>
            <a:r>
              <a:rPr lang="en-US" b="1" dirty="0" err="1"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Champa</a:t>
            </a:r>
            <a:r>
              <a:rPr lang="en-US"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 is the national flower of Laos.</a:t>
            </a:r>
            <a:endParaRPr lang="th-TH"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endParaRPr>
          </a:p>
        </p:txBody>
      </p:sp>
      <p:sp>
        <p:nvSpPr>
          <p:cNvPr id="11265" name="Rectangle 1"/>
          <p:cNvSpPr>
            <a:spLocks noChangeArrowheads="1"/>
          </p:cNvSpPr>
          <p:nvPr/>
        </p:nvSpPr>
        <p:spPr bwMode="auto">
          <a:xfrm>
            <a:off x="4143372" y="214290"/>
            <a:ext cx="4786314" cy="6494085"/>
          </a:xfrm>
          <a:prstGeom prst="rect">
            <a:avLst/>
          </a:prstGeom>
          <a:gradFill flip="none" rotWithShape="1">
            <a:gsLst>
              <a:gs pos="0">
                <a:srgbClr val="FFCCFF"/>
              </a:gs>
              <a:gs pos="50000">
                <a:schemeClr val="accent1">
                  <a:tint val="44500"/>
                  <a:satMod val="160000"/>
                </a:schemeClr>
              </a:gs>
              <a:gs pos="100000">
                <a:schemeClr val="accent1">
                  <a:tint val="23500"/>
                  <a:satMod val="160000"/>
                </a:schemeClr>
              </a:gs>
            </a:gsLst>
            <a:lin ang="16200000" scaled="1"/>
            <a:tileRect/>
          </a:gra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32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The </a:t>
            </a:r>
            <a:r>
              <a:rPr kumimoji="0" lang="en-US" altLang="zh-CN" sz="3200" b="1" i="0" u="none" strike="noStrike" cap="none" normalizeH="0" baseline="0" dirty="0" err="1" smtClean="0">
                <a:ln>
                  <a:noFill/>
                </a:ln>
                <a:solidFill>
                  <a:srgbClr val="303030"/>
                </a:solidFill>
                <a:effectLst/>
                <a:latin typeface="Angsana New" pitchFamily="18" charset="-34"/>
                <a:ea typeface="SimSun" pitchFamily="2" charset="-122"/>
                <a:cs typeface="Angsana New" pitchFamily="18" charset="-34"/>
              </a:rPr>
              <a:t>Dok</a:t>
            </a:r>
            <a:r>
              <a:rPr kumimoji="0" lang="en-US" altLang="zh-CN" sz="3200" b="1"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 </a:t>
            </a:r>
            <a:r>
              <a:rPr kumimoji="0" lang="en-US" altLang="zh-CN" sz="3200" b="1" i="0" u="none" strike="noStrike" cap="none" normalizeH="0" baseline="0" dirty="0" err="1" smtClean="0">
                <a:ln>
                  <a:noFill/>
                </a:ln>
                <a:solidFill>
                  <a:srgbClr val="303030"/>
                </a:solidFill>
                <a:effectLst/>
                <a:latin typeface="Angsana New" pitchFamily="18" charset="-34"/>
                <a:ea typeface="SimSun" pitchFamily="2" charset="-122"/>
                <a:cs typeface="Angsana New" pitchFamily="18" charset="-34"/>
              </a:rPr>
              <a:t>Champa</a:t>
            </a:r>
            <a:r>
              <a:rPr kumimoji="0" lang="en-US" altLang="zh-CN" sz="32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 (</a:t>
            </a:r>
            <a:r>
              <a:rPr kumimoji="0" lang="en-US" altLang="zh-CN" sz="3200" b="0" i="1" u="none" strike="noStrike" cap="none" normalizeH="0" baseline="0" dirty="0" err="1" smtClean="0">
                <a:ln>
                  <a:noFill/>
                </a:ln>
                <a:solidFill>
                  <a:srgbClr val="303030"/>
                </a:solidFill>
                <a:effectLst/>
                <a:latin typeface="Angsana New" pitchFamily="18" charset="-34"/>
                <a:ea typeface="SimSun" pitchFamily="2" charset="-122"/>
                <a:cs typeface="Angsana New" pitchFamily="18" charset="-34"/>
              </a:rPr>
              <a:t>Plumeria</a:t>
            </a:r>
            <a:r>
              <a:rPr kumimoji="0" lang="en-US" altLang="zh-CN" sz="32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 is the national flower and official symbol of Lao PDR. The waxy flower with a sweet scent can be found in many colors: red, yellow, pink and multiple pastels. For the Lao people, </a:t>
            </a:r>
            <a:r>
              <a:rPr kumimoji="0" lang="en-US" altLang="zh-CN" sz="3200" b="0" i="0" u="none" strike="noStrike" cap="none" normalizeH="0" baseline="0" dirty="0" err="1" smtClean="0">
                <a:ln>
                  <a:noFill/>
                </a:ln>
                <a:solidFill>
                  <a:srgbClr val="303030"/>
                </a:solidFill>
                <a:effectLst/>
                <a:latin typeface="Angsana New" pitchFamily="18" charset="-34"/>
                <a:ea typeface="SimSun" pitchFamily="2" charset="-122"/>
                <a:cs typeface="Angsana New" pitchFamily="18" charset="-34"/>
              </a:rPr>
              <a:t>Dok</a:t>
            </a:r>
            <a:r>
              <a:rPr kumimoji="0" lang="en-US" altLang="zh-CN" sz="32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 </a:t>
            </a:r>
            <a:r>
              <a:rPr kumimoji="0" lang="en-US" altLang="zh-CN" sz="3200" b="0" i="0" u="none" strike="noStrike" cap="none" normalizeH="0" baseline="0" dirty="0" err="1" smtClean="0">
                <a:ln>
                  <a:noFill/>
                </a:ln>
                <a:solidFill>
                  <a:srgbClr val="303030"/>
                </a:solidFill>
                <a:effectLst/>
                <a:latin typeface="Angsana New" pitchFamily="18" charset="-34"/>
                <a:ea typeface="SimSun" pitchFamily="2" charset="-122"/>
                <a:cs typeface="Angsana New" pitchFamily="18" charset="-34"/>
              </a:rPr>
              <a:t>Champa</a:t>
            </a:r>
            <a:r>
              <a:rPr kumimoji="0" lang="en-US" altLang="zh-CN" sz="32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 represents sincerity and joy in life. The flower is often used as a decoration in ceremonies or made into a garland to welcoming guests. The </a:t>
            </a:r>
            <a:r>
              <a:rPr kumimoji="0" lang="en-US" altLang="zh-CN" sz="3200" b="0" i="0" u="none" strike="noStrike" cap="none" normalizeH="0" baseline="0" dirty="0" err="1" smtClean="0">
                <a:ln>
                  <a:noFill/>
                </a:ln>
                <a:solidFill>
                  <a:srgbClr val="303030"/>
                </a:solidFill>
                <a:effectLst/>
                <a:latin typeface="Angsana New" pitchFamily="18" charset="-34"/>
                <a:ea typeface="SimSun" pitchFamily="2" charset="-122"/>
                <a:cs typeface="Angsana New" pitchFamily="18" charset="-34"/>
              </a:rPr>
              <a:t>Dok</a:t>
            </a:r>
            <a:r>
              <a:rPr kumimoji="0" lang="en-US" altLang="zh-CN" sz="32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 </a:t>
            </a:r>
            <a:r>
              <a:rPr kumimoji="0" lang="en-US" altLang="zh-CN" sz="3200" b="0" i="0" u="none" strike="noStrike" cap="none" normalizeH="0" baseline="0" dirty="0" err="1" smtClean="0">
                <a:ln>
                  <a:noFill/>
                </a:ln>
                <a:solidFill>
                  <a:srgbClr val="303030"/>
                </a:solidFill>
                <a:effectLst/>
                <a:latin typeface="Angsana New" pitchFamily="18" charset="-34"/>
                <a:ea typeface="SimSun" pitchFamily="2" charset="-122"/>
                <a:cs typeface="Angsana New" pitchFamily="18" charset="-34"/>
              </a:rPr>
              <a:t>Champa</a:t>
            </a:r>
            <a:r>
              <a:rPr kumimoji="0" lang="en-US" altLang="zh-CN" sz="32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 blooms everyday and lasts a long time. The trees are planted throughout the country and in particular, can be seen near the monastic areas.</a:t>
            </a:r>
            <a:endParaRPr kumimoji="0" lang="en-US" altLang="zh-CN" sz="3200" b="0" i="0" u="none" strike="noStrike" cap="none" normalizeH="0" baseline="0" dirty="0" smtClean="0">
              <a:ln>
                <a:noFill/>
              </a:ln>
              <a:solidFill>
                <a:schemeClr val="tx1"/>
              </a:solidFill>
              <a:effectLst/>
              <a:latin typeface="Angsana New" pitchFamily="18" charset="-34"/>
              <a:cs typeface="Angsana New" pitchFamily="18" charset="-34"/>
            </a:endParaRPr>
          </a:p>
        </p:txBody>
      </p:sp>
      <p:sp>
        <p:nvSpPr>
          <p:cNvPr id="7" name="TextBox 6">
            <a:hlinkClick r:id="rId3" action="ppaction://hlinksldjump">
              <a:snd r:embed="rId4" name="click.wav" builtIn="1"/>
            </a:hlinkClick>
          </p:cNvPr>
          <p:cNvSpPr txBox="1"/>
          <p:nvPr/>
        </p:nvSpPr>
        <p:spPr>
          <a:xfrm>
            <a:off x="8000992" y="6334780"/>
            <a:ext cx="1143008" cy="523220"/>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US" b="1" dirty="0" smtClean="0">
                <a:hlinkClick r:id="rId5" action="ppaction://hlinksldjump">
                  <a:snd r:embed="rId6" name="hammer.wav" builtIn="1"/>
                </a:hlinkClick>
              </a:rPr>
              <a:t>Main</a:t>
            </a:r>
            <a:endParaRPr lang="th-TH" b="1" dirty="0"/>
          </a:p>
        </p:txBody>
      </p:sp>
      <p:sp>
        <p:nvSpPr>
          <p:cNvPr id="8" name="TextBox 7"/>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
        <p:nvSpPr>
          <p:cNvPr id="9" name="TextBox 8">
            <a:hlinkClick r:id="" action="ppaction://hlinkshowjump?jump=previousslide">
              <a:snd r:embed="rId7"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Rectangle 1"/>
          <p:cNvSpPr>
            <a:spLocks noChangeArrowheads="1"/>
          </p:cNvSpPr>
          <p:nvPr/>
        </p:nvSpPr>
        <p:spPr bwMode="auto">
          <a:xfrm>
            <a:off x="4214810" y="500042"/>
            <a:ext cx="4643438" cy="6001643"/>
          </a:xfrm>
          <a:prstGeom prst="rect">
            <a:avLst/>
          </a:prstGeom>
          <a:gradFill>
            <a:gsLst>
              <a:gs pos="0">
                <a:srgbClr val="FF00FF"/>
              </a:gs>
              <a:gs pos="35000">
                <a:schemeClr val="accent6">
                  <a:tint val="37000"/>
                  <a:satMod val="300000"/>
                </a:schemeClr>
              </a:gs>
              <a:gs pos="100000">
                <a:schemeClr val="accent6">
                  <a:tint val="15000"/>
                  <a:satMod val="350000"/>
                </a:schemeClr>
              </a:gs>
            </a:gsLst>
          </a:gradFill>
          <a:ln>
            <a:headEnd/>
            <a:tailEnd/>
          </a:ln>
        </p:spPr>
        <p:style>
          <a:lnRef idx="1">
            <a:schemeClr val="accent6"/>
          </a:lnRef>
          <a:fillRef idx="2">
            <a:schemeClr val="accent6"/>
          </a:fillRef>
          <a:effectRef idx="1">
            <a:schemeClr val="accent6"/>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32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The five-</a:t>
            </a:r>
            <a:r>
              <a:rPr kumimoji="0" lang="en-US" altLang="zh-CN" sz="3200" b="0" i="0" u="none" strike="noStrike" cap="none" normalizeH="0" baseline="0" dirty="0" err="1" smtClean="0">
                <a:ln>
                  <a:noFill/>
                </a:ln>
                <a:solidFill>
                  <a:srgbClr val="303030"/>
                </a:solidFill>
                <a:effectLst/>
                <a:latin typeface="Angsana New" pitchFamily="18" charset="-34"/>
                <a:ea typeface="SimSun" pitchFamily="2" charset="-122"/>
                <a:cs typeface="Angsana New" pitchFamily="18" charset="-34"/>
              </a:rPr>
              <a:t>petaled</a:t>
            </a:r>
            <a:r>
              <a:rPr kumimoji="0" lang="en-US" altLang="zh-CN" sz="32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 </a:t>
            </a:r>
            <a:r>
              <a:rPr kumimoji="0" lang="en-US" altLang="zh-CN" sz="3200" b="1" i="0" u="none" strike="noStrike" cap="none" normalizeH="0" baseline="0" dirty="0" err="1" smtClean="0">
                <a:ln>
                  <a:noFill/>
                </a:ln>
                <a:solidFill>
                  <a:srgbClr val="303030"/>
                </a:solidFill>
                <a:effectLst/>
                <a:latin typeface="Angsana New" pitchFamily="18" charset="-34"/>
                <a:ea typeface="SimSun" pitchFamily="2" charset="-122"/>
                <a:cs typeface="Angsana New" pitchFamily="18" charset="-34"/>
              </a:rPr>
              <a:t>Bunga</a:t>
            </a:r>
            <a:r>
              <a:rPr kumimoji="0" lang="en-US" altLang="zh-CN" sz="3200" b="1"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 </a:t>
            </a:r>
            <a:r>
              <a:rPr kumimoji="0" lang="en-US" altLang="zh-CN" sz="3200" b="1" i="0" u="none" strike="noStrike" cap="none" normalizeH="0" baseline="0" dirty="0" err="1" smtClean="0">
                <a:ln>
                  <a:noFill/>
                </a:ln>
                <a:solidFill>
                  <a:srgbClr val="303030"/>
                </a:solidFill>
                <a:effectLst/>
                <a:latin typeface="Angsana New" pitchFamily="18" charset="-34"/>
                <a:ea typeface="SimSun" pitchFamily="2" charset="-122"/>
                <a:cs typeface="Angsana New" pitchFamily="18" charset="-34"/>
              </a:rPr>
              <a:t>raya</a:t>
            </a:r>
            <a:r>
              <a:rPr kumimoji="0" lang="en-US" altLang="zh-CN" sz="32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 (</a:t>
            </a:r>
            <a:r>
              <a:rPr kumimoji="0" lang="en-US" altLang="zh-CN" sz="3200" b="0" i="1"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Hibiscus Rosa-</a:t>
            </a:r>
            <a:r>
              <a:rPr kumimoji="0" lang="en-US" altLang="zh-CN" sz="3200" b="0" i="1" u="none" strike="noStrike" cap="none" normalizeH="0" baseline="0" dirty="0" err="1" smtClean="0">
                <a:ln>
                  <a:noFill/>
                </a:ln>
                <a:solidFill>
                  <a:srgbClr val="303030"/>
                </a:solidFill>
                <a:effectLst/>
                <a:latin typeface="Angsana New" pitchFamily="18" charset="-34"/>
                <a:ea typeface="SimSun" pitchFamily="2" charset="-122"/>
                <a:cs typeface="Angsana New" pitchFamily="18" charset="-34"/>
              </a:rPr>
              <a:t>Sinensis</a:t>
            </a:r>
            <a:r>
              <a:rPr kumimoji="0" lang="en-US" altLang="zh-CN" sz="32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 has been Malaysia’s national flower since 1960. Symbolically, the five petals of the </a:t>
            </a:r>
            <a:r>
              <a:rPr kumimoji="0" lang="en-US" altLang="zh-CN" sz="3200" b="0" i="0" u="none" strike="noStrike" cap="none" normalizeH="0" baseline="0" dirty="0" err="1" smtClean="0">
                <a:ln>
                  <a:noFill/>
                </a:ln>
                <a:solidFill>
                  <a:srgbClr val="303030"/>
                </a:solidFill>
                <a:effectLst/>
                <a:latin typeface="Angsana New" pitchFamily="18" charset="-34"/>
                <a:ea typeface="SimSun" pitchFamily="2" charset="-122"/>
                <a:cs typeface="Angsana New" pitchFamily="18" charset="-34"/>
              </a:rPr>
              <a:t>bunga</a:t>
            </a:r>
            <a:r>
              <a:rPr kumimoji="0" lang="en-US" altLang="zh-CN" sz="32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 </a:t>
            </a:r>
            <a:r>
              <a:rPr kumimoji="0" lang="en-US" altLang="zh-CN" sz="3200" b="0" i="0" u="none" strike="noStrike" cap="none" normalizeH="0" baseline="0" dirty="0" err="1" smtClean="0">
                <a:ln>
                  <a:noFill/>
                </a:ln>
                <a:solidFill>
                  <a:srgbClr val="303030"/>
                </a:solidFill>
                <a:effectLst/>
                <a:latin typeface="Angsana New" pitchFamily="18" charset="-34"/>
                <a:ea typeface="SimSun" pitchFamily="2" charset="-122"/>
                <a:cs typeface="Angsana New" pitchFamily="18" charset="-34"/>
              </a:rPr>
              <a:t>raya</a:t>
            </a:r>
            <a:r>
              <a:rPr kumimoji="0" lang="en-US" altLang="zh-CN" sz="32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 represent the “Five Principles of Nationhood” – Malaysia’s national philosophy in strengthening national unity and tolerance -- while the red </a:t>
            </a:r>
            <a:r>
              <a:rPr kumimoji="0" lang="en-US" altLang="zh-CN" sz="3200" b="0" i="0" u="none" strike="noStrike" cap="none" normalizeH="0" baseline="0" dirty="0" err="1" smtClean="0">
                <a:ln>
                  <a:noFill/>
                </a:ln>
                <a:solidFill>
                  <a:srgbClr val="303030"/>
                </a:solidFill>
                <a:effectLst/>
                <a:latin typeface="Angsana New" pitchFamily="18" charset="-34"/>
                <a:ea typeface="SimSun" pitchFamily="2" charset="-122"/>
                <a:cs typeface="Angsana New" pitchFamily="18" charset="-34"/>
              </a:rPr>
              <a:t>colour</a:t>
            </a:r>
            <a:r>
              <a:rPr kumimoji="0" lang="en-US" altLang="zh-CN" sz="32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 represents courage. The flower can be found throughout the country and parts of the </a:t>
            </a:r>
            <a:r>
              <a:rPr kumimoji="0" lang="en-US" altLang="zh-CN" sz="3200" b="0" i="0" u="none" strike="noStrike" cap="none" normalizeH="0" baseline="0" dirty="0" err="1" smtClean="0">
                <a:ln>
                  <a:noFill/>
                </a:ln>
                <a:solidFill>
                  <a:srgbClr val="303030"/>
                </a:solidFill>
                <a:effectLst/>
                <a:latin typeface="Angsana New" pitchFamily="18" charset="-34"/>
                <a:ea typeface="SimSun" pitchFamily="2" charset="-122"/>
                <a:cs typeface="Angsana New" pitchFamily="18" charset="-34"/>
              </a:rPr>
              <a:t>Bunga</a:t>
            </a:r>
            <a:r>
              <a:rPr kumimoji="0" lang="en-US" altLang="zh-CN" sz="32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 </a:t>
            </a:r>
            <a:r>
              <a:rPr kumimoji="0" lang="en-US" altLang="zh-CN" sz="3200" b="0" i="0" u="none" strike="noStrike" cap="none" normalizeH="0" baseline="0" dirty="0" err="1" smtClean="0">
                <a:ln>
                  <a:noFill/>
                </a:ln>
                <a:solidFill>
                  <a:srgbClr val="303030"/>
                </a:solidFill>
                <a:effectLst/>
                <a:latin typeface="Angsana New" pitchFamily="18" charset="-34"/>
                <a:ea typeface="SimSun" pitchFamily="2" charset="-122"/>
                <a:cs typeface="Angsana New" pitchFamily="18" charset="-34"/>
              </a:rPr>
              <a:t>raya’s</a:t>
            </a:r>
            <a:r>
              <a:rPr kumimoji="0" lang="en-US" altLang="zh-CN" sz="32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 shrub have medicinal and cosmetic uses.</a:t>
            </a:r>
            <a:endParaRPr kumimoji="0" lang="en-US" altLang="zh-CN" sz="3200" b="0" i="0" u="none" strike="noStrike" cap="none" normalizeH="0" baseline="0" dirty="0" smtClean="0">
              <a:ln>
                <a:noFill/>
              </a:ln>
              <a:solidFill>
                <a:schemeClr val="tx1"/>
              </a:solidFill>
              <a:effectLst/>
              <a:latin typeface="Angsana New" pitchFamily="18" charset="-34"/>
              <a:cs typeface="Angsana New" pitchFamily="18" charset="-34"/>
            </a:endParaRPr>
          </a:p>
        </p:txBody>
      </p:sp>
      <p:pic>
        <p:nvPicPr>
          <p:cNvPr id="10243" name="Picture 3" descr="http://www.maipradabonline.com/webboard/index.php?action=dlattach;topic=11.0;attach=138;image"/>
          <p:cNvPicPr>
            <a:picLocks noChangeAspect="1" noChangeArrowheads="1"/>
          </p:cNvPicPr>
          <p:nvPr/>
        </p:nvPicPr>
        <p:blipFill>
          <a:blip r:embed="rId2"/>
          <a:srcRect b="8640"/>
          <a:stretch>
            <a:fillRect/>
          </a:stretch>
        </p:blipFill>
        <p:spPr bwMode="auto">
          <a:xfrm>
            <a:off x="428596" y="714356"/>
            <a:ext cx="3500462" cy="2714644"/>
          </a:xfrm>
          <a:prstGeom prst="rect">
            <a:avLst/>
          </a:prstGeom>
          <a:solidFill>
            <a:srgbClr val="FFFFFF">
              <a:shade val="85000"/>
            </a:srgbClr>
          </a:solidFill>
          <a:ln w="5715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5" name="สี่เหลี่ยมผืนผ้า 4"/>
          <p:cNvSpPr/>
          <p:nvPr/>
        </p:nvSpPr>
        <p:spPr>
          <a:xfrm>
            <a:off x="214282" y="3714752"/>
            <a:ext cx="3929090" cy="954107"/>
          </a:xfrm>
          <a:prstGeom prst="rect">
            <a:avLst/>
          </a:prstGeom>
          <a:solidFill>
            <a:srgbClr val="FF3300"/>
          </a:solidFill>
        </p:spPr>
        <p:style>
          <a:lnRef idx="0">
            <a:schemeClr val="accent2"/>
          </a:lnRef>
          <a:fillRef idx="3">
            <a:schemeClr val="accent2"/>
          </a:fillRef>
          <a:effectRef idx="3">
            <a:schemeClr val="accent2"/>
          </a:effectRef>
          <a:fontRef idx="minor">
            <a:schemeClr val="lt1"/>
          </a:fontRef>
        </p:style>
        <p:txBody>
          <a:bodyPr wrap="square">
            <a:spAutoFit/>
          </a:bodyPr>
          <a:lstStyle/>
          <a:p>
            <a:pPr algn="ctr"/>
            <a:r>
              <a:rPr lang="en-US"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rPr>
              <a:t>Bunga</a:t>
            </a:r>
            <a:r>
              <a:rPr lang="en-US"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en-US"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rPr>
              <a:t>raya</a:t>
            </a:r>
            <a:r>
              <a:rPr lang="en-US"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is the national flower of Malaysia</a:t>
            </a:r>
            <a:endParaRPr lang="th-TH"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8" name="TextBox 7">
            <a:hlinkClick r:id="rId3" action="ppaction://hlinksldjump">
              <a:snd r:embed="rId4" name="click.wav" builtIn="1"/>
            </a:hlinkClick>
          </p:cNvPr>
          <p:cNvSpPr txBox="1"/>
          <p:nvPr/>
        </p:nvSpPr>
        <p:spPr>
          <a:xfrm>
            <a:off x="8000992" y="6334780"/>
            <a:ext cx="1143008" cy="523220"/>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US" b="1" dirty="0" smtClean="0">
                <a:hlinkClick r:id="rId5" action="ppaction://hlinksldjump">
                  <a:snd r:embed="rId6" name="hammer.wav" builtIn="1"/>
                </a:hlinkClick>
              </a:rPr>
              <a:t>Main</a:t>
            </a:r>
            <a:endParaRPr lang="th-TH" b="1" dirty="0"/>
          </a:p>
        </p:txBody>
      </p:sp>
      <p:sp>
        <p:nvSpPr>
          <p:cNvPr id="9" name="TextBox 8"/>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
        <p:nvSpPr>
          <p:cNvPr id="10" name="TextBox 9">
            <a:hlinkClick r:id="" action="ppaction://hlinkshowjump?jump=previousslide">
              <a:snd r:embed="rId7"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450" name="Picture 2" descr="http://www.aseansec.org/web/Padauk%20-%20Mya.JPG"/>
          <p:cNvPicPr>
            <a:picLocks noChangeAspect="1" noChangeArrowheads="1"/>
          </p:cNvPicPr>
          <p:nvPr/>
        </p:nvPicPr>
        <p:blipFill>
          <a:blip r:embed="rId2"/>
          <a:srcRect/>
          <a:stretch>
            <a:fillRect/>
          </a:stretch>
        </p:blipFill>
        <p:spPr bwMode="auto">
          <a:xfrm>
            <a:off x="500034" y="1285860"/>
            <a:ext cx="3000396" cy="2357454"/>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5" name="สี่เหลี่ยมผืนผ้า 4"/>
          <p:cNvSpPr/>
          <p:nvPr/>
        </p:nvSpPr>
        <p:spPr>
          <a:xfrm>
            <a:off x="357158" y="4071942"/>
            <a:ext cx="3286148" cy="1384995"/>
          </a:xfrm>
          <a:prstGeom prst="rect">
            <a:avLst/>
          </a:prstGeom>
          <a:solidFill>
            <a:srgbClr val="0000FF"/>
          </a:solidFill>
        </p:spPr>
        <p:style>
          <a:lnRef idx="0">
            <a:schemeClr val="accent1"/>
          </a:lnRef>
          <a:fillRef idx="3">
            <a:schemeClr val="accent1"/>
          </a:fillRef>
          <a:effectRef idx="3">
            <a:schemeClr val="accent1"/>
          </a:effectRef>
          <a:fontRef idx="minor">
            <a:schemeClr val="lt1"/>
          </a:fontRef>
        </p:style>
        <p:txBody>
          <a:bodyPr wrap="square">
            <a:spAutoFit/>
          </a:bodyPr>
          <a:lstStyle/>
          <a:p>
            <a:pPr algn="ctr"/>
            <a:r>
              <a:rPr lang="en-US" b="1" dirty="0" err="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Paduak</a:t>
            </a:r>
            <a:r>
              <a:rPr lang="en-US"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is the national flower of Myanmar</a:t>
            </a:r>
            <a:endParaRPr lang="th-TH"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9219" name="Rectangle 3"/>
          <p:cNvSpPr>
            <a:spLocks noChangeArrowheads="1"/>
          </p:cNvSpPr>
          <p:nvPr/>
        </p:nvSpPr>
        <p:spPr bwMode="auto">
          <a:xfrm>
            <a:off x="3857620" y="214290"/>
            <a:ext cx="5072066" cy="6494085"/>
          </a:xfrm>
          <a:prstGeom prst="rect">
            <a:avLst/>
          </a:prstGeom>
          <a:gradFill>
            <a:gsLst>
              <a:gs pos="0">
                <a:srgbClr val="00B0F0"/>
              </a:gs>
              <a:gs pos="35000">
                <a:schemeClr val="accent5">
                  <a:tint val="37000"/>
                  <a:satMod val="300000"/>
                </a:schemeClr>
              </a:gs>
              <a:gs pos="100000">
                <a:schemeClr val="accent5">
                  <a:tint val="15000"/>
                  <a:satMod val="350000"/>
                </a:schemeClr>
              </a:gs>
            </a:gsLst>
          </a:gradFill>
          <a:ln>
            <a:headEnd/>
            <a:tailEnd/>
          </a:ln>
        </p:spPr>
        <p:style>
          <a:lnRef idx="1">
            <a:schemeClr val="accent5"/>
          </a:lnRef>
          <a:fillRef idx="2">
            <a:schemeClr val="accent5"/>
          </a:fillRef>
          <a:effectRef idx="1">
            <a:schemeClr val="accent5"/>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32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The </a:t>
            </a:r>
            <a:r>
              <a:rPr kumimoji="0" lang="en-US" altLang="zh-CN" sz="3200" b="1" i="0" u="none" strike="noStrike" cap="none" normalizeH="0" baseline="0" dirty="0" err="1" smtClean="0">
                <a:ln>
                  <a:noFill/>
                </a:ln>
                <a:solidFill>
                  <a:srgbClr val="303030"/>
                </a:solidFill>
                <a:effectLst/>
                <a:latin typeface="Angsana New" pitchFamily="18" charset="-34"/>
                <a:ea typeface="SimSun" pitchFamily="2" charset="-122"/>
                <a:cs typeface="Angsana New" pitchFamily="18" charset="-34"/>
              </a:rPr>
              <a:t>Paduak</a:t>
            </a:r>
            <a:r>
              <a:rPr kumimoji="0" lang="en-US" altLang="zh-CN" sz="32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 (</a:t>
            </a:r>
            <a:r>
              <a:rPr kumimoji="0" lang="en-US" altLang="zh-CN" sz="3200" b="0" i="1" u="none" strike="noStrike" cap="none" normalizeH="0" baseline="0" dirty="0" err="1" smtClean="0">
                <a:ln>
                  <a:noFill/>
                </a:ln>
                <a:solidFill>
                  <a:srgbClr val="303030"/>
                </a:solidFill>
                <a:effectLst/>
                <a:latin typeface="Angsana New" pitchFamily="18" charset="-34"/>
                <a:ea typeface="SimSun" pitchFamily="2" charset="-122"/>
                <a:cs typeface="Angsana New" pitchFamily="18" charset="-34"/>
              </a:rPr>
              <a:t>Pterocarpus</a:t>
            </a:r>
            <a:r>
              <a:rPr kumimoji="0" lang="en-US" altLang="zh-CN" sz="3200" b="0" i="1"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 </a:t>
            </a:r>
            <a:r>
              <a:rPr kumimoji="0" lang="en-US" altLang="zh-CN" sz="3200" b="0" i="1" u="none" strike="noStrike" cap="none" normalizeH="0" baseline="0" dirty="0" err="1" smtClean="0">
                <a:ln>
                  <a:noFill/>
                </a:ln>
                <a:solidFill>
                  <a:srgbClr val="303030"/>
                </a:solidFill>
                <a:effectLst/>
                <a:latin typeface="Angsana New" pitchFamily="18" charset="-34"/>
                <a:ea typeface="SimSun" pitchFamily="2" charset="-122"/>
                <a:cs typeface="Angsana New" pitchFamily="18" charset="-34"/>
              </a:rPr>
              <a:t>Indicus</a:t>
            </a:r>
            <a:r>
              <a:rPr kumimoji="0" lang="en-US" altLang="zh-CN" sz="32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 blossoms in tiny fragrant yellow-gold flowers after the first showers in April, coinciding with the Myanmar New Year festival. Once in bloom, the entire tree turns gold overnight. The Myanmar people regard the </a:t>
            </a:r>
            <a:r>
              <a:rPr kumimoji="0" lang="en-US" altLang="zh-CN" sz="3200" b="0" i="0" u="none" strike="noStrike" cap="none" normalizeH="0" baseline="0" dirty="0" err="1" smtClean="0">
                <a:ln>
                  <a:noFill/>
                </a:ln>
                <a:solidFill>
                  <a:srgbClr val="303030"/>
                </a:solidFill>
                <a:effectLst/>
                <a:latin typeface="Angsana New" pitchFamily="18" charset="-34"/>
                <a:ea typeface="SimSun" pitchFamily="2" charset="-122"/>
                <a:cs typeface="Angsana New" pitchFamily="18" charset="-34"/>
              </a:rPr>
              <a:t>Paduak</a:t>
            </a:r>
            <a:r>
              <a:rPr kumimoji="0" lang="en-US" altLang="zh-CN" sz="32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 tree as the symbol of strength and durability. The beautiful flower also signifies youth, love and romance. The flower plays an indispensable part in traditional and religious ceremonies. The </a:t>
            </a:r>
            <a:r>
              <a:rPr kumimoji="0" lang="en-US" altLang="zh-CN" sz="3200" b="0" i="0" u="none" strike="noStrike" cap="none" normalizeH="0" baseline="0" dirty="0" err="1" smtClean="0">
                <a:ln>
                  <a:noFill/>
                </a:ln>
                <a:solidFill>
                  <a:srgbClr val="303030"/>
                </a:solidFill>
                <a:effectLst/>
                <a:latin typeface="Angsana New" pitchFamily="18" charset="-34"/>
                <a:ea typeface="SimSun" pitchFamily="2" charset="-122"/>
                <a:cs typeface="Angsana New" pitchFamily="18" charset="-34"/>
              </a:rPr>
              <a:t>Paduak</a:t>
            </a:r>
            <a:r>
              <a:rPr kumimoji="0" lang="en-US" altLang="zh-CN" sz="32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 can be found throughout the country. The wood of the tree is also used for making furniture.</a:t>
            </a:r>
            <a:endParaRPr kumimoji="0" lang="en-US" altLang="zh-CN" sz="3200" b="0" i="0" u="none" strike="noStrike" cap="none" normalizeH="0" baseline="0" dirty="0" smtClean="0">
              <a:ln>
                <a:noFill/>
              </a:ln>
              <a:solidFill>
                <a:schemeClr val="tx1"/>
              </a:solidFill>
              <a:effectLst/>
              <a:latin typeface="Angsana New" pitchFamily="18" charset="-34"/>
              <a:cs typeface="Angsana New" pitchFamily="18" charset="-34"/>
            </a:endParaRPr>
          </a:p>
        </p:txBody>
      </p:sp>
      <p:sp>
        <p:nvSpPr>
          <p:cNvPr id="8" name="TextBox 7">
            <a:hlinkClick r:id="rId3" action="ppaction://hlinksldjump">
              <a:snd r:embed="rId4" name="click.wav" builtIn="1"/>
            </a:hlinkClick>
          </p:cNvPr>
          <p:cNvSpPr txBox="1"/>
          <p:nvPr/>
        </p:nvSpPr>
        <p:spPr>
          <a:xfrm>
            <a:off x="8000992" y="6334780"/>
            <a:ext cx="1143008" cy="523220"/>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US" b="1" dirty="0" smtClean="0">
                <a:hlinkClick r:id="rId5" action="ppaction://hlinksldjump">
                  <a:snd r:embed="rId6" name="hammer.wav" builtIn="1"/>
                </a:hlinkClick>
              </a:rPr>
              <a:t>Main</a:t>
            </a:r>
            <a:endParaRPr lang="th-TH" b="1" dirty="0"/>
          </a:p>
        </p:txBody>
      </p:sp>
      <p:sp>
        <p:nvSpPr>
          <p:cNvPr id="9" name="TextBox 8"/>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
        <p:nvSpPr>
          <p:cNvPr id="10" name="TextBox 9">
            <a:hlinkClick r:id="" action="ppaction://hlinkshowjump?jump=previousslide">
              <a:snd r:embed="rId7"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426" name="Picture 2" descr="http://www.aseansec.org/web/Jasmin%20Sambac%20-%20The%20Phi.JPG"/>
          <p:cNvPicPr>
            <a:picLocks noChangeAspect="1" noChangeArrowheads="1"/>
          </p:cNvPicPr>
          <p:nvPr/>
        </p:nvPicPr>
        <p:blipFill>
          <a:blip r:embed="rId2"/>
          <a:srcRect/>
          <a:stretch>
            <a:fillRect/>
          </a:stretch>
        </p:blipFill>
        <p:spPr bwMode="auto">
          <a:xfrm>
            <a:off x="428597" y="1000109"/>
            <a:ext cx="3000396" cy="2428892"/>
          </a:xfrm>
          <a:prstGeom prst="rect">
            <a:avLst/>
          </a:prstGeom>
          <a:ln w="228600" cap="sq" cmpd="thickThin">
            <a:solidFill>
              <a:srgbClr val="FFFF99"/>
            </a:solidFill>
            <a:prstDash val="solid"/>
            <a:miter lim="800000"/>
          </a:ln>
          <a:effectLst>
            <a:innerShdw blurRad="76200">
              <a:srgbClr val="000000"/>
            </a:innerShdw>
          </a:effectLst>
        </p:spPr>
      </p:pic>
      <p:sp>
        <p:nvSpPr>
          <p:cNvPr id="3" name="สี่เหลี่ยมผืนผ้า 2"/>
          <p:cNvSpPr/>
          <p:nvPr/>
        </p:nvSpPr>
        <p:spPr>
          <a:xfrm>
            <a:off x="214282" y="4000504"/>
            <a:ext cx="3429024" cy="1815882"/>
          </a:xfrm>
          <a:prstGeom prst="rect">
            <a:avLst/>
          </a:prstGeom>
        </p:spPr>
        <p:style>
          <a:lnRef idx="0">
            <a:schemeClr val="accent6"/>
          </a:lnRef>
          <a:fillRef idx="3">
            <a:schemeClr val="accent6"/>
          </a:fillRef>
          <a:effectRef idx="3">
            <a:schemeClr val="accent6"/>
          </a:effectRef>
          <a:fontRef idx="minor">
            <a:schemeClr val="lt1"/>
          </a:fontRef>
        </p:style>
        <p:txBody>
          <a:bodyPr wrap="square">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dirty="0" err="1"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Angsana New" pitchFamily="18" charset="-34"/>
                <a:cs typeface="Angsana New" pitchFamily="18" charset="-34"/>
              </a:rPr>
              <a:t>Sampaguita</a:t>
            </a:r>
            <a:r>
              <a:rPr lang="en-US"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Angsana New" pitchFamily="18" charset="-34"/>
                <a:cs typeface="Angsana New" pitchFamily="18" charset="-34"/>
              </a:rPr>
              <a:t> Jasmine is the national flower of </a:t>
            </a:r>
            <a:br>
              <a:rPr lang="en-US"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Angsana New" pitchFamily="18" charset="-34"/>
                <a:cs typeface="Angsana New" pitchFamily="18" charset="-34"/>
              </a:rPr>
            </a:br>
            <a:r>
              <a:rPr lang="en-US"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Angsana New" pitchFamily="18" charset="-34"/>
                <a:cs typeface="Angsana New" pitchFamily="18" charset="-34"/>
              </a:rPr>
              <a:t>the Philippines</a:t>
            </a:r>
            <a:endParaRPr lang="th-TH"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Angsana New" pitchFamily="18" charset="-34"/>
              <a:cs typeface="Angsana New" pitchFamily="18" charset="-34"/>
            </a:endParaRPr>
          </a:p>
        </p:txBody>
      </p:sp>
      <p:sp>
        <p:nvSpPr>
          <p:cNvPr id="8193" name="Rectangle 1"/>
          <p:cNvSpPr>
            <a:spLocks noChangeArrowheads="1"/>
          </p:cNvSpPr>
          <p:nvPr/>
        </p:nvSpPr>
        <p:spPr bwMode="auto">
          <a:xfrm>
            <a:off x="3714744" y="142852"/>
            <a:ext cx="5286380" cy="6494085"/>
          </a:xfrm>
          <a:prstGeom prst="rect">
            <a:avLst/>
          </a:prstGeom>
          <a:ln>
            <a:headEnd/>
            <a:tailEnd/>
          </a:ln>
        </p:spPr>
        <p:style>
          <a:lnRef idx="1">
            <a:schemeClr val="accent2"/>
          </a:lnRef>
          <a:fillRef idx="2">
            <a:schemeClr val="accent2"/>
          </a:fillRef>
          <a:effectRef idx="1">
            <a:schemeClr val="accent2"/>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32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The </a:t>
            </a:r>
            <a:r>
              <a:rPr kumimoji="0" lang="en-US" altLang="zh-CN" sz="3200" b="1" i="0" u="none" strike="noStrike" cap="none" normalizeH="0" baseline="0" dirty="0" err="1" smtClean="0">
                <a:ln>
                  <a:noFill/>
                </a:ln>
                <a:solidFill>
                  <a:srgbClr val="303030"/>
                </a:solidFill>
                <a:effectLst/>
                <a:latin typeface="Angsana New" pitchFamily="18" charset="-34"/>
                <a:ea typeface="SimSun" pitchFamily="2" charset="-122"/>
                <a:cs typeface="Angsana New" pitchFamily="18" charset="-34"/>
              </a:rPr>
              <a:t>Sampaguita</a:t>
            </a:r>
            <a:r>
              <a:rPr kumimoji="0" lang="en-US" altLang="zh-CN" sz="3200" b="1"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 Jasmine</a:t>
            </a:r>
            <a:r>
              <a:rPr kumimoji="0" lang="en-US" altLang="zh-CN" sz="32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 (</a:t>
            </a:r>
            <a:r>
              <a:rPr kumimoji="0" lang="en-US" altLang="zh-CN" sz="3200" b="0" i="1"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Arabian Jasmine</a:t>
            </a:r>
            <a:r>
              <a:rPr kumimoji="0" lang="en-US" altLang="zh-CN" sz="32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 was adopted as the national flower of the Philippines since 1934.  The </a:t>
            </a:r>
            <a:r>
              <a:rPr kumimoji="0" lang="en-US" altLang="zh-CN" sz="3200" b="0" i="0" u="none" strike="noStrike" cap="none" normalizeH="0" baseline="0" dirty="0" err="1" smtClean="0">
                <a:ln>
                  <a:noFill/>
                </a:ln>
                <a:solidFill>
                  <a:srgbClr val="303030"/>
                </a:solidFill>
                <a:effectLst/>
                <a:latin typeface="Angsana New" pitchFamily="18" charset="-34"/>
                <a:ea typeface="SimSun" pitchFamily="2" charset="-122"/>
                <a:cs typeface="Angsana New" pitchFamily="18" charset="-34"/>
              </a:rPr>
              <a:t>Sampaguita</a:t>
            </a:r>
            <a:r>
              <a:rPr kumimoji="0" lang="en-US" altLang="zh-CN" sz="32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 bears a white, star-shaped flower which blooms for the full year. The flower opens at night and lasts for about one day, producing a unique sweet scent. For the Filipino people, the flower is the symbol of purity, simplicity, humility and strength. Its blossom is celebrated in Philippine legends, stories and songs. It is believed that the flower was brought from the Himalayan areas to the Philippines in the 17th century.</a:t>
            </a:r>
            <a:endParaRPr kumimoji="0" lang="en-US" altLang="zh-CN" sz="3200" b="0" i="0" u="none" strike="noStrike" cap="none" normalizeH="0" baseline="0" dirty="0" smtClean="0">
              <a:ln>
                <a:noFill/>
              </a:ln>
              <a:solidFill>
                <a:schemeClr val="tx1"/>
              </a:solidFill>
              <a:effectLst/>
              <a:latin typeface="Angsana New" pitchFamily="18" charset="-34"/>
              <a:cs typeface="Angsana New" pitchFamily="18" charset="-34"/>
            </a:endParaRPr>
          </a:p>
        </p:txBody>
      </p:sp>
      <p:sp>
        <p:nvSpPr>
          <p:cNvPr id="6" name="TextBox 5">
            <a:hlinkClick r:id="rId3" action="ppaction://hlinksldjump">
              <a:snd r:embed="rId4" name="click.wav" builtIn="1"/>
            </a:hlinkClick>
          </p:cNvPr>
          <p:cNvSpPr txBox="1"/>
          <p:nvPr/>
        </p:nvSpPr>
        <p:spPr>
          <a:xfrm>
            <a:off x="8000992" y="6334780"/>
            <a:ext cx="1143008" cy="523220"/>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US" b="1" dirty="0" smtClean="0">
                <a:hlinkClick r:id="rId5" action="ppaction://hlinksldjump">
                  <a:snd r:embed="rId6" name="hammer.wav" builtIn="1"/>
                </a:hlinkClick>
              </a:rPr>
              <a:t>Main</a:t>
            </a:r>
            <a:endParaRPr lang="th-TH" b="1" dirty="0"/>
          </a:p>
        </p:txBody>
      </p:sp>
      <p:sp>
        <p:nvSpPr>
          <p:cNvPr id="7" name="TextBox 6"/>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
        <p:nvSpPr>
          <p:cNvPr id="8" name="TextBox 7">
            <a:hlinkClick r:id="" action="ppaction://hlinkshowjump?jump=previousslide">
              <a:snd r:embed="rId7"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Rectangle 1"/>
          <p:cNvSpPr>
            <a:spLocks noChangeArrowheads="1"/>
          </p:cNvSpPr>
          <p:nvPr/>
        </p:nvSpPr>
        <p:spPr bwMode="auto">
          <a:xfrm>
            <a:off x="285720" y="4357694"/>
            <a:ext cx="3643306" cy="2185214"/>
          </a:xfrm>
          <a:prstGeom prst="rect">
            <a:avLst/>
          </a:prstGeom>
          <a:solidFill>
            <a:srgbClr val="FFCCFF"/>
          </a:solidFill>
          <a:ln>
            <a:headEnd/>
            <a:tailEnd/>
          </a:ln>
        </p:spPr>
        <p:style>
          <a:lnRef idx="0">
            <a:schemeClr val="accent5"/>
          </a:lnRef>
          <a:fillRef idx="3">
            <a:schemeClr val="accent5"/>
          </a:fillRef>
          <a:effectRef idx="3">
            <a:schemeClr val="accent5"/>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40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Vanda Miss </a:t>
            </a:r>
            <a:r>
              <a:rPr kumimoji="0" lang="en-US" altLang="zh-CN" sz="4000" b="0" i="0" u="none" strike="noStrike" cap="none" normalizeH="0" baseline="0" dirty="0" err="1" smtClean="0">
                <a:ln>
                  <a:noFill/>
                </a:ln>
                <a:solidFill>
                  <a:srgbClr val="303030"/>
                </a:solidFill>
                <a:effectLst/>
                <a:latin typeface="Angsana New" pitchFamily="18" charset="-34"/>
                <a:ea typeface="SimSun" pitchFamily="2" charset="-122"/>
                <a:cs typeface="Angsana New" pitchFamily="18" charset="-34"/>
              </a:rPr>
              <a:t>Joaquim</a:t>
            </a:r>
            <a:r>
              <a:rPr kumimoji="0" lang="en-US" altLang="zh-CN" sz="40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 is the national flower of Singapore.</a:t>
            </a:r>
            <a:r>
              <a:rPr kumimoji="0" lang="en-US" altLang="zh-CN" sz="1000" b="0" i="0" u="none" strike="noStrike" cap="none" normalizeH="0" baseline="0" dirty="0" smtClean="0">
                <a:ln>
                  <a:noFill/>
                </a:ln>
                <a:solidFill>
                  <a:srgbClr val="303030"/>
                </a:solidFill>
                <a:effectLst/>
                <a:latin typeface="Arial" pitchFamily="34" charset="0"/>
                <a:ea typeface="SimSun" pitchFamily="2" charset="-122"/>
                <a:cs typeface="Arial" pitchFamily="34" charset="0"/>
              </a:rPr>
              <a:t/>
            </a:r>
            <a:br>
              <a:rPr kumimoji="0" lang="en-US" altLang="zh-CN" sz="1000" b="0" i="0" u="none" strike="noStrike" cap="none" normalizeH="0" baseline="0" dirty="0" smtClean="0">
                <a:ln>
                  <a:noFill/>
                </a:ln>
                <a:solidFill>
                  <a:srgbClr val="303030"/>
                </a:solidFill>
                <a:effectLst/>
                <a:latin typeface="Arial" pitchFamily="34" charset="0"/>
                <a:ea typeface="SimSun" pitchFamily="2" charset="-122"/>
                <a:cs typeface="Arial" pitchFamily="34" charset="0"/>
              </a:rPr>
            </a:br>
            <a:r>
              <a:rPr kumimoji="0" lang="en-US" altLang="zh-CN" sz="1600" b="0" i="0" u="none" strike="noStrike" cap="none" normalizeH="0" baseline="0" dirty="0" smtClean="0">
                <a:ln>
                  <a:noFill/>
                </a:ln>
                <a:solidFill>
                  <a:srgbClr val="303030"/>
                </a:solidFill>
                <a:effectLst/>
                <a:latin typeface="Calibri"/>
                <a:ea typeface="SimSun" pitchFamily="2" charset="-122"/>
                <a:cs typeface="Arial" pitchFamily="34" charset="0"/>
              </a:rPr>
              <a:t> </a:t>
            </a:r>
            <a:r>
              <a:rPr kumimoji="0" lang="en-US" altLang="zh-CN" sz="1000" b="0" i="0" u="none" strike="noStrike" cap="none" normalizeH="0" baseline="0" dirty="0" smtClean="0">
                <a:ln>
                  <a:noFill/>
                </a:ln>
                <a:solidFill>
                  <a:srgbClr val="303030"/>
                </a:solidFill>
                <a:effectLst/>
                <a:latin typeface="Arial" pitchFamily="34" charset="0"/>
                <a:ea typeface="SimSun" pitchFamily="2" charset="-122"/>
                <a:cs typeface="Arial" pitchFamily="34" charset="0"/>
              </a:rPr>
              <a:t> </a:t>
            </a:r>
            <a:endParaRPr kumimoji="0" lang="en-US" altLang="zh-CN" sz="2800" b="0" i="0" u="none" strike="noStrike" cap="none" normalizeH="0" baseline="0" dirty="0" smtClean="0">
              <a:ln>
                <a:noFill/>
              </a:ln>
              <a:solidFill>
                <a:schemeClr val="tx1"/>
              </a:solidFill>
              <a:effectLst/>
              <a:latin typeface="Arial" pitchFamily="34" charset="0"/>
              <a:cs typeface="Angsana New" pitchFamily="18" charset="-34"/>
            </a:endParaRPr>
          </a:p>
        </p:txBody>
      </p:sp>
      <p:pic>
        <p:nvPicPr>
          <p:cNvPr id="7171" name="Picture 3" descr="http://4.bp.blogspot.com/_97Lr7M-m_dU/SrSZQwHW5LI/AAAAAAAAAB0/QQPqUIL5ok0/s400/%E0%B9%81%E0%B8%A7%E0%B8%99%E0%B8%94%E0%B9%89%E0%B8%B2.bmp"/>
          <p:cNvPicPr>
            <a:picLocks noChangeAspect="1" noChangeArrowheads="1"/>
          </p:cNvPicPr>
          <p:nvPr/>
        </p:nvPicPr>
        <p:blipFill>
          <a:blip r:embed="rId2"/>
          <a:srcRect/>
          <a:stretch>
            <a:fillRect/>
          </a:stretch>
        </p:blipFill>
        <p:spPr bwMode="auto">
          <a:xfrm>
            <a:off x="571472" y="928670"/>
            <a:ext cx="3214710" cy="3214710"/>
          </a:xfrm>
          <a:prstGeom prst="rect">
            <a:avLst/>
          </a:prstGeom>
          <a:ln>
            <a:noFill/>
          </a:ln>
          <a:effectLst>
            <a:softEdge rad="112500"/>
          </a:effectLst>
        </p:spPr>
      </p:pic>
      <p:sp>
        <p:nvSpPr>
          <p:cNvPr id="5" name="สี่เหลี่ยมผืนผ้า 4"/>
          <p:cNvSpPr/>
          <p:nvPr/>
        </p:nvSpPr>
        <p:spPr>
          <a:xfrm>
            <a:off x="4286248" y="642918"/>
            <a:ext cx="4572000" cy="5509200"/>
          </a:xfrm>
          <a:prstGeom prst="rect">
            <a:avLst/>
          </a:prstGeom>
          <a:gradFill>
            <a:gsLst>
              <a:gs pos="0">
                <a:srgbClr val="FFFF00"/>
              </a:gs>
              <a:gs pos="35000">
                <a:schemeClr val="accent1">
                  <a:tint val="37000"/>
                  <a:satMod val="300000"/>
                </a:schemeClr>
              </a:gs>
              <a:gs pos="100000">
                <a:schemeClr val="accent1">
                  <a:tint val="15000"/>
                  <a:satMod val="350000"/>
                </a:schemeClr>
              </a:gs>
            </a:gsLst>
          </a:gradFill>
        </p:spPr>
        <p:style>
          <a:lnRef idx="1">
            <a:schemeClr val="accent1"/>
          </a:lnRef>
          <a:fillRef idx="2">
            <a:schemeClr val="accent1"/>
          </a:fillRef>
          <a:effectRef idx="1">
            <a:schemeClr val="accent1"/>
          </a:effectRef>
          <a:fontRef idx="minor">
            <a:schemeClr val="dk1"/>
          </a:fontRef>
        </p:style>
        <p:txBody>
          <a:bodyPr>
            <a:spAutoFit/>
          </a:bodyPr>
          <a:lstStyle/>
          <a:p>
            <a:r>
              <a:rPr lang="en-US" sz="3200" dirty="0" smtClean="0">
                <a:latin typeface="Angsana New" pitchFamily="18" charset="-34"/>
                <a:cs typeface="Angsana New" pitchFamily="18" charset="-34"/>
              </a:rPr>
              <a:t>The best known orchid in Singapore is the national flower, </a:t>
            </a:r>
            <a:r>
              <a:rPr lang="en-US" sz="3200" b="1" dirty="0" smtClean="0">
                <a:latin typeface="Angsana New" pitchFamily="18" charset="-34"/>
                <a:cs typeface="Angsana New" pitchFamily="18" charset="-34"/>
              </a:rPr>
              <a:t>Vanda Miss </a:t>
            </a:r>
            <a:r>
              <a:rPr lang="en-US" sz="3200" b="1" dirty="0" err="1" smtClean="0">
                <a:latin typeface="Angsana New" pitchFamily="18" charset="-34"/>
                <a:cs typeface="Angsana New" pitchFamily="18" charset="-34"/>
              </a:rPr>
              <a:t>Joaquim</a:t>
            </a:r>
            <a:r>
              <a:rPr lang="en-US" sz="3200" dirty="0" smtClean="0">
                <a:latin typeface="Angsana New" pitchFamily="18" charset="-34"/>
                <a:cs typeface="Angsana New" pitchFamily="18" charset="-34"/>
              </a:rPr>
              <a:t>. The orchid is a hybrid and was named after its breeder. The orchid bears an exquisitely beautiful (purple) color and shape. It blooms throughout the year. Its unique features won it the status of the official national flower of Singapore, over forty contenders, in 1981. Vanda Miss </a:t>
            </a:r>
            <a:r>
              <a:rPr lang="en-US" sz="3200" dirty="0" err="1" smtClean="0">
                <a:latin typeface="Angsana New" pitchFamily="18" charset="-34"/>
                <a:cs typeface="Angsana New" pitchFamily="18" charset="-34"/>
              </a:rPr>
              <a:t>Joaquim</a:t>
            </a:r>
            <a:r>
              <a:rPr lang="en-US" sz="3200" dirty="0" smtClean="0">
                <a:latin typeface="Angsana New" pitchFamily="18" charset="-34"/>
                <a:cs typeface="Angsana New" pitchFamily="18" charset="-34"/>
              </a:rPr>
              <a:t> is commonly planted in Singapore</a:t>
            </a:r>
            <a:endParaRPr lang="th-TH" sz="3200" dirty="0">
              <a:latin typeface="Angsana New" pitchFamily="18" charset="-34"/>
              <a:cs typeface="Angsana New" pitchFamily="18" charset="-34"/>
            </a:endParaRPr>
          </a:p>
        </p:txBody>
      </p:sp>
      <p:sp>
        <p:nvSpPr>
          <p:cNvPr id="7" name="TextBox 6">
            <a:hlinkClick r:id="rId3" action="ppaction://hlinksldjump">
              <a:snd r:embed="rId4" name="click.wav" builtIn="1"/>
            </a:hlinkClick>
          </p:cNvPr>
          <p:cNvSpPr txBox="1"/>
          <p:nvPr/>
        </p:nvSpPr>
        <p:spPr>
          <a:xfrm>
            <a:off x="8000992" y="6334780"/>
            <a:ext cx="1143008" cy="523220"/>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US" b="1" dirty="0" smtClean="0">
                <a:hlinkClick r:id="rId5" action="ppaction://hlinksldjump">
                  <a:snd r:embed="rId6" name="hammer.wav" builtIn="1"/>
                </a:hlinkClick>
              </a:rPr>
              <a:t>Main</a:t>
            </a:r>
            <a:endParaRPr lang="th-TH" b="1" dirty="0"/>
          </a:p>
        </p:txBody>
      </p:sp>
      <p:sp>
        <p:nvSpPr>
          <p:cNvPr id="8" name="TextBox 7"/>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
        <p:nvSpPr>
          <p:cNvPr id="9" name="TextBox 8">
            <a:hlinkClick r:id="" action="ppaction://hlinkshowjump?jump=previousslide">
              <a:snd r:embed="rId7"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http://region4.prd.go.th/images/article/news8704/n20111116110315_152607.jpg"/>
          <p:cNvPicPr>
            <a:picLocks noChangeAspect="1" noChangeArrowheads="1"/>
          </p:cNvPicPr>
          <p:nvPr/>
        </p:nvPicPr>
        <p:blipFill>
          <a:blip r:embed="rId2"/>
          <a:srcRect/>
          <a:stretch>
            <a:fillRect/>
          </a:stretch>
        </p:blipFill>
        <p:spPr bwMode="auto">
          <a:xfrm>
            <a:off x="357158" y="1000109"/>
            <a:ext cx="3071834" cy="242889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4" name="สี่เหลี่ยมผืนผ้า 3"/>
          <p:cNvSpPr/>
          <p:nvPr/>
        </p:nvSpPr>
        <p:spPr>
          <a:xfrm>
            <a:off x="285720" y="3786190"/>
            <a:ext cx="3500462" cy="1384995"/>
          </a:xfrm>
          <a:prstGeom prst="rect">
            <a:avLst/>
          </a:prstGeom>
        </p:spPr>
        <p:style>
          <a:lnRef idx="0">
            <a:schemeClr val="accent5"/>
          </a:lnRef>
          <a:fillRef idx="3">
            <a:schemeClr val="accent5"/>
          </a:fillRef>
          <a:effectRef idx="3">
            <a:schemeClr val="accent5"/>
          </a:effectRef>
          <a:fontRef idx="minor">
            <a:schemeClr val="lt1"/>
          </a:fontRef>
        </p:style>
        <p:txBody>
          <a:bodyPr wrap="square">
            <a:spAutoFit/>
          </a:bodyPr>
          <a:lstStyle/>
          <a:p>
            <a:pPr algn="ctr"/>
            <a:r>
              <a:rPr lang="en-US" dirty="0" err="1" smtClean="0"/>
              <a:t>Ratchaphreuk</a:t>
            </a:r>
            <a:r>
              <a:rPr lang="en-US" dirty="0" smtClean="0"/>
              <a:t> is the national flower of Thailand</a:t>
            </a:r>
            <a:endParaRPr lang="th-TH" dirty="0"/>
          </a:p>
        </p:txBody>
      </p:sp>
      <p:sp>
        <p:nvSpPr>
          <p:cNvPr id="6145" name="Rectangle 1"/>
          <p:cNvSpPr>
            <a:spLocks noChangeArrowheads="1"/>
          </p:cNvSpPr>
          <p:nvPr/>
        </p:nvSpPr>
        <p:spPr bwMode="auto">
          <a:xfrm>
            <a:off x="3857620" y="428604"/>
            <a:ext cx="5143504" cy="6001643"/>
          </a:xfrm>
          <a:prstGeom prst="rect">
            <a:avLst/>
          </a:prstGeom>
          <a:gradFill>
            <a:gsLst>
              <a:gs pos="0">
                <a:srgbClr val="FFCC99"/>
              </a:gs>
              <a:gs pos="35000">
                <a:schemeClr val="accent3">
                  <a:tint val="37000"/>
                  <a:satMod val="300000"/>
                </a:schemeClr>
              </a:gs>
              <a:gs pos="100000">
                <a:schemeClr val="accent3">
                  <a:tint val="15000"/>
                  <a:satMod val="350000"/>
                </a:schemeClr>
              </a:gs>
            </a:gsLst>
          </a:gradFill>
          <a:ln>
            <a:headEnd/>
            <a:tailEnd/>
          </a:ln>
        </p:spPr>
        <p:style>
          <a:lnRef idx="1">
            <a:schemeClr val="accent3"/>
          </a:lnRef>
          <a:fillRef idx="2">
            <a:schemeClr val="accent3"/>
          </a:fillRef>
          <a:effectRef idx="1">
            <a:schemeClr val="accent3"/>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32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The </a:t>
            </a:r>
            <a:r>
              <a:rPr kumimoji="0" lang="en-US" altLang="zh-CN" sz="3200" b="1" i="0" u="none" strike="noStrike" cap="none" normalizeH="0" baseline="0" dirty="0" err="1" smtClean="0">
                <a:ln>
                  <a:noFill/>
                </a:ln>
                <a:solidFill>
                  <a:srgbClr val="303030"/>
                </a:solidFill>
                <a:effectLst/>
                <a:latin typeface="Angsana New" pitchFamily="18" charset="-34"/>
                <a:ea typeface="SimSun" pitchFamily="2" charset="-122"/>
                <a:cs typeface="Angsana New" pitchFamily="18" charset="-34"/>
              </a:rPr>
              <a:t>Ratchaphruek</a:t>
            </a:r>
            <a:r>
              <a:rPr kumimoji="0" lang="en-US" altLang="zh-CN" sz="32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 (</a:t>
            </a:r>
            <a:r>
              <a:rPr kumimoji="0" lang="en-US" altLang="zh-CN" sz="3200" b="0" i="1"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Cassia Fistula Linn</a:t>
            </a:r>
            <a:r>
              <a:rPr kumimoji="0" lang="en-US" altLang="zh-CN" sz="32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 tree bears beautiful yellow cluster-shaped flowers. The Thai people regard its yellow hue as the </a:t>
            </a:r>
            <a:r>
              <a:rPr kumimoji="0" lang="en-US" altLang="zh-CN" sz="3200" b="0" i="0" u="none" strike="noStrike" cap="none" normalizeH="0" baseline="0" dirty="0" err="1" smtClean="0">
                <a:ln>
                  <a:noFill/>
                </a:ln>
                <a:solidFill>
                  <a:srgbClr val="303030"/>
                </a:solidFill>
                <a:effectLst/>
                <a:latin typeface="Angsana New" pitchFamily="18" charset="-34"/>
                <a:ea typeface="SimSun" pitchFamily="2" charset="-122"/>
                <a:cs typeface="Angsana New" pitchFamily="18" charset="-34"/>
              </a:rPr>
              <a:t>colour</a:t>
            </a:r>
            <a:r>
              <a:rPr kumimoji="0" lang="en-US" altLang="zh-CN" sz="32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 of Buddhism and the </a:t>
            </a:r>
            <a:r>
              <a:rPr kumimoji="0" lang="en-US" altLang="zh-CN" sz="3200" b="0" i="0" u="none" strike="noStrike" cap="none" normalizeH="0" baseline="0" dirty="0" err="1" smtClean="0">
                <a:ln>
                  <a:noFill/>
                </a:ln>
                <a:solidFill>
                  <a:srgbClr val="303030"/>
                </a:solidFill>
                <a:effectLst/>
                <a:latin typeface="Angsana New" pitchFamily="18" charset="-34"/>
                <a:ea typeface="SimSun" pitchFamily="2" charset="-122"/>
                <a:cs typeface="Angsana New" pitchFamily="18" charset="-34"/>
              </a:rPr>
              <a:t>colour</a:t>
            </a:r>
            <a:r>
              <a:rPr kumimoji="0" lang="en-US" altLang="zh-CN" sz="32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 of glory. </a:t>
            </a:r>
            <a:r>
              <a:rPr kumimoji="0" lang="en-US" altLang="zh-CN" sz="3200" b="0" i="0" u="none" strike="noStrike" cap="none" normalizeH="0" baseline="0" dirty="0" err="1" smtClean="0">
                <a:ln>
                  <a:noFill/>
                </a:ln>
                <a:solidFill>
                  <a:srgbClr val="303030"/>
                </a:solidFill>
                <a:effectLst/>
                <a:latin typeface="Angsana New" pitchFamily="18" charset="-34"/>
                <a:ea typeface="SimSun" pitchFamily="2" charset="-122"/>
                <a:cs typeface="Angsana New" pitchFamily="18" charset="-34"/>
              </a:rPr>
              <a:t>Ratchaphruek</a:t>
            </a:r>
            <a:r>
              <a:rPr kumimoji="0" lang="en-US" altLang="zh-CN" sz="32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 blooms annually from February to May and </a:t>
            </a:r>
            <a:r>
              <a:rPr kumimoji="0" lang="en-US" altLang="zh-CN" sz="3200" b="0" i="0" u="none" strike="noStrike" cap="none" normalizeH="0" baseline="0" dirty="0" err="1" smtClean="0">
                <a:ln>
                  <a:noFill/>
                </a:ln>
                <a:solidFill>
                  <a:srgbClr val="303030"/>
                </a:solidFill>
                <a:effectLst/>
                <a:latin typeface="Angsana New" pitchFamily="18" charset="-34"/>
                <a:ea typeface="SimSun" pitchFamily="2" charset="-122"/>
                <a:cs typeface="Angsana New" pitchFamily="18" charset="-34"/>
              </a:rPr>
              <a:t>symbolises</a:t>
            </a:r>
            <a:r>
              <a:rPr kumimoji="0" lang="en-US" altLang="zh-CN" sz="32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 the unity and harmony of the Thai people. While the flowers are blossoming, the tree sheds its leaves, leaving only bright yellow flowers hanging on its branches. The </a:t>
            </a:r>
            <a:r>
              <a:rPr kumimoji="0" lang="en-US" altLang="zh-CN" sz="3200" b="0" i="0" u="none" strike="noStrike" cap="none" normalizeH="0" baseline="0" dirty="0" err="1" smtClean="0">
                <a:ln>
                  <a:noFill/>
                </a:ln>
                <a:solidFill>
                  <a:srgbClr val="303030"/>
                </a:solidFill>
                <a:effectLst/>
                <a:latin typeface="Angsana New" pitchFamily="18" charset="-34"/>
                <a:ea typeface="SimSun" pitchFamily="2" charset="-122"/>
                <a:cs typeface="Angsana New" pitchFamily="18" charset="-34"/>
              </a:rPr>
              <a:t>Ratchaphruek</a:t>
            </a:r>
            <a:r>
              <a:rPr kumimoji="0" lang="en-US" altLang="zh-CN" sz="32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 is widely known in Thailand and is grown in abundance along the roadsides.</a:t>
            </a:r>
            <a:endParaRPr kumimoji="0" lang="en-US" altLang="zh-CN" sz="3200" b="0" i="0" u="none" strike="noStrike" cap="none" normalizeH="0" baseline="0" dirty="0" smtClean="0">
              <a:ln>
                <a:noFill/>
              </a:ln>
              <a:solidFill>
                <a:schemeClr val="tx1"/>
              </a:solidFill>
              <a:effectLst/>
              <a:latin typeface="Angsana New" pitchFamily="18" charset="-34"/>
              <a:cs typeface="Angsana New" pitchFamily="18" charset="-34"/>
            </a:endParaRPr>
          </a:p>
        </p:txBody>
      </p:sp>
      <p:sp>
        <p:nvSpPr>
          <p:cNvPr id="7" name="TextBox 6">
            <a:hlinkClick r:id="rId3" action="ppaction://hlinksldjump">
              <a:snd r:embed="rId4" name="click.wav" builtIn="1"/>
            </a:hlinkClick>
          </p:cNvPr>
          <p:cNvSpPr txBox="1"/>
          <p:nvPr/>
        </p:nvSpPr>
        <p:spPr>
          <a:xfrm>
            <a:off x="8000992" y="6334780"/>
            <a:ext cx="1143008" cy="523220"/>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US" b="1" dirty="0" smtClean="0">
                <a:hlinkClick r:id="rId5" action="ppaction://hlinksldjump">
                  <a:snd r:embed="rId6" name="hammer.wav" builtIn="1"/>
                </a:hlinkClick>
              </a:rPr>
              <a:t>Main</a:t>
            </a:r>
            <a:endParaRPr lang="th-TH" b="1" dirty="0"/>
          </a:p>
        </p:txBody>
      </p:sp>
      <p:sp>
        <p:nvSpPr>
          <p:cNvPr id="8" name="TextBox 7"/>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
        <p:nvSpPr>
          <p:cNvPr id="9" name="TextBox 8">
            <a:hlinkClick r:id="" action="ppaction://hlinkshowjump?jump=previousslide">
              <a:snd r:embed="rId7"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356" name="Picture 4" descr="http://region4.prd.go.th/images/article/news8704/t20111116111844_152621.jpg">
            <a:hlinkClick r:id="rId2"/>
          </p:cNvPr>
          <p:cNvPicPr>
            <a:picLocks noChangeAspect="1" noChangeArrowheads="1"/>
          </p:cNvPicPr>
          <p:nvPr/>
        </p:nvPicPr>
        <p:blipFill>
          <a:blip r:embed="rId3"/>
          <a:srcRect/>
          <a:stretch>
            <a:fillRect/>
          </a:stretch>
        </p:blipFill>
        <p:spPr bwMode="auto">
          <a:xfrm>
            <a:off x="3108325" y="-6515100"/>
            <a:ext cx="1905000" cy="1905000"/>
          </a:xfrm>
          <a:prstGeom prst="rect">
            <a:avLst/>
          </a:prstGeom>
          <a:noFill/>
        </p:spPr>
      </p:pic>
      <p:sp>
        <p:nvSpPr>
          <p:cNvPr id="4" name="สี่เหลี่ยมผืนผ้า 3"/>
          <p:cNvSpPr/>
          <p:nvPr/>
        </p:nvSpPr>
        <p:spPr>
          <a:xfrm>
            <a:off x="428596" y="4357694"/>
            <a:ext cx="3143272" cy="954107"/>
          </a:xfrm>
          <a:prstGeom prst="rect">
            <a:avLst/>
          </a:prstGeom>
          <a:solidFill>
            <a:srgbClr val="99FF33"/>
          </a:solidFill>
        </p:spPr>
        <p:style>
          <a:lnRef idx="0">
            <a:schemeClr val="accent2"/>
          </a:lnRef>
          <a:fillRef idx="3">
            <a:schemeClr val="accent2"/>
          </a:fillRef>
          <a:effectRef idx="3">
            <a:schemeClr val="accent2"/>
          </a:effectRef>
          <a:fontRef idx="minor">
            <a:schemeClr val="lt1"/>
          </a:fontRef>
        </p:style>
        <p:txBody>
          <a:bodyPr wrap="square">
            <a:spAutoFit/>
          </a:bodyPr>
          <a:lstStyle/>
          <a:p>
            <a:pPr algn="ctr"/>
            <a:r>
              <a:rPr lang="en-US" dirty="0" smtClean="0">
                <a:solidFill>
                  <a:sysClr val="windowText" lastClr="000000"/>
                </a:solidFill>
              </a:rPr>
              <a:t>Lotus is the national flower of Vietnam</a:t>
            </a:r>
            <a:endParaRPr lang="th-TH" dirty="0">
              <a:solidFill>
                <a:sysClr val="windowText" lastClr="000000"/>
              </a:solidFill>
            </a:endParaRPr>
          </a:p>
        </p:txBody>
      </p:sp>
      <p:pic>
        <p:nvPicPr>
          <p:cNvPr id="5122" name="Picture 2" descr="http://board.postjung.com/data/591/591474-img-12.jpg"/>
          <p:cNvPicPr>
            <a:picLocks noChangeAspect="1" noChangeArrowheads="1"/>
          </p:cNvPicPr>
          <p:nvPr/>
        </p:nvPicPr>
        <p:blipFill>
          <a:blip r:embed="rId4"/>
          <a:srcRect/>
          <a:stretch>
            <a:fillRect/>
          </a:stretch>
        </p:blipFill>
        <p:spPr bwMode="auto">
          <a:xfrm>
            <a:off x="500034" y="1571612"/>
            <a:ext cx="3000396" cy="2428892"/>
          </a:xfrm>
          <a:prstGeom prst="rect">
            <a:avLst/>
          </a:prstGeom>
          <a:ln>
            <a:noFill/>
          </a:ln>
          <a:effectLst>
            <a:outerShdw blurRad="292100" dist="139700" dir="2700000" algn="tl" rotWithShape="0">
              <a:srgbClr val="333333">
                <a:alpha val="65000"/>
              </a:srgbClr>
            </a:outerShdw>
          </a:effectLst>
        </p:spPr>
      </p:pic>
      <p:sp>
        <p:nvSpPr>
          <p:cNvPr id="6" name="สี่เหลี่ยมผืนผ้า 5"/>
          <p:cNvSpPr/>
          <p:nvPr/>
        </p:nvSpPr>
        <p:spPr>
          <a:xfrm>
            <a:off x="4143372" y="785794"/>
            <a:ext cx="4572000" cy="5509200"/>
          </a:xfrm>
          <a:prstGeom prst="rect">
            <a:avLst/>
          </a:prstGeom>
          <a:scene3d>
            <a:camera prst="orthographicFront"/>
            <a:lightRig rig="threePt" dir="t"/>
          </a:scene3d>
          <a:sp3d>
            <a:bevelT w="114300" prst="hardEdge"/>
          </a:sp3d>
        </p:spPr>
        <p:style>
          <a:lnRef idx="1">
            <a:schemeClr val="accent6"/>
          </a:lnRef>
          <a:fillRef idx="3">
            <a:schemeClr val="accent6"/>
          </a:fillRef>
          <a:effectRef idx="2">
            <a:schemeClr val="accent6"/>
          </a:effectRef>
          <a:fontRef idx="minor">
            <a:schemeClr val="lt1"/>
          </a:fontRef>
        </p:style>
        <p:txBody>
          <a:bodyPr>
            <a:spAutoFit/>
          </a:bodyPr>
          <a:lstStyle/>
          <a:p>
            <a:r>
              <a:rPr lang="en-US" sz="3200" dirty="0" smtClean="0">
                <a:latin typeface="Angsana New" pitchFamily="18" charset="-34"/>
                <a:cs typeface="Angsana New" pitchFamily="18" charset="-34"/>
              </a:rPr>
              <a:t>The people of Viet Nam regard the </a:t>
            </a:r>
            <a:r>
              <a:rPr lang="en-US" sz="3200" b="1" dirty="0" smtClean="0">
                <a:latin typeface="Angsana New" pitchFamily="18" charset="-34"/>
                <a:cs typeface="Angsana New" pitchFamily="18" charset="-34"/>
              </a:rPr>
              <a:t>Lotus</a:t>
            </a:r>
            <a:r>
              <a:rPr lang="en-US" sz="3200" dirty="0" smtClean="0">
                <a:latin typeface="Angsana New" pitchFamily="18" charset="-34"/>
                <a:cs typeface="Angsana New" pitchFamily="18" charset="-34"/>
              </a:rPr>
              <a:t> as one of the four graceful flowers and plants, along with the pine, bamboo, and chrysanthemum. Known as the ‘flower of the dawn’, the Lotus is found throughout the country at lakes and ponds.  To the Vietnamese, the lotus is the symbol of purity, commitment and optimism for the future. The elegance of the lotus is often cited in the Vietnamese folk songs and poems</a:t>
            </a:r>
            <a:endParaRPr lang="th-TH" sz="3200" dirty="0">
              <a:latin typeface="Angsana New" pitchFamily="18" charset="-34"/>
              <a:cs typeface="Angsana New" pitchFamily="18" charset="-34"/>
            </a:endParaRPr>
          </a:p>
        </p:txBody>
      </p:sp>
      <p:sp>
        <p:nvSpPr>
          <p:cNvPr id="8" name="TextBox 7">
            <a:hlinkClick r:id="rId5" action="ppaction://hlinksldjump">
              <a:snd r:embed="rId6" name="click.wav" builtIn="1"/>
            </a:hlinkClick>
          </p:cNvPr>
          <p:cNvSpPr txBox="1"/>
          <p:nvPr/>
        </p:nvSpPr>
        <p:spPr>
          <a:xfrm>
            <a:off x="8000992" y="6334780"/>
            <a:ext cx="1143008" cy="523220"/>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US" b="1" dirty="0" smtClean="0">
                <a:hlinkClick r:id="rId7" action="ppaction://hlinksldjump">
                  <a:snd r:embed="rId8" name="hammer.wav" builtIn="1"/>
                </a:hlinkClick>
              </a:rPr>
              <a:t>Main</a:t>
            </a:r>
            <a:endParaRPr lang="th-TH" b="1" dirty="0"/>
          </a:p>
        </p:txBody>
      </p:sp>
      <p:sp>
        <p:nvSpPr>
          <p:cNvPr id="9" name="TextBox 8"/>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
        <p:nvSpPr>
          <p:cNvPr id="10" name="TextBox 9">
            <a:hlinkClick r:id="" action="ppaction://hlinkshowjump?jump=previousslide">
              <a:snd r:embed="rId9"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714612" y="1000108"/>
            <a:ext cx="3429024" cy="92333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sz="5400" dirty="0" smtClean="0">
                <a:latin typeface="Angsana New" pitchFamily="18" charset="-34"/>
                <a:cs typeface="Angsana New" pitchFamily="18" charset="-34"/>
              </a:rPr>
              <a:t>Do  the test</a:t>
            </a:r>
            <a:endParaRPr lang="th-TH" sz="5400" dirty="0">
              <a:latin typeface="Angsana New" pitchFamily="18" charset="-34"/>
              <a:cs typeface="Angsana New" pitchFamily="18" charset="-34"/>
            </a:endParaRPr>
          </a:p>
        </p:txBody>
      </p:sp>
      <p:sp>
        <p:nvSpPr>
          <p:cNvPr id="3" name="TextBox 2"/>
          <p:cNvSpPr txBox="1"/>
          <p:nvPr/>
        </p:nvSpPr>
        <p:spPr>
          <a:xfrm>
            <a:off x="1714480" y="3500438"/>
            <a:ext cx="6072230" cy="1323439"/>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r>
              <a:rPr lang="en-US" sz="4000" dirty="0" smtClean="0">
                <a:latin typeface="Angsana New" pitchFamily="18" charset="-34"/>
                <a:cs typeface="Angsana New" pitchFamily="18" charset="-34"/>
              </a:rPr>
              <a:t>The  test  has 20 items.  Please  check it  all.</a:t>
            </a:r>
            <a:endParaRPr lang="th-TH" sz="4000" dirty="0">
              <a:latin typeface="Angsana New" pitchFamily="18" charset="-34"/>
              <a:cs typeface="Angsana New" pitchFamily="18" charset="-34"/>
            </a:endParaRPr>
          </a:p>
        </p:txBody>
      </p:sp>
      <p:sp>
        <p:nvSpPr>
          <p:cNvPr id="4" name="TextBox 3"/>
          <p:cNvSpPr txBox="1"/>
          <p:nvPr/>
        </p:nvSpPr>
        <p:spPr>
          <a:xfrm>
            <a:off x="714348" y="2500306"/>
            <a:ext cx="1857388" cy="769441"/>
          </a:xfrm>
          <a:prstGeom prst="rect">
            <a:avLst/>
          </a:prstGeom>
        </p:spPr>
        <p:style>
          <a:lnRef idx="1">
            <a:schemeClr val="accent2"/>
          </a:lnRef>
          <a:fillRef idx="3">
            <a:schemeClr val="accent2"/>
          </a:fillRef>
          <a:effectRef idx="2">
            <a:schemeClr val="accent2"/>
          </a:effectRef>
          <a:fontRef idx="minor">
            <a:schemeClr val="lt1"/>
          </a:fontRef>
        </p:style>
        <p:txBody>
          <a:bodyPr wrap="square" rtlCol="0">
            <a:spAutoFit/>
          </a:bodyPr>
          <a:lstStyle/>
          <a:p>
            <a:r>
              <a:rPr lang="en-US" sz="4400" dirty="0" smtClean="0">
                <a:latin typeface="Angsana New" pitchFamily="18" charset="-34"/>
                <a:cs typeface="Angsana New" pitchFamily="18" charset="-34"/>
              </a:rPr>
              <a:t>Directions</a:t>
            </a:r>
            <a:endParaRPr lang="th-TH" sz="4400" dirty="0">
              <a:latin typeface="Angsana New" pitchFamily="18" charset="-34"/>
              <a:cs typeface="Angsana New" pitchFamily="18" charset="-34"/>
            </a:endParaRPr>
          </a:p>
        </p:txBody>
      </p:sp>
      <p:pic>
        <p:nvPicPr>
          <p:cNvPr id="9" name="รูปภาพ 8" descr="a58.gif"/>
          <p:cNvPicPr>
            <a:picLocks noChangeAspect="1"/>
          </p:cNvPicPr>
          <p:nvPr/>
        </p:nvPicPr>
        <p:blipFill>
          <a:blip r:embed="rId2"/>
          <a:stretch>
            <a:fillRect/>
          </a:stretch>
        </p:blipFill>
        <p:spPr>
          <a:xfrm>
            <a:off x="3357554" y="4929198"/>
            <a:ext cx="1428760" cy="971554"/>
          </a:xfrm>
          <a:prstGeom prst="rect">
            <a:avLst/>
          </a:prstGeom>
        </p:spPr>
      </p:pic>
      <p:pic>
        <p:nvPicPr>
          <p:cNvPr id="10" name="รูปภาพ 9" descr="a58.gif"/>
          <p:cNvPicPr>
            <a:picLocks noChangeAspect="1"/>
          </p:cNvPicPr>
          <p:nvPr/>
        </p:nvPicPr>
        <p:blipFill>
          <a:blip r:embed="rId2"/>
          <a:stretch>
            <a:fillRect/>
          </a:stretch>
        </p:blipFill>
        <p:spPr>
          <a:xfrm>
            <a:off x="4786314" y="4929198"/>
            <a:ext cx="1428760" cy="971554"/>
          </a:xfrm>
          <a:prstGeom prst="rect">
            <a:avLst/>
          </a:prstGeom>
        </p:spPr>
      </p:pic>
      <p:sp>
        <p:nvSpPr>
          <p:cNvPr id="7" name="TextBox 6">
            <a:hlinkClick r:id="" action="ppaction://hlinkshowjump?jump=previousslide">
              <a:snd r:embed="rId3"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
        <p:nvSpPr>
          <p:cNvPr id="8" name="TextBox 7"/>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1500166" y="1071546"/>
            <a:ext cx="6643734" cy="646331"/>
          </a:xfrm>
          <a:prstGeom prst="rect">
            <a:avLst/>
          </a:prstGeom>
          <a:ln w="57150">
            <a:headEnd/>
            <a:tailEnd/>
          </a:ln>
        </p:spPr>
        <p:style>
          <a:lnRef idx="1">
            <a:schemeClr val="accent5"/>
          </a:lnRef>
          <a:fillRef idx="2">
            <a:schemeClr val="accent5"/>
          </a:fillRef>
          <a:effectRef idx="1">
            <a:schemeClr val="accent5"/>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36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1. How many countries belong to ASEAN today?  </a:t>
            </a:r>
            <a:endParaRPr kumimoji="0" lang="en-US" altLang="zh-CN" sz="3600" b="0" i="0" u="none" strike="noStrike" cap="none" normalizeH="0" baseline="0" dirty="0" smtClean="0">
              <a:ln>
                <a:noFill/>
              </a:ln>
              <a:solidFill>
                <a:schemeClr val="tx1"/>
              </a:solidFill>
              <a:effectLst/>
              <a:latin typeface="Angsana New" pitchFamily="18" charset="-34"/>
              <a:cs typeface="Angsana New" pitchFamily="18" charset="-34"/>
            </a:endParaRPr>
          </a:p>
        </p:txBody>
      </p:sp>
      <p:sp>
        <p:nvSpPr>
          <p:cNvPr id="3" name="TextBox 2">
            <a:hlinkClick r:id="" action="ppaction://hlinkshowjump?jump=previousslide">
              <a:snd r:embed="rId8"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
        <p:nvSpPr>
          <p:cNvPr id="4" name="TextBox 3">
            <a:hlinkClick r:id="" action="ppaction://hlinkshowjump?jump=nextslide">
              <a:snd r:embed="rId9" name="camera.wav" builtIn="1"/>
            </a:hlinkClick>
          </p:cNvPr>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Tree>
    <p:controls>
      <p:control spid="1026" name="Opt11" r:id="rId2" imgW="2305080" imgH="581040"/>
      <p:control spid="1027" name="Opt12" r:id="rId3" imgW="2305080" imgH="581040"/>
      <p:control spid="1028" name="Opt13" r:id="rId4" imgW="2305080" imgH="581040"/>
      <p:control spid="1029" name="Opt14" r:id="rId5" imgW="2305080" imgH="504720"/>
      <p:control spid="1030" name="Cmd1" r:id="rId6" imgW="2162160" imgH="723960"/>
    </p:controls>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3" name="Rectangle 1"/>
          <p:cNvSpPr>
            <a:spLocks noChangeArrowheads="1"/>
          </p:cNvSpPr>
          <p:nvPr/>
        </p:nvSpPr>
        <p:spPr bwMode="auto">
          <a:xfrm>
            <a:off x="1857356" y="1285860"/>
            <a:ext cx="5715040" cy="707886"/>
          </a:xfrm>
          <a:prstGeom prst="rect">
            <a:avLst/>
          </a:prstGeom>
          <a:ln>
            <a:headEnd/>
            <a:tailEnd/>
          </a:ln>
        </p:spPr>
        <p:style>
          <a:lnRef idx="1">
            <a:schemeClr val="accent5"/>
          </a:lnRef>
          <a:fillRef idx="2">
            <a:schemeClr val="accent5"/>
          </a:fillRef>
          <a:effectRef idx="1">
            <a:schemeClr val="accent5"/>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40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2. What is the capital city of Indonesia?</a:t>
            </a:r>
            <a:endParaRPr kumimoji="0" lang="en-US" altLang="zh-CN" sz="4000" b="0" i="0" u="none" strike="noStrike" cap="none" normalizeH="0" baseline="0" dirty="0" smtClean="0">
              <a:ln>
                <a:noFill/>
              </a:ln>
              <a:solidFill>
                <a:schemeClr val="tx1"/>
              </a:solidFill>
              <a:effectLst/>
              <a:latin typeface="Angsana New" pitchFamily="18" charset="-34"/>
              <a:cs typeface="Angsana New" pitchFamily="18" charset="-34"/>
            </a:endParaRPr>
          </a:p>
        </p:txBody>
      </p:sp>
      <p:sp>
        <p:nvSpPr>
          <p:cNvPr id="3" name="TextBox 2">
            <a:hlinkClick r:id="" action="ppaction://hlinkshowjump?jump=previousslide">
              <a:snd r:embed="rId8"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
        <p:nvSpPr>
          <p:cNvPr id="4" name="TextBox 3"/>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Tree>
    <p:controls>
      <p:control spid="108545" name="Opt21" r:id="rId2" imgW="2448000" imgH="790560"/>
      <p:control spid="108546" name="Opt22" r:id="rId3" imgW="2448000" imgH="790560"/>
      <p:control spid="108547" name="Opt23" r:id="rId4" imgW="2448000" imgH="790560"/>
      <p:control spid="108548" name="Opt24" r:id="rId5" imgW="2448000" imgH="790560"/>
      <p:control spid="108549" name="Cmd2" r:id="rId6" imgW="2228760" imgH="723960"/>
    </p:controls>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09" name="Rectangle 1"/>
          <p:cNvSpPr>
            <a:spLocks noChangeArrowheads="1"/>
          </p:cNvSpPr>
          <p:nvPr/>
        </p:nvSpPr>
        <p:spPr bwMode="auto">
          <a:xfrm>
            <a:off x="1500166" y="1571612"/>
            <a:ext cx="6215106" cy="707886"/>
          </a:xfrm>
          <a:prstGeom prst="rect">
            <a:avLst/>
          </a:prstGeom>
          <a:ln>
            <a:headEnd/>
            <a:tailEnd/>
          </a:ln>
        </p:spPr>
        <p:style>
          <a:lnRef idx="1">
            <a:schemeClr val="accent5"/>
          </a:lnRef>
          <a:fillRef idx="2">
            <a:schemeClr val="accent5"/>
          </a:fillRef>
          <a:effectRef idx="1">
            <a:schemeClr val="accent5"/>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40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3. When was the ASEAN founded?</a:t>
            </a:r>
            <a:endParaRPr kumimoji="0" lang="en-US" altLang="zh-CN" sz="4000" b="0" i="0" u="none" strike="noStrike" cap="none" normalizeH="0" baseline="0" dirty="0" smtClean="0">
              <a:ln>
                <a:noFill/>
              </a:ln>
              <a:solidFill>
                <a:schemeClr val="tx1"/>
              </a:solidFill>
              <a:effectLst/>
              <a:latin typeface="Angsana New" pitchFamily="18" charset="-34"/>
              <a:cs typeface="Angsana New" pitchFamily="18" charset="-34"/>
            </a:endParaRPr>
          </a:p>
        </p:txBody>
      </p:sp>
      <p:sp>
        <p:nvSpPr>
          <p:cNvPr id="3" name="TextBox 2">
            <a:hlinkClick r:id="" action="ppaction://hlinkshowjump?jump=previousslide">
              <a:snd r:embed="rId8"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
        <p:nvSpPr>
          <p:cNvPr id="4" name="TextBox 3"/>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Tree>
    <p:controls>
      <p:control spid="107521" name="Opt31" r:id="rId2" imgW="2085840" imgH="504720"/>
      <p:control spid="107522" name="Opt32" r:id="rId3" imgW="2085840" imgH="504720"/>
      <p:control spid="107523" name="Opt33" r:id="rId4" imgW="2085840" imgH="504720"/>
      <p:control spid="107524" name="Opt34" r:id="rId5" imgW="2085840" imgH="504720"/>
      <p:control spid="107525" name="Cmd3" r:id="rId6" imgW="2228760" imgH="723960"/>
    </p:controls>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5" name="Rectangle 1"/>
          <p:cNvSpPr>
            <a:spLocks noChangeArrowheads="1"/>
          </p:cNvSpPr>
          <p:nvPr/>
        </p:nvSpPr>
        <p:spPr bwMode="auto">
          <a:xfrm>
            <a:off x="1857356" y="1571612"/>
            <a:ext cx="5786414" cy="707886"/>
          </a:xfrm>
          <a:prstGeom prst="rect">
            <a:avLst/>
          </a:prstGeom>
          <a:ln>
            <a:headEnd/>
            <a:tailEnd/>
          </a:ln>
        </p:spPr>
        <p:style>
          <a:lnRef idx="1">
            <a:schemeClr val="accent5"/>
          </a:lnRef>
          <a:fillRef idx="2">
            <a:schemeClr val="accent5"/>
          </a:fillRef>
          <a:effectRef idx="1">
            <a:schemeClr val="accent5"/>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40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4. Hanoi is the capital city of.................  </a:t>
            </a:r>
            <a:endParaRPr kumimoji="0" lang="en-US" altLang="zh-CN" sz="4000" b="0" i="0" u="none" strike="noStrike" cap="none" normalizeH="0" baseline="0" dirty="0" smtClean="0">
              <a:ln>
                <a:noFill/>
              </a:ln>
              <a:solidFill>
                <a:schemeClr val="tx1"/>
              </a:solidFill>
              <a:effectLst/>
              <a:latin typeface="Angsana New" pitchFamily="18" charset="-34"/>
              <a:cs typeface="Angsana New" pitchFamily="18" charset="-34"/>
            </a:endParaRPr>
          </a:p>
        </p:txBody>
      </p:sp>
      <p:sp>
        <p:nvSpPr>
          <p:cNvPr id="3" name="TextBox 2">
            <a:hlinkClick r:id="" action="ppaction://hlinkshowjump?jump=previousslide">
              <a:snd r:embed="rId8"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
        <p:nvSpPr>
          <p:cNvPr id="4" name="TextBox 3"/>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Tree>
    <p:controls>
      <p:control spid="109570" name="Opt41" r:id="rId2" imgW="2590920" imgH="723960"/>
      <p:control spid="109571" name="Opt42" r:id="rId3" imgW="2590920" imgH="723960"/>
      <p:control spid="109572" name="Opt43" r:id="rId4" imgW="2590920" imgH="723960"/>
      <p:control spid="109573" name="Opt44" r:id="rId5" imgW="2590920" imgH="723960"/>
      <p:control spid="109574" name="Cmd4" r:id="rId6" imgW="2228760" imgH="723960"/>
    </p:controls>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ChangeArrowheads="1"/>
          </p:cNvSpPr>
          <p:nvPr/>
        </p:nvSpPr>
        <p:spPr bwMode="auto">
          <a:xfrm>
            <a:off x="1500166" y="571481"/>
            <a:ext cx="6215106" cy="707886"/>
          </a:xfrm>
          <a:prstGeom prst="rect">
            <a:avLst/>
          </a:prstGeom>
          <a:ln>
            <a:headEnd/>
            <a:tailEnd/>
          </a:ln>
        </p:spPr>
        <p:style>
          <a:lnRef idx="1">
            <a:schemeClr val="accent5"/>
          </a:lnRef>
          <a:fillRef idx="2">
            <a:schemeClr val="accent5"/>
          </a:fillRef>
          <a:effectRef idx="1">
            <a:schemeClr val="accent5"/>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40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5. Which country does this flag belong to?</a:t>
            </a:r>
            <a:endParaRPr kumimoji="0" lang="en-US" altLang="zh-CN" sz="4000" b="0" i="0" u="none" strike="noStrike" cap="none" normalizeH="0" baseline="0" dirty="0" smtClean="0">
              <a:ln>
                <a:noFill/>
              </a:ln>
              <a:solidFill>
                <a:schemeClr val="tx1"/>
              </a:solidFill>
              <a:effectLst/>
              <a:latin typeface="Angsana New" pitchFamily="18" charset="-34"/>
              <a:cs typeface="Angsana New" pitchFamily="18" charset="-34"/>
            </a:endParaRPr>
          </a:p>
        </p:txBody>
      </p:sp>
      <p:pic>
        <p:nvPicPr>
          <p:cNvPr id="9" name="Picture 6" descr="http://www.aseansec.org/images/Flag-Indonesia.jpg">
            <a:hlinkClick r:id="rId8" action="ppaction://hlinksldjump">
              <a:snd r:embed="rId9" name="cashreg.wav" builtIn="1"/>
            </a:hlinkClick>
          </p:cNvPr>
          <p:cNvPicPr>
            <a:picLocks noChangeAspect="1" noChangeArrowheads="1"/>
          </p:cNvPicPr>
          <p:nvPr/>
        </p:nvPicPr>
        <p:blipFill>
          <a:blip r:embed="rId10"/>
          <a:srcRect/>
          <a:stretch>
            <a:fillRect/>
          </a:stretch>
        </p:blipFill>
        <p:spPr bwMode="auto">
          <a:xfrm>
            <a:off x="1571604" y="1428736"/>
            <a:ext cx="2143140" cy="1285884"/>
          </a:xfrm>
          <a:prstGeom prst="rect">
            <a:avLst/>
          </a:prstGeom>
          <a:noFill/>
        </p:spPr>
      </p:pic>
      <p:sp>
        <p:nvSpPr>
          <p:cNvPr id="6" name="TextBox 5">
            <a:hlinkClick r:id="" action="ppaction://hlinkshowjump?jump=previousslide">
              <a:snd r:embed="rId11"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
        <p:nvSpPr>
          <p:cNvPr id="7" name="TextBox 6"/>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Tree>
    <p:controls>
      <p:control spid="110594" name="Opt51" r:id="rId2" imgW="2809800" imgH="914400"/>
      <p:control spid="110595" name="Opt52" r:id="rId3" imgW="2809800" imgH="914400"/>
      <p:control spid="110596" name="Opt53" r:id="rId4" imgW="2809800" imgH="914400"/>
      <p:control spid="110597" name="Opt54" r:id="rId5" imgW="2809800" imgH="914400"/>
      <p:control spid="110598" name="Cmd5" r:id="rId6" imgW="2228760" imgH="723960"/>
    </p:controls>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7" name="Rectangle 1"/>
          <p:cNvSpPr>
            <a:spLocks noChangeArrowheads="1"/>
          </p:cNvSpPr>
          <p:nvPr/>
        </p:nvSpPr>
        <p:spPr bwMode="auto">
          <a:xfrm>
            <a:off x="1428728" y="1285860"/>
            <a:ext cx="6286544" cy="707886"/>
          </a:xfrm>
          <a:prstGeom prst="rect">
            <a:avLst/>
          </a:prstGeom>
          <a:ln>
            <a:headEnd/>
            <a:tailEnd/>
          </a:ln>
        </p:spPr>
        <p:style>
          <a:lnRef idx="1">
            <a:schemeClr val="accent5"/>
          </a:lnRef>
          <a:fillRef idx="2">
            <a:schemeClr val="accent5"/>
          </a:fillRef>
          <a:effectRef idx="1">
            <a:schemeClr val="accent5"/>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40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6. What does ASEAN stand for? </a:t>
            </a:r>
            <a:endParaRPr kumimoji="0" lang="en-US" altLang="zh-CN" sz="4000" b="0" i="0" u="none" strike="noStrike" cap="none" normalizeH="0" baseline="0" dirty="0" smtClean="0">
              <a:ln>
                <a:noFill/>
              </a:ln>
              <a:solidFill>
                <a:schemeClr val="tx1"/>
              </a:solidFill>
              <a:effectLst/>
              <a:latin typeface="Angsana New" pitchFamily="18" charset="-34"/>
              <a:cs typeface="Angsana New" pitchFamily="18" charset="-34"/>
            </a:endParaRPr>
          </a:p>
        </p:txBody>
      </p:sp>
      <p:sp>
        <p:nvSpPr>
          <p:cNvPr id="3" name="TextBox 2">
            <a:hlinkClick r:id="" action="ppaction://hlinkshowjump?jump=previousslide">
              <a:snd r:embed="rId8"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
        <p:nvSpPr>
          <p:cNvPr id="4" name="TextBox 3"/>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Tree>
    <p:controls>
      <p:control spid="111618" name="Opt61" r:id="rId2" imgW="5829480" imgH="914400"/>
      <p:control spid="111619" name="Opt62" r:id="rId3" imgW="5829480" imgH="914400"/>
      <p:control spid="111620" name="Opt63" r:id="rId4" imgW="5829480" imgH="914400"/>
      <p:control spid="111621" name="Opt64" r:id="rId5" imgW="5829480" imgH="914400"/>
      <p:control spid="111622" name="Cmd6" r:id="rId6" imgW="2228760" imgH="723960"/>
    </p:controls>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3" name="Rectangle 1"/>
          <p:cNvSpPr>
            <a:spLocks noChangeArrowheads="1"/>
          </p:cNvSpPr>
          <p:nvPr/>
        </p:nvSpPr>
        <p:spPr bwMode="auto">
          <a:xfrm>
            <a:off x="1357290" y="1428736"/>
            <a:ext cx="6500858" cy="707886"/>
          </a:xfrm>
          <a:prstGeom prst="rect">
            <a:avLst/>
          </a:prstGeom>
          <a:ln>
            <a:headEnd/>
            <a:tailEnd/>
          </a:ln>
        </p:spPr>
        <p:style>
          <a:lnRef idx="1">
            <a:schemeClr val="accent5"/>
          </a:lnRef>
          <a:fillRef idx="2">
            <a:schemeClr val="accent5"/>
          </a:fillRef>
          <a:effectRef idx="1">
            <a:schemeClr val="accent5"/>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40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7. Which country does not belong to ASEAN?</a:t>
            </a:r>
            <a:endParaRPr kumimoji="0" lang="en-US" altLang="zh-CN" sz="4000" b="0" i="0" u="none" strike="noStrike" cap="none" normalizeH="0" baseline="0" dirty="0" smtClean="0">
              <a:ln>
                <a:noFill/>
              </a:ln>
              <a:solidFill>
                <a:schemeClr val="tx1"/>
              </a:solidFill>
              <a:effectLst/>
              <a:latin typeface="Angsana New" pitchFamily="18" charset="-34"/>
              <a:cs typeface="Angsana New" pitchFamily="18" charset="-34"/>
            </a:endParaRPr>
          </a:p>
        </p:txBody>
      </p:sp>
      <p:sp>
        <p:nvSpPr>
          <p:cNvPr id="3" name="TextBox 2">
            <a:hlinkClick r:id="" action="ppaction://hlinkshowjump?jump=previousslide">
              <a:snd r:embed="rId8"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
        <p:nvSpPr>
          <p:cNvPr id="4" name="TextBox 3"/>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Tree>
    <p:controls>
      <p:control spid="112642" name="Opt71" r:id="rId2" imgW="2448000" imgH="723960"/>
      <p:control spid="112643" name="Opt72" r:id="rId3" imgW="2448000" imgH="723960"/>
      <p:control spid="112644" name="Opt73" r:id="rId4" imgW="2448000" imgH="723960"/>
      <p:control spid="112645" name="Opt74" r:id="rId5" imgW="2448000" imgH="723960"/>
      <p:control spid="112646" name="Cmd7" r:id="rId6" imgW="2228760" imgH="723960"/>
    </p:controls>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89" name="Rectangle 1"/>
          <p:cNvSpPr>
            <a:spLocks noChangeArrowheads="1"/>
          </p:cNvSpPr>
          <p:nvPr/>
        </p:nvSpPr>
        <p:spPr bwMode="auto">
          <a:xfrm>
            <a:off x="1643042" y="1000108"/>
            <a:ext cx="6000792" cy="707886"/>
          </a:xfrm>
          <a:prstGeom prst="rect">
            <a:avLst/>
          </a:prstGeom>
          <a:ln>
            <a:headEnd/>
            <a:tailEnd/>
          </a:ln>
        </p:spPr>
        <p:style>
          <a:lnRef idx="1">
            <a:schemeClr val="accent5"/>
          </a:lnRef>
          <a:fillRef idx="2">
            <a:schemeClr val="accent5"/>
          </a:fillRef>
          <a:effectRef idx="1">
            <a:schemeClr val="accent5"/>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40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8. Which country joined ASEAN in 1999 ?</a:t>
            </a:r>
            <a:endParaRPr kumimoji="0" lang="en-US" altLang="zh-CN" sz="4000" b="0" i="0" u="none" strike="noStrike" cap="none" normalizeH="0" baseline="0" dirty="0" smtClean="0">
              <a:ln>
                <a:noFill/>
              </a:ln>
              <a:solidFill>
                <a:schemeClr val="tx1"/>
              </a:solidFill>
              <a:effectLst/>
              <a:latin typeface="Angsana New" pitchFamily="18" charset="-34"/>
              <a:cs typeface="Angsana New" pitchFamily="18" charset="-34"/>
            </a:endParaRPr>
          </a:p>
        </p:txBody>
      </p:sp>
      <p:sp>
        <p:nvSpPr>
          <p:cNvPr id="3" name="TextBox 2">
            <a:hlinkClick r:id="" action="ppaction://hlinkshowjump?jump=previousslide">
              <a:snd r:embed="rId8"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
        <p:nvSpPr>
          <p:cNvPr id="4" name="TextBox 3"/>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Tree>
    <p:controls>
      <p:control spid="113666" name="Opt81" r:id="rId2" imgW="2666880" imgH="723960"/>
      <p:control spid="113667" name="Opt82" r:id="rId3" imgW="2666880" imgH="723960"/>
      <p:control spid="113670" name="Opt83" r:id="rId4" imgW="2666880" imgH="723960"/>
      <p:control spid="113671" name="OPt84" r:id="rId5" imgW="2666880" imgH="723960"/>
      <p:control spid="113672" name="Cmd8" r:id="rId6" imgW="2228760" imgH="723960"/>
    </p:controls>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5" name="Rectangle 1"/>
          <p:cNvSpPr>
            <a:spLocks noChangeArrowheads="1"/>
          </p:cNvSpPr>
          <p:nvPr/>
        </p:nvSpPr>
        <p:spPr bwMode="auto">
          <a:xfrm>
            <a:off x="1000100" y="1214422"/>
            <a:ext cx="7000924" cy="707886"/>
          </a:xfrm>
          <a:prstGeom prst="rect">
            <a:avLst/>
          </a:prstGeom>
          <a:ln>
            <a:headEnd/>
            <a:tailEnd/>
          </a:ln>
        </p:spPr>
        <p:style>
          <a:lnRef idx="1">
            <a:schemeClr val="accent5"/>
          </a:lnRef>
          <a:fillRef idx="2">
            <a:schemeClr val="accent5"/>
          </a:fillRef>
          <a:effectRef idx="1">
            <a:schemeClr val="accent5"/>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40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9. How many stars does the Singapore's flag have?</a:t>
            </a:r>
            <a:endParaRPr kumimoji="0" lang="en-US" altLang="zh-CN" sz="4000" b="0" i="0" u="none" strike="noStrike" cap="none" normalizeH="0" baseline="0" dirty="0" smtClean="0">
              <a:ln>
                <a:noFill/>
              </a:ln>
              <a:solidFill>
                <a:schemeClr val="tx1"/>
              </a:solidFill>
              <a:effectLst/>
              <a:latin typeface="Angsana New" pitchFamily="18" charset="-34"/>
              <a:cs typeface="Angsana New" pitchFamily="18" charset="-34"/>
            </a:endParaRPr>
          </a:p>
        </p:txBody>
      </p:sp>
      <p:sp>
        <p:nvSpPr>
          <p:cNvPr id="3" name="TextBox 2">
            <a:hlinkClick r:id="" action="ppaction://hlinkshowjump?jump=previousslide">
              <a:snd r:embed="rId8"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
        <p:nvSpPr>
          <p:cNvPr id="4" name="TextBox 3"/>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Tree>
    <p:controls>
      <p:control spid="114690" name="Opt91" r:id="rId2" imgW="1943280" imgH="723960"/>
      <p:control spid="114691" name="Opt92" r:id="rId3" imgW="1943280" imgH="723960"/>
      <p:control spid="114692" name="Opt93" r:id="rId4" imgW="1943280" imgH="723960"/>
      <p:control spid="114693" name="OPt94" r:id="rId5" imgW="1943280" imgH="723960"/>
      <p:control spid="114694" name="Cmd9" r:id="rId6" imgW="2228760" imgH="723960"/>
    </p:controls>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1" name="Rectangle 1"/>
          <p:cNvSpPr>
            <a:spLocks noChangeArrowheads="1"/>
          </p:cNvSpPr>
          <p:nvPr/>
        </p:nvSpPr>
        <p:spPr bwMode="auto">
          <a:xfrm>
            <a:off x="785786" y="1285860"/>
            <a:ext cx="7215238" cy="707886"/>
          </a:xfrm>
          <a:prstGeom prst="rect">
            <a:avLst/>
          </a:prstGeom>
          <a:ln>
            <a:headEnd/>
            <a:tailEnd/>
          </a:ln>
        </p:spPr>
        <p:style>
          <a:lnRef idx="1">
            <a:schemeClr val="accent5"/>
          </a:lnRef>
          <a:fillRef idx="2">
            <a:schemeClr val="accent5"/>
          </a:fillRef>
          <a:effectRef idx="1">
            <a:schemeClr val="accent5"/>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40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10. How many stripes are there on the flag of </a:t>
            </a:r>
            <a:r>
              <a:rPr kumimoji="0" lang="en-US" altLang="zh-CN" sz="4000" b="0" i="0" u="none" strike="noStrike" cap="none" normalizeH="0" baseline="0" dirty="0" err="1" smtClean="0">
                <a:ln>
                  <a:noFill/>
                </a:ln>
                <a:solidFill>
                  <a:srgbClr val="303030"/>
                </a:solidFill>
                <a:effectLst/>
                <a:latin typeface="Angsana New" pitchFamily="18" charset="-34"/>
                <a:ea typeface="SimSun" pitchFamily="2" charset="-122"/>
                <a:cs typeface="Angsana New" pitchFamily="18" charset="-34"/>
              </a:rPr>
              <a:t>Loas</a:t>
            </a:r>
            <a:r>
              <a:rPr kumimoji="0" lang="en-US" altLang="zh-CN" sz="4000" b="0" i="0" u="none" strike="noStrike" cap="none" normalizeH="0" baseline="0" dirty="0" smtClean="0">
                <a:ln>
                  <a:noFill/>
                </a:ln>
                <a:solidFill>
                  <a:srgbClr val="303030"/>
                </a:solidFill>
                <a:effectLst/>
                <a:latin typeface="Angsana New" pitchFamily="18" charset="-34"/>
                <a:ea typeface="SimSun" pitchFamily="2" charset="-122"/>
                <a:cs typeface="Angsana New" pitchFamily="18" charset="-34"/>
              </a:rPr>
              <a:t>?</a:t>
            </a:r>
            <a:endParaRPr kumimoji="0" lang="en-US" altLang="zh-CN" sz="4000" b="0" i="0" u="none" strike="noStrike" cap="none" normalizeH="0" baseline="0" dirty="0" smtClean="0">
              <a:ln>
                <a:noFill/>
              </a:ln>
              <a:solidFill>
                <a:schemeClr val="tx1"/>
              </a:solidFill>
              <a:effectLst/>
              <a:latin typeface="Angsana New" pitchFamily="18" charset="-34"/>
              <a:cs typeface="Angsana New" pitchFamily="18" charset="-34"/>
            </a:endParaRPr>
          </a:p>
        </p:txBody>
      </p:sp>
      <p:sp>
        <p:nvSpPr>
          <p:cNvPr id="3" name="TextBox 2">
            <a:hlinkClick r:id="" action="ppaction://hlinkshowjump?jump=previousslide">
              <a:snd r:embed="rId8"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
        <p:nvSpPr>
          <p:cNvPr id="4" name="TextBox 3"/>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Tree>
    <p:controls>
      <p:control spid="115714" name="Opt101" r:id="rId2" imgW="2019240" imgH="581040"/>
      <p:control spid="115715" name="Opt102" r:id="rId3" imgW="2019240" imgH="581040"/>
      <p:control spid="115716" name="Opt103" r:id="rId4" imgW="2019240" imgH="581040"/>
      <p:control spid="115717" name="Opt104" r:id="rId5" imgW="2019240" imgH="581040"/>
      <p:control spid="115718" name="Cmd10" r:id="rId6" imgW="2228760" imgH="723960"/>
    </p:controls>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7" name="Rectangle 1"/>
          <p:cNvSpPr>
            <a:spLocks noChangeArrowheads="1"/>
          </p:cNvSpPr>
          <p:nvPr/>
        </p:nvSpPr>
        <p:spPr bwMode="auto">
          <a:xfrm>
            <a:off x="928662" y="1142984"/>
            <a:ext cx="7072362" cy="707886"/>
          </a:xfrm>
          <a:prstGeom prst="rect">
            <a:avLst/>
          </a:prstGeom>
          <a:ln>
            <a:headEnd/>
            <a:tailEnd/>
          </a:ln>
        </p:spPr>
        <p:style>
          <a:lnRef idx="1">
            <a:schemeClr val="accent5"/>
          </a:lnRef>
          <a:fillRef idx="2">
            <a:schemeClr val="accent5"/>
          </a:fillRef>
          <a:effectRef idx="1">
            <a:schemeClr val="accent5"/>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4000" b="0" i="0" u="none" strike="noStrike" cap="none" normalizeH="0" baseline="0" dirty="0" smtClean="0">
                <a:ln>
                  <a:noFill/>
                </a:ln>
                <a:solidFill>
                  <a:srgbClr val="303030"/>
                </a:solidFill>
                <a:effectLst/>
                <a:latin typeface="Angsana New" pitchFamily="18" charset="-34"/>
                <a:ea typeface="Times New Roman" pitchFamily="18" charset="0"/>
                <a:cs typeface="Angsana New" pitchFamily="18" charset="-34"/>
              </a:rPr>
              <a:t>11. What is the name of the anthem of ASEAN? </a:t>
            </a:r>
            <a:endParaRPr kumimoji="0" lang="en-US" altLang="zh-CN" sz="4000" b="0" i="0" u="none" strike="noStrike" cap="none" normalizeH="0" baseline="0" dirty="0" smtClean="0">
              <a:ln>
                <a:noFill/>
              </a:ln>
              <a:solidFill>
                <a:schemeClr val="tx1"/>
              </a:solidFill>
              <a:effectLst/>
              <a:latin typeface="Angsana New" pitchFamily="18" charset="-34"/>
              <a:cs typeface="Angsana New" pitchFamily="18" charset="-34"/>
            </a:endParaRPr>
          </a:p>
        </p:txBody>
      </p:sp>
      <p:sp>
        <p:nvSpPr>
          <p:cNvPr id="3" name="TextBox 2">
            <a:hlinkClick r:id="" action="ppaction://hlinkshowjump?jump=previousslide">
              <a:snd r:embed="rId8"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
        <p:nvSpPr>
          <p:cNvPr id="4" name="TextBox 3"/>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Tree>
    <p:controls>
      <p:control spid="116738" name="Opt111" r:id="rId2" imgW="3886200" imgH="723960"/>
      <p:control spid="116739" name="Opt112" r:id="rId3" imgW="3886200" imgH="723960"/>
      <p:control spid="116740" name="Opt113" r:id="rId4" imgW="3886200" imgH="723960"/>
      <p:control spid="116741" name="Opt114" r:id="rId5" imgW="3886200" imgH="723960"/>
      <p:control spid="116742" name="Cmd11" r:id="rId6" imgW="2228760" imgH="723960"/>
    </p:controls>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3" name="Rectangle 1"/>
          <p:cNvSpPr>
            <a:spLocks noChangeArrowheads="1"/>
          </p:cNvSpPr>
          <p:nvPr/>
        </p:nvSpPr>
        <p:spPr bwMode="auto">
          <a:xfrm>
            <a:off x="1142976" y="1357298"/>
            <a:ext cx="7000924" cy="707886"/>
          </a:xfrm>
          <a:prstGeom prst="rect">
            <a:avLst/>
          </a:prstGeom>
          <a:ln>
            <a:headEnd/>
            <a:tailEnd/>
          </a:ln>
        </p:spPr>
        <p:style>
          <a:lnRef idx="1">
            <a:schemeClr val="accent5"/>
          </a:lnRef>
          <a:fillRef idx="2">
            <a:schemeClr val="accent5"/>
          </a:fillRef>
          <a:effectRef idx="1">
            <a:schemeClr val="accent5"/>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4000" b="0" i="0" u="none" strike="noStrike" cap="none" normalizeH="0" baseline="0" dirty="0" smtClean="0">
                <a:ln>
                  <a:noFill/>
                </a:ln>
                <a:solidFill>
                  <a:srgbClr val="303030"/>
                </a:solidFill>
                <a:effectLst/>
                <a:latin typeface="Angsana New" pitchFamily="18" charset="-34"/>
                <a:ea typeface="Times New Roman" pitchFamily="18" charset="0"/>
                <a:cs typeface="Angsana New" pitchFamily="18" charset="-34"/>
              </a:rPr>
              <a:t>12. What is not the National dishes of  ASEAN?  </a:t>
            </a:r>
            <a:endParaRPr kumimoji="0" lang="en-US" altLang="zh-CN" sz="4000" b="0" i="0" u="none" strike="noStrike" cap="none" normalizeH="0" baseline="0" dirty="0" smtClean="0">
              <a:ln>
                <a:noFill/>
              </a:ln>
              <a:solidFill>
                <a:schemeClr val="tx1"/>
              </a:solidFill>
              <a:effectLst/>
              <a:latin typeface="Angsana New" pitchFamily="18" charset="-34"/>
              <a:cs typeface="Angsana New" pitchFamily="18" charset="-34"/>
            </a:endParaRPr>
          </a:p>
        </p:txBody>
      </p:sp>
      <p:sp>
        <p:nvSpPr>
          <p:cNvPr id="3" name="TextBox 2">
            <a:hlinkClick r:id="" action="ppaction://hlinkshowjump?jump=previousslide">
              <a:snd r:embed="rId8"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
        <p:nvSpPr>
          <p:cNvPr id="4" name="TextBox 3"/>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Tree>
    <p:controls>
      <p:control spid="117762" name="Opt121" r:id="rId2" imgW="2371680" imgH="581040"/>
      <p:control spid="117763" name="Opt122" r:id="rId3" imgW="2371680" imgH="581040"/>
      <p:control spid="117764" name="OPt123" r:id="rId4" imgW="2371680" imgH="581040"/>
      <p:control spid="117765" name="Opt124" r:id="rId5" imgW="2371680" imgH="581040"/>
      <p:control spid="117766" name="Cmd12" r:id="rId6" imgW="2228760" imgH="723960"/>
    </p:controls>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69" name="Rectangle 1"/>
          <p:cNvSpPr>
            <a:spLocks noChangeArrowheads="1"/>
          </p:cNvSpPr>
          <p:nvPr/>
        </p:nvSpPr>
        <p:spPr bwMode="auto">
          <a:xfrm>
            <a:off x="1214414" y="1071546"/>
            <a:ext cx="6357982" cy="707886"/>
          </a:xfrm>
          <a:prstGeom prst="rect">
            <a:avLst/>
          </a:prstGeom>
          <a:ln>
            <a:headEnd/>
            <a:tailEnd/>
          </a:ln>
        </p:spPr>
        <p:style>
          <a:lnRef idx="1">
            <a:schemeClr val="accent5"/>
          </a:lnRef>
          <a:fillRef idx="2">
            <a:schemeClr val="accent5"/>
          </a:fillRef>
          <a:effectRef idx="1">
            <a:schemeClr val="accent5"/>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4000" b="0" i="0" u="none" strike="noStrike" cap="none" normalizeH="0" baseline="0" dirty="0" smtClean="0">
                <a:ln>
                  <a:noFill/>
                </a:ln>
                <a:solidFill>
                  <a:srgbClr val="303030"/>
                </a:solidFill>
                <a:effectLst/>
                <a:latin typeface="Angsana New" pitchFamily="18" charset="-34"/>
                <a:ea typeface="Times New Roman" pitchFamily="18" charset="0"/>
                <a:cs typeface="Angsana New" pitchFamily="18" charset="-34"/>
              </a:rPr>
              <a:t>13. What is the national flower of Thailand?</a:t>
            </a:r>
            <a:endParaRPr kumimoji="0" lang="en-US" altLang="zh-CN" sz="4000" b="0" i="0" u="none" strike="noStrike" cap="none" normalizeH="0" baseline="0" dirty="0" smtClean="0">
              <a:ln>
                <a:noFill/>
              </a:ln>
              <a:solidFill>
                <a:schemeClr val="tx1"/>
              </a:solidFill>
              <a:effectLst/>
              <a:latin typeface="Angsana New" pitchFamily="18" charset="-34"/>
              <a:cs typeface="Angsana New" pitchFamily="18" charset="-34"/>
            </a:endParaRPr>
          </a:p>
        </p:txBody>
      </p:sp>
      <p:sp>
        <p:nvSpPr>
          <p:cNvPr id="3" name="TextBox 2">
            <a:hlinkClick r:id="" action="ppaction://hlinkshowjump?jump=previousslide">
              <a:snd r:embed="rId8"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
        <p:nvSpPr>
          <p:cNvPr id="4" name="TextBox 3"/>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Tree>
    <p:controls>
      <p:control spid="118786" name="Opt131" r:id="rId2" imgW="3533760" imgH="647640"/>
      <p:control spid="118787" name="Opt132" r:id="rId3" imgW="3533760" imgH="647640"/>
      <p:control spid="118788" name="Opt133" r:id="rId4" imgW="3533760" imgH="647640"/>
      <p:control spid="118789" name="Opt134" r:id="rId5" imgW="3533760" imgH="647640"/>
      <p:control spid="118790" name="Cmd13" r:id="rId6" imgW="2228760" imgH="723960"/>
    </p:controls>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5" name="Rectangle 1"/>
          <p:cNvSpPr>
            <a:spLocks noChangeArrowheads="1"/>
          </p:cNvSpPr>
          <p:nvPr/>
        </p:nvSpPr>
        <p:spPr bwMode="auto">
          <a:xfrm>
            <a:off x="857224" y="1000108"/>
            <a:ext cx="7429552" cy="707886"/>
          </a:xfrm>
          <a:prstGeom prst="rect">
            <a:avLst/>
          </a:prstGeom>
          <a:ln>
            <a:headEnd/>
            <a:tailEnd/>
          </a:ln>
        </p:spPr>
        <p:style>
          <a:lnRef idx="1">
            <a:schemeClr val="accent5"/>
          </a:lnRef>
          <a:fillRef idx="2">
            <a:schemeClr val="accent5"/>
          </a:fillRef>
          <a:effectRef idx="1">
            <a:schemeClr val="accent5"/>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4000" b="0" i="0" u="none" strike="noStrike" cap="none" normalizeH="0" baseline="0" dirty="0" smtClean="0">
                <a:ln>
                  <a:noFill/>
                </a:ln>
                <a:solidFill>
                  <a:srgbClr val="303030"/>
                </a:solidFill>
                <a:effectLst/>
                <a:latin typeface="Angsana New" pitchFamily="18" charset="-34"/>
                <a:ea typeface="Times New Roman" pitchFamily="18" charset="0"/>
                <a:cs typeface="Angsana New" pitchFamily="18" charset="-34"/>
              </a:rPr>
              <a:t>14. How many colors are there on the flag of ASEAN?</a:t>
            </a:r>
            <a:endParaRPr kumimoji="0" lang="en-US" altLang="zh-CN" sz="4000" b="0" i="0" u="none" strike="noStrike" cap="none" normalizeH="0" baseline="0" dirty="0" smtClean="0">
              <a:ln>
                <a:noFill/>
              </a:ln>
              <a:solidFill>
                <a:schemeClr val="tx1"/>
              </a:solidFill>
              <a:effectLst/>
              <a:latin typeface="Angsana New" pitchFamily="18" charset="-34"/>
              <a:cs typeface="Angsana New" pitchFamily="18" charset="-34"/>
            </a:endParaRPr>
          </a:p>
        </p:txBody>
      </p:sp>
      <p:sp>
        <p:nvSpPr>
          <p:cNvPr id="3" name="TextBox 2">
            <a:hlinkClick r:id="" action="ppaction://hlinkshowjump?jump=previousslide">
              <a:snd r:embed="rId8"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
        <p:nvSpPr>
          <p:cNvPr id="4" name="TextBox 3"/>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Tree>
    <p:controls>
      <p:control spid="119810" name="Opt141" r:id="rId2" imgW="2085840" imgH="723960"/>
      <p:control spid="119811" name="Opt142" r:id="rId3" imgW="2085840" imgH="723960"/>
      <p:control spid="119812" name="Opt143" r:id="rId4" imgW="2085840" imgH="723960"/>
      <p:control spid="119813" name="OPt144" r:id="rId5" imgW="2085840" imgH="723960"/>
      <p:control spid="119814" name="Cmd14" r:id="rId6" imgW="2228760" imgH="723960"/>
    </p:controls>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1" name="Rectangle 1"/>
          <p:cNvSpPr>
            <a:spLocks noChangeArrowheads="1"/>
          </p:cNvSpPr>
          <p:nvPr/>
        </p:nvSpPr>
        <p:spPr bwMode="auto">
          <a:xfrm>
            <a:off x="214282" y="1214422"/>
            <a:ext cx="8572560" cy="707886"/>
          </a:xfrm>
          <a:prstGeom prst="rect">
            <a:avLst/>
          </a:prstGeom>
          <a:ln>
            <a:headEnd/>
            <a:tailEnd/>
          </a:ln>
        </p:spPr>
        <p:style>
          <a:lnRef idx="1">
            <a:schemeClr val="accent5"/>
          </a:lnRef>
          <a:fillRef idx="2">
            <a:schemeClr val="accent5"/>
          </a:fillRef>
          <a:effectRef idx="1">
            <a:schemeClr val="accent5"/>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4000" b="0" i="0" u="none" strike="noStrike" cap="none" normalizeH="0" baseline="0" dirty="0" smtClean="0">
                <a:ln>
                  <a:noFill/>
                </a:ln>
                <a:solidFill>
                  <a:srgbClr val="303030"/>
                </a:solidFill>
                <a:effectLst/>
                <a:latin typeface="Angsana New" pitchFamily="18" charset="-34"/>
                <a:ea typeface="Times New Roman" pitchFamily="18" charset="0"/>
                <a:cs typeface="Angsana New" pitchFamily="18" charset="-34"/>
              </a:rPr>
              <a:t>15. What does the blue color on the flag of ASEAN represent?</a:t>
            </a:r>
            <a:endParaRPr kumimoji="0" lang="en-US" altLang="zh-CN" sz="4000" b="0" i="0" u="none" strike="noStrike" cap="none" normalizeH="0" baseline="0" dirty="0" smtClean="0">
              <a:ln>
                <a:noFill/>
              </a:ln>
              <a:solidFill>
                <a:schemeClr val="tx1"/>
              </a:solidFill>
              <a:effectLst/>
              <a:latin typeface="Angsana New" pitchFamily="18" charset="-34"/>
              <a:cs typeface="Angsana New" pitchFamily="18" charset="-34"/>
            </a:endParaRPr>
          </a:p>
        </p:txBody>
      </p:sp>
      <p:sp>
        <p:nvSpPr>
          <p:cNvPr id="3" name="TextBox 2">
            <a:hlinkClick r:id="" action="ppaction://hlinkshowjump?jump=previousslide">
              <a:snd r:embed="rId8"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
        <p:nvSpPr>
          <p:cNvPr id="4" name="TextBox 3"/>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Tree>
    <p:controls>
      <p:control spid="120834" name="Opt151" r:id="rId2" imgW="4390920" imgH="647640"/>
      <p:control spid="120835" name="Opt152" r:id="rId3" imgW="4390920" imgH="647640"/>
      <p:control spid="120836" name="Opt153" r:id="rId4" imgW="4390920" imgH="647640"/>
      <p:control spid="120837" name="Opt154" r:id="rId5" imgW="4390920" imgH="647640"/>
      <p:control spid="120838" name="Cmd15" r:id="rId6" imgW="2228760" imgH="723960"/>
    </p:controls>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สี่เหลี่ยมผืนผ้า 7"/>
          <p:cNvSpPr/>
          <p:nvPr/>
        </p:nvSpPr>
        <p:spPr>
          <a:xfrm>
            <a:off x="1285852" y="785794"/>
            <a:ext cx="6572296" cy="785818"/>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th-TH"/>
          </a:p>
        </p:txBody>
      </p:sp>
      <p:sp>
        <p:nvSpPr>
          <p:cNvPr id="80898" name="Rectangle 2"/>
          <p:cNvSpPr>
            <a:spLocks noChangeArrowheads="1"/>
          </p:cNvSpPr>
          <p:nvPr/>
        </p:nvSpPr>
        <p:spPr bwMode="auto">
          <a:xfrm>
            <a:off x="1500166" y="1000108"/>
            <a:ext cx="6000792" cy="70788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4000" b="0" i="0" u="none" strike="noStrike" cap="none" normalizeH="0" baseline="0" dirty="0" smtClean="0">
                <a:ln>
                  <a:noFill/>
                </a:ln>
                <a:solidFill>
                  <a:srgbClr val="303030"/>
                </a:solidFill>
                <a:effectLst/>
                <a:latin typeface="Angsana New" pitchFamily="18" charset="-34"/>
                <a:ea typeface="Times New Roman" pitchFamily="18" charset="0"/>
                <a:cs typeface="Angsana New" pitchFamily="18" charset="-34"/>
              </a:rPr>
              <a:t>16. Which country does this flag belong to?</a:t>
            </a:r>
            <a:endParaRPr kumimoji="0" lang="en-US" altLang="zh-CN" sz="2800" b="0" i="0" u="none" strike="noStrike" cap="none" normalizeH="0" baseline="0" dirty="0" smtClean="0">
              <a:ln>
                <a:noFill/>
              </a:ln>
              <a:solidFill>
                <a:schemeClr val="tx1"/>
              </a:solidFill>
              <a:effectLst/>
              <a:latin typeface="Arial" pitchFamily="34" charset="0"/>
              <a:cs typeface="Angsana New" pitchFamily="18" charset="-34"/>
            </a:endParaRPr>
          </a:p>
        </p:txBody>
      </p:sp>
      <p:pic>
        <p:nvPicPr>
          <p:cNvPr id="80897" name="Picture 81" descr="http://2.bp.blogspot.com/-JkvrHnrd_6E/Tsxrc7uunSI/AAAAAAAAAL4/9s9S20eb8MU/s200/116457-pic-32.gif">
            <a:hlinkClick r:id="rId8"/>
          </p:cNvPr>
          <p:cNvPicPr>
            <a:picLocks noChangeAspect="1" noChangeArrowheads="1"/>
          </p:cNvPicPr>
          <p:nvPr/>
        </p:nvPicPr>
        <p:blipFill>
          <a:blip r:embed="rId9"/>
          <a:srcRect/>
          <a:stretch>
            <a:fillRect/>
          </a:stretch>
        </p:blipFill>
        <p:spPr bwMode="auto">
          <a:xfrm>
            <a:off x="1928794" y="1643050"/>
            <a:ext cx="1905000" cy="1266825"/>
          </a:xfrm>
          <a:prstGeom prst="rect">
            <a:avLst/>
          </a:prstGeom>
          <a:noFill/>
        </p:spPr>
      </p:pic>
      <p:sp>
        <p:nvSpPr>
          <p:cNvPr id="6" name="TextBox 5">
            <a:hlinkClick r:id="" action="ppaction://hlinkshowjump?jump=previousslide">
              <a:snd r:embed="rId10"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
        <p:nvSpPr>
          <p:cNvPr id="7" name="TextBox 6"/>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Tree>
    <p:controls>
      <p:control spid="121858" name="Opt161" r:id="rId2" imgW="2809800" imgH="647640"/>
      <p:control spid="121859" name="Opt162" r:id="rId3" imgW="2809800" imgH="647640"/>
      <p:control spid="121860" name="Opt163" r:id="rId4" imgW="2809800" imgH="647640"/>
      <p:control spid="121861" name="Opt164" r:id="rId5" imgW="2809800" imgH="647640"/>
      <p:control spid="121862" name="Cmd16" r:id="rId6" imgW="2228760" imgH="723960"/>
    </p:controls>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9" name="Rectangle 1"/>
          <p:cNvSpPr>
            <a:spLocks noChangeArrowheads="1"/>
          </p:cNvSpPr>
          <p:nvPr/>
        </p:nvSpPr>
        <p:spPr bwMode="auto">
          <a:xfrm>
            <a:off x="1857356" y="1357298"/>
            <a:ext cx="5715040" cy="707886"/>
          </a:xfrm>
          <a:prstGeom prst="rect">
            <a:avLst/>
          </a:prstGeom>
          <a:ln>
            <a:headEnd/>
            <a:tailEnd/>
          </a:ln>
        </p:spPr>
        <p:style>
          <a:lnRef idx="1">
            <a:schemeClr val="accent5"/>
          </a:lnRef>
          <a:fillRef idx="2">
            <a:schemeClr val="accent5"/>
          </a:fillRef>
          <a:effectRef idx="1">
            <a:schemeClr val="accent5"/>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4000" b="0" i="0" u="none" strike="noStrike" cap="none" normalizeH="0" baseline="0" dirty="0" smtClean="0">
                <a:ln>
                  <a:noFill/>
                </a:ln>
                <a:solidFill>
                  <a:srgbClr val="303030"/>
                </a:solidFill>
                <a:effectLst/>
                <a:latin typeface="Angsana New" pitchFamily="18" charset="-34"/>
                <a:ea typeface="Times New Roman" pitchFamily="18" charset="0"/>
                <a:cs typeface="Angsana New" pitchFamily="18" charset="-34"/>
              </a:rPr>
              <a:t>17. What is the capital city of Laos?</a:t>
            </a:r>
            <a:endParaRPr kumimoji="0" lang="en-US" altLang="zh-CN" sz="4000" b="0" i="0" u="none" strike="noStrike" cap="none" normalizeH="0" baseline="0" dirty="0" smtClean="0">
              <a:ln>
                <a:noFill/>
              </a:ln>
              <a:solidFill>
                <a:schemeClr val="tx1"/>
              </a:solidFill>
              <a:effectLst/>
              <a:latin typeface="Angsana New" pitchFamily="18" charset="-34"/>
              <a:cs typeface="Angsana New" pitchFamily="18" charset="-34"/>
            </a:endParaRPr>
          </a:p>
        </p:txBody>
      </p:sp>
      <p:sp>
        <p:nvSpPr>
          <p:cNvPr id="3" name="TextBox 2">
            <a:hlinkClick r:id="" action="ppaction://hlinkshowjump?jump=previousslide">
              <a:snd r:embed="rId8"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
        <p:nvSpPr>
          <p:cNvPr id="4" name="TextBox 3"/>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Tree>
    <p:controls>
      <p:control spid="122882" name="Opt171" r:id="rId2" imgW="3457440" imgH="581040"/>
      <p:control spid="122883" name="Opt172" r:id="rId3" imgW="3457440" imgH="581040"/>
      <p:control spid="122884" name="Opt173" r:id="rId4" imgW="3457440" imgH="581040"/>
      <p:control spid="122885" name="OptionButton1" r:id="rId5" imgW="3457440" imgH="581040"/>
      <p:control spid="122886" name="Cmd17" r:id="rId6" imgW="2228760" imgH="723960"/>
    </p:controls>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Rectangle 1"/>
          <p:cNvSpPr>
            <a:spLocks noChangeArrowheads="1"/>
          </p:cNvSpPr>
          <p:nvPr/>
        </p:nvSpPr>
        <p:spPr bwMode="auto">
          <a:xfrm>
            <a:off x="1571604" y="928670"/>
            <a:ext cx="6143668" cy="707886"/>
          </a:xfrm>
          <a:prstGeom prst="rect">
            <a:avLst/>
          </a:prstGeom>
          <a:ln>
            <a:headEnd/>
            <a:tailEnd/>
          </a:ln>
        </p:spPr>
        <p:style>
          <a:lnRef idx="1">
            <a:schemeClr val="accent5"/>
          </a:lnRef>
          <a:fillRef idx="2">
            <a:schemeClr val="accent5"/>
          </a:fillRef>
          <a:effectRef idx="1">
            <a:schemeClr val="accent5"/>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4000" b="0" i="0" u="none" strike="noStrike" cap="none" normalizeH="0" baseline="0" dirty="0" smtClean="0">
                <a:ln>
                  <a:noFill/>
                </a:ln>
                <a:solidFill>
                  <a:srgbClr val="303030"/>
                </a:solidFill>
                <a:effectLst/>
                <a:latin typeface="Angsana New" pitchFamily="18" charset="-34"/>
                <a:ea typeface="Times New Roman" pitchFamily="18" charset="0"/>
                <a:cs typeface="Angsana New" pitchFamily="18" charset="-34"/>
              </a:rPr>
              <a:t>18. Lotus is the national flower of…………</a:t>
            </a:r>
            <a:endParaRPr kumimoji="0" lang="en-US" altLang="zh-CN" sz="2800" b="0" i="0" u="none" strike="noStrike" cap="none" normalizeH="0" baseline="0" dirty="0" smtClean="0">
              <a:ln>
                <a:noFill/>
              </a:ln>
              <a:solidFill>
                <a:schemeClr val="tx1"/>
              </a:solidFill>
              <a:effectLst/>
              <a:latin typeface="Arial" pitchFamily="34" charset="0"/>
              <a:cs typeface="Angsana New" pitchFamily="18" charset="-34"/>
            </a:endParaRPr>
          </a:p>
        </p:txBody>
      </p:sp>
      <p:sp>
        <p:nvSpPr>
          <p:cNvPr id="3" name="TextBox 2">
            <a:hlinkClick r:id="" action="ppaction://hlinkshowjump?jump=previousslide">
              <a:snd r:embed="rId8"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
        <p:nvSpPr>
          <p:cNvPr id="4" name="TextBox 3"/>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Tree>
    <p:controls>
      <p:control spid="123906" name="Opt181" r:id="rId2" imgW="2305080" imgH="647640"/>
      <p:control spid="123907" name="Opt182" r:id="rId3" imgW="2305080" imgH="647640"/>
      <p:control spid="123908" name="Opt183" r:id="rId4" imgW="2305080" imgH="647640"/>
      <p:control spid="123909" name="Opt184" r:id="rId5" imgW="2305080" imgH="647640"/>
      <p:control spid="123910" name="Cm18" r:id="rId6" imgW="2228760" imgH="723960"/>
    </p:controls>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Rectangle 1"/>
          <p:cNvSpPr>
            <a:spLocks noChangeArrowheads="1"/>
          </p:cNvSpPr>
          <p:nvPr/>
        </p:nvSpPr>
        <p:spPr bwMode="auto">
          <a:xfrm>
            <a:off x="1357290" y="1071546"/>
            <a:ext cx="6715172" cy="1323439"/>
          </a:xfrm>
          <a:prstGeom prst="rect">
            <a:avLst/>
          </a:prstGeom>
          <a:ln>
            <a:headEnd/>
            <a:tailEnd/>
          </a:ln>
        </p:spPr>
        <p:style>
          <a:lnRef idx="1">
            <a:schemeClr val="accent5"/>
          </a:lnRef>
          <a:fillRef idx="2">
            <a:schemeClr val="accent5"/>
          </a:fillRef>
          <a:effectRef idx="1">
            <a:schemeClr val="accent5"/>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4000" b="0" i="0" u="none" strike="noStrike" cap="none" normalizeH="0" baseline="0" dirty="0" smtClean="0">
                <a:ln>
                  <a:noFill/>
                </a:ln>
                <a:solidFill>
                  <a:srgbClr val="303030"/>
                </a:solidFill>
                <a:effectLst/>
                <a:latin typeface="Angsana New" pitchFamily="18" charset="-34"/>
                <a:ea typeface="Times New Roman" pitchFamily="18" charset="0"/>
                <a:cs typeface="Angsana New" pitchFamily="18" charset="-34"/>
              </a:rPr>
              <a:t>19. Which one is not the capital city of ASEAN member  states?   </a:t>
            </a:r>
            <a:endParaRPr kumimoji="0" lang="en-US" altLang="zh-CN" sz="4000" b="0" i="0" u="none" strike="noStrike" cap="none" normalizeH="0" baseline="0" dirty="0" smtClean="0">
              <a:ln>
                <a:noFill/>
              </a:ln>
              <a:solidFill>
                <a:schemeClr val="tx1"/>
              </a:solidFill>
              <a:effectLst/>
              <a:latin typeface="Angsana New" pitchFamily="18" charset="-34"/>
              <a:cs typeface="Angsana New" pitchFamily="18" charset="-34"/>
            </a:endParaRPr>
          </a:p>
        </p:txBody>
      </p:sp>
      <p:sp>
        <p:nvSpPr>
          <p:cNvPr id="3" name="TextBox 2">
            <a:hlinkClick r:id="" action="ppaction://hlinkshowjump?jump=previousslide">
              <a:snd r:embed="rId9"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
        <p:nvSpPr>
          <p:cNvPr id="4" name="TextBox 3"/>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Tree>
    <p:controls>
      <p:control spid="124930" name="Opt191" r:id="rId2" imgW="2514600" imgH="581040"/>
      <p:control spid="124931" name="Opt192" r:id="rId3" imgW="2514600" imgH="581040"/>
      <p:control spid="124932" name="Opt193" r:id="rId4" imgW="2514600" imgH="581040"/>
      <p:control spid="124933" name="Opt194" r:id="rId5" imgW="2514600" imgH="581040"/>
      <p:control spid="124934" name="Cmd19" r:id="rId6" imgW="2228760" imgH="723960"/>
      <p:control spid="124935" name="OptionButton1" r:id="rId7" imgW="2514600" imgH="581040"/>
    </p:controls>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1" name="Rectangle 1"/>
          <p:cNvSpPr>
            <a:spLocks noChangeArrowheads="1"/>
          </p:cNvSpPr>
          <p:nvPr/>
        </p:nvSpPr>
        <p:spPr bwMode="auto">
          <a:xfrm>
            <a:off x="1500166" y="1071546"/>
            <a:ext cx="6143668" cy="1323439"/>
          </a:xfrm>
          <a:prstGeom prst="rect">
            <a:avLst/>
          </a:prstGeom>
          <a:ln>
            <a:headEnd/>
            <a:tailEnd/>
          </a:ln>
        </p:spPr>
        <p:style>
          <a:lnRef idx="1">
            <a:schemeClr val="accent5"/>
          </a:lnRef>
          <a:fillRef idx="2">
            <a:schemeClr val="accent5"/>
          </a:fillRef>
          <a:effectRef idx="1">
            <a:schemeClr val="accent5"/>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en-US" altLang="zh-CN" sz="4000" dirty="0" smtClean="0">
                <a:solidFill>
                  <a:srgbClr val="303030"/>
                </a:solidFill>
                <a:latin typeface="Angsana New" pitchFamily="18" charset="-34"/>
                <a:ea typeface="Times New Roman" pitchFamily="18" charset="0"/>
                <a:cs typeface="Angsana New" pitchFamily="18" charset="-34"/>
              </a:rPr>
              <a:t>2</a:t>
            </a:r>
            <a:r>
              <a:rPr kumimoji="0" lang="en-US" altLang="zh-CN" sz="4000" b="0" i="0" u="none" strike="noStrike" cap="none" normalizeH="0" baseline="0" dirty="0" smtClean="0">
                <a:ln>
                  <a:noFill/>
                </a:ln>
                <a:solidFill>
                  <a:srgbClr val="303030"/>
                </a:solidFill>
                <a:effectLst/>
                <a:latin typeface="Angsana New" pitchFamily="18" charset="-34"/>
                <a:ea typeface="Times New Roman" pitchFamily="18" charset="0"/>
                <a:cs typeface="Angsana New" pitchFamily="18" charset="-34"/>
              </a:rPr>
              <a:t>0. How many stars are there on the flag of the Philippines?  				</a:t>
            </a:r>
            <a:endParaRPr kumimoji="0" lang="en-US" altLang="zh-CN" sz="4000" b="0" i="0" u="none" strike="noStrike" cap="none" normalizeH="0" baseline="0" dirty="0" smtClean="0">
              <a:ln>
                <a:noFill/>
              </a:ln>
              <a:solidFill>
                <a:schemeClr val="tx1"/>
              </a:solidFill>
              <a:effectLst/>
              <a:latin typeface="Angsana New" pitchFamily="18" charset="-34"/>
              <a:cs typeface="Angsana New" pitchFamily="18" charset="-34"/>
            </a:endParaRPr>
          </a:p>
        </p:txBody>
      </p:sp>
      <p:sp>
        <p:nvSpPr>
          <p:cNvPr id="3" name="TextBox 2">
            <a:hlinkClick r:id="" action="ppaction://hlinkshowjump?jump=previousslide">
              <a:snd r:embed="rId8" name="arrow.wav" builtIn="1"/>
            </a:hlinkClick>
          </p:cNvPr>
          <p:cNvSpPr txBox="1"/>
          <p:nvPr/>
        </p:nvSpPr>
        <p:spPr>
          <a:xfrm>
            <a:off x="1214414" y="6357958"/>
            <a:ext cx="928694" cy="52322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en-US" dirty="0" smtClean="0"/>
              <a:t>Back</a:t>
            </a:r>
            <a:endParaRPr lang="th-TH" dirty="0"/>
          </a:p>
        </p:txBody>
      </p:sp>
      <p:sp>
        <p:nvSpPr>
          <p:cNvPr id="4" name="TextBox 3">
            <a:hlinkClick r:id="" action="ppaction://hlinkshowjump?jump=nextslide"/>
          </p:cNvPr>
          <p:cNvSpPr txBox="1"/>
          <p:nvPr/>
        </p:nvSpPr>
        <p:spPr>
          <a:xfrm>
            <a:off x="0" y="6334780"/>
            <a:ext cx="928694"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dirty="0" smtClean="0"/>
              <a:t>Next</a:t>
            </a:r>
            <a:endParaRPr lang="th-TH" dirty="0"/>
          </a:p>
        </p:txBody>
      </p:sp>
    </p:spTree>
    <p:controls>
      <p:control spid="125954" name="Opt201" r:id="rId2" imgW="1800360" imgH="581040"/>
      <p:control spid="125955" name="Opt202" r:id="rId3" imgW="1800360" imgH="581040"/>
      <p:control spid="125956" name="Opt203" r:id="rId4" imgW="1800360" imgH="581040"/>
      <p:control spid="125957" name="Opt204" r:id="rId5" imgW="1800360" imgH="581040"/>
      <p:control spid="125958" name="Cmd20" r:id="rId6" imgW="2228760" imgH="723960"/>
    </p:controls>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714744" y="1714488"/>
            <a:ext cx="1928826" cy="523220"/>
          </a:xfrm>
          <a:prstGeom prst="rect">
            <a:avLst/>
          </a:prstGeom>
        </p:spPr>
        <p:style>
          <a:lnRef idx="0">
            <a:schemeClr val="accent2"/>
          </a:lnRef>
          <a:fillRef idx="3">
            <a:schemeClr val="accent2"/>
          </a:fillRef>
          <a:effectRef idx="3">
            <a:schemeClr val="accent2"/>
          </a:effectRef>
          <a:fontRef idx="minor">
            <a:schemeClr val="lt1"/>
          </a:fontRef>
        </p:style>
        <p:txBody>
          <a:bodyPr wrap="square" rtlCol="0">
            <a:spAutoFit/>
          </a:bodyPr>
          <a:lstStyle/>
          <a:p>
            <a:pPr algn="ctr"/>
            <a:r>
              <a:rPr lang="th-TH" dirty="0" smtClean="0"/>
              <a:t>สรุปคะแนน</a:t>
            </a:r>
            <a:endParaRPr lang="th-TH" dirty="0"/>
          </a:p>
        </p:txBody>
      </p:sp>
      <p:pic>
        <p:nvPicPr>
          <p:cNvPr id="4" name="รูปภาพ 3" descr="a32.gif"/>
          <p:cNvPicPr>
            <a:picLocks noChangeAspect="1"/>
          </p:cNvPicPr>
          <p:nvPr/>
        </p:nvPicPr>
        <p:blipFill>
          <a:blip r:embed="rId4"/>
          <a:stretch>
            <a:fillRect/>
          </a:stretch>
        </p:blipFill>
        <p:spPr>
          <a:xfrm>
            <a:off x="1643042" y="4071942"/>
            <a:ext cx="1190628" cy="1595440"/>
          </a:xfrm>
          <a:prstGeom prst="rect">
            <a:avLst/>
          </a:prstGeom>
        </p:spPr>
      </p:pic>
      <p:pic>
        <p:nvPicPr>
          <p:cNvPr id="5" name="รูปภาพ 4" descr="a32.gif"/>
          <p:cNvPicPr>
            <a:picLocks noChangeAspect="1"/>
          </p:cNvPicPr>
          <p:nvPr/>
        </p:nvPicPr>
        <p:blipFill>
          <a:blip r:embed="rId4"/>
          <a:stretch>
            <a:fillRect/>
          </a:stretch>
        </p:blipFill>
        <p:spPr>
          <a:xfrm>
            <a:off x="6429388" y="4143380"/>
            <a:ext cx="1190628" cy="1524002"/>
          </a:xfrm>
          <a:prstGeom prst="rect">
            <a:avLst/>
          </a:prstGeom>
        </p:spPr>
      </p:pic>
    </p:spTree>
    <p:controls>
      <p:control spid="126978" name="CmdTotal" r:id="rId2" imgW="1581120" imgH="723960"/>
    </p:controls>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2139</TotalTime>
  <Words>3115</Words>
  <Application>Microsoft Office PowerPoint</Application>
  <PresentationFormat>นำเสนอทางหน้าจอ (4:3)</PresentationFormat>
  <Paragraphs>474</Paragraphs>
  <Slides>89</Slides>
  <Notes>0</Notes>
  <HiddenSlides>0</HiddenSlides>
  <MMClips>1</MMClips>
  <ScaleCrop>false</ScaleCrop>
  <HeadingPairs>
    <vt:vector size="4" baseType="variant">
      <vt:variant>
        <vt:lpstr>ชุดรูปแบบ</vt:lpstr>
      </vt:variant>
      <vt:variant>
        <vt:i4>1</vt:i4>
      </vt:variant>
      <vt:variant>
        <vt:lpstr>ชื่อเรื่องภาพนิ่ง</vt:lpstr>
      </vt:variant>
      <vt:variant>
        <vt:i4>89</vt:i4>
      </vt:variant>
    </vt:vector>
  </HeadingPairs>
  <TitlesOfParts>
    <vt:vector size="90" baseType="lpstr">
      <vt:lpstr>Office Theme</vt:lpstr>
      <vt:lpstr>Association of Southeast Asian Nations (ASEAN)</vt:lpstr>
      <vt:lpstr>ASEAN</vt:lpstr>
      <vt:lpstr>Welcome to ASEAN</vt:lpstr>
      <vt:lpstr>Come to know ASEAN</vt:lpstr>
      <vt:lpstr> Brunei Darussalam </vt:lpstr>
      <vt:lpstr> Kingom of Cambodia </vt:lpstr>
      <vt:lpstr>Republic of Indonesia</vt:lpstr>
      <vt:lpstr>   The Loa People's   Democratic Republic  </vt:lpstr>
      <vt:lpstr>Malaysia</vt:lpstr>
      <vt:lpstr>Republic of the Union of Myanmar</vt:lpstr>
      <vt:lpstr>Republic of the Philippine</vt:lpstr>
      <vt:lpstr>Republic of Singapore</vt:lpstr>
      <vt:lpstr>Kingdom of Thailand</vt:lpstr>
      <vt:lpstr>Socialist Republic of Vietnam</vt:lpstr>
      <vt:lpstr>OCCUPATION</vt:lpstr>
      <vt:lpstr>doctor</vt:lpstr>
      <vt:lpstr>dentist</vt:lpstr>
      <vt:lpstr>accountant</vt:lpstr>
      <vt:lpstr>architect</vt:lpstr>
      <vt:lpstr>nurse</vt:lpstr>
      <vt:lpstr>engineer</vt:lpstr>
      <vt:lpstr>surveyor</vt:lpstr>
      <vt:lpstr> “The ASEAN Way” </vt:lpstr>
      <vt:lpstr>National Costumes of ASEAN Member States </vt:lpstr>
      <vt:lpstr>ภาพนิ่ง 25</vt:lpstr>
      <vt:lpstr>ภาพนิ่ง 26</vt:lpstr>
      <vt:lpstr>Republic of the Union of Myanmar</vt:lpstr>
      <vt:lpstr>Brunei Darussalam</vt:lpstr>
      <vt:lpstr>The Loa People's   Democratic Republic  </vt:lpstr>
      <vt:lpstr>Republic of Indonesia </vt:lpstr>
      <vt:lpstr>Republic of the Philippines</vt:lpstr>
      <vt:lpstr>Kingdom of Thailand</vt:lpstr>
      <vt:lpstr>Kingom of Cambodia</vt:lpstr>
      <vt:lpstr>Republic of Singapore</vt:lpstr>
      <vt:lpstr>National Costumes of ASEAN Member States </vt:lpstr>
      <vt:lpstr>ภาพนิ่ง 36</vt:lpstr>
      <vt:lpstr>Cambodia</vt:lpstr>
      <vt:lpstr>ภาพนิ่ง 38</vt:lpstr>
      <vt:lpstr> Loa</vt:lpstr>
      <vt:lpstr>Malaysia</vt:lpstr>
      <vt:lpstr>     Vietnam</vt:lpstr>
      <vt:lpstr>The Philippines</vt:lpstr>
      <vt:lpstr>Singapore</vt:lpstr>
      <vt:lpstr>Thailand</vt:lpstr>
      <vt:lpstr>Myanmar</vt:lpstr>
      <vt:lpstr>ภาพนิ่ง 46</vt:lpstr>
      <vt:lpstr>ภาพนิ่ง 47</vt:lpstr>
      <vt:lpstr>ภาพนิ่ง 48</vt:lpstr>
      <vt:lpstr>ภาพนิ่ง 49</vt:lpstr>
      <vt:lpstr>ภาพนิ่ง 50</vt:lpstr>
      <vt:lpstr>ภาพนิ่ง 51</vt:lpstr>
      <vt:lpstr>ภาพนิ่ง 52</vt:lpstr>
      <vt:lpstr>ภาพนิ่ง 53</vt:lpstr>
      <vt:lpstr>ภาพนิ่ง 54</vt:lpstr>
      <vt:lpstr>ภาพนิ่ง 55</vt:lpstr>
      <vt:lpstr>ภาพนิ่ง 56</vt:lpstr>
      <vt:lpstr>ภาพนิ่ง 57</vt:lpstr>
      <vt:lpstr>ภาพนิ่ง 58</vt:lpstr>
      <vt:lpstr>ภาพนิ่ง 59</vt:lpstr>
      <vt:lpstr>ภาพนิ่ง 60</vt:lpstr>
      <vt:lpstr>ภาพนิ่ง 61</vt:lpstr>
      <vt:lpstr>ภาพนิ่ง 62</vt:lpstr>
      <vt:lpstr>ภาพนิ่ง 63</vt:lpstr>
      <vt:lpstr>ภาพนิ่ง 64</vt:lpstr>
      <vt:lpstr>ภาพนิ่ง 65</vt:lpstr>
      <vt:lpstr>ภาพนิ่ง 66</vt:lpstr>
      <vt:lpstr>ภาพนิ่ง 67</vt:lpstr>
      <vt:lpstr>ภาพนิ่ง 68</vt:lpstr>
      <vt:lpstr>ภาพนิ่ง 69</vt:lpstr>
      <vt:lpstr>ภาพนิ่ง 70</vt:lpstr>
      <vt:lpstr>ภาพนิ่ง 71</vt:lpstr>
      <vt:lpstr>ภาพนิ่ง 72</vt:lpstr>
      <vt:lpstr>ภาพนิ่ง 73</vt:lpstr>
      <vt:lpstr>ภาพนิ่ง 74</vt:lpstr>
      <vt:lpstr>ภาพนิ่ง 75</vt:lpstr>
      <vt:lpstr>ภาพนิ่ง 76</vt:lpstr>
      <vt:lpstr>ภาพนิ่ง 77</vt:lpstr>
      <vt:lpstr>ภาพนิ่ง 78</vt:lpstr>
      <vt:lpstr>ภาพนิ่ง 79</vt:lpstr>
      <vt:lpstr>ภาพนิ่ง 80</vt:lpstr>
      <vt:lpstr>ภาพนิ่ง 81</vt:lpstr>
      <vt:lpstr>ภาพนิ่ง 82</vt:lpstr>
      <vt:lpstr>ภาพนิ่ง 83</vt:lpstr>
      <vt:lpstr>ภาพนิ่ง 84</vt:lpstr>
      <vt:lpstr>ภาพนิ่ง 85</vt:lpstr>
      <vt:lpstr>ภาพนิ่ง 86</vt:lpstr>
      <vt:lpstr>ภาพนิ่ง 87</vt:lpstr>
      <vt:lpstr>ภาพนิ่ง 88</vt:lpstr>
      <vt:lpstr>ภาพนิ่ง 89</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Northbkk</dc:creator>
  <cp:lastModifiedBy>USER</cp:lastModifiedBy>
  <cp:revision>454</cp:revision>
  <dcterms:created xsi:type="dcterms:W3CDTF">2012-04-02T02:40:28Z</dcterms:created>
  <dcterms:modified xsi:type="dcterms:W3CDTF">2012-07-24T15:14:02Z</dcterms:modified>
</cp:coreProperties>
</file>