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D0ABD-773D-4D2E-9A97-34E36C1E75D0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77467-EBAC-48D6-8688-C970A8888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85800" y="1371600"/>
            <a:ext cx="1480839" cy="1480839"/>
            <a:chOff x="382488" y="1472"/>
            <a:chExt cx="1480839" cy="1480839"/>
          </a:xfrm>
        </p:grpSpPr>
        <p:sp>
          <p:nvSpPr>
            <p:cNvPr id="17" name="Oval 16"/>
            <p:cNvSpPr/>
            <p:nvPr/>
          </p:nvSpPr>
          <p:spPr>
            <a:xfrm>
              <a:off x="382488" y="1472"/>
              <a:ext cx="1480839" cy="1480839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18" name="Oval 4"/>
            <p:cNvSpPr/>
            <p:nvPr/>
          </p:nvSpPr>
          <p:spPr>
            <a:xfrm>
              <a:off x="534888" y="218336"/>
              <a:ext cx="1219200" cy="10471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300" b="1" kern="1200" dirty="0" smtClean="0">
                  <a:latin typeface="TH SarabunPSK" pitchFamily="34" charset="-34"/>
                  <a:cs typeface="TH SarabunPSK" pitchFamily="34" charset="-34"/>
                </a:rPr>
                <a:t>คนดีมีเครือข่าย</a:t>
              </a:r>
              <a:endParaRPr lang="en-US" sz="33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990600" y="2895600"/>
            <a:ext cx="859319" cy="871403"/>
            <a:chOff x="693464" y="1602556"/>
            <a:chExt cx="858887" cy="858887"/>
          </a:xfrm>
        </p:grpSpPr>
        <p:sp>
          <p:nvSpPr>
            <p:cNvPr id="15" name="Plus 14"/>
            <p:cNvSpPr/>
            <p:nvPr/>
          </p:nvSpPr>
          <p:spPr>
            <a:xfrm>
              <a:off x="693464" y="1602556"/>
              <a:ext cx="858887" cy="858887"/>
            </a:xfrm>
            <a:prstGeom prst="mathPlus">
              <a:avLst/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Plus 6"/>
            <p:cNvSpPr/>
            <p:nvPr/>
          </p:nvSpPr>
          <p:spPr>
            <a:xfrm>
              <a:off x="807309" y="1930994"/>
              <a:ext cx="631197" cy="2020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09600" y="3886200"/>
            <a:ext cx="1676400" cy="1502419"/>
            <a:chOff x="306326" y="2581687"/>
            <a:chExt cx="1675558" cy="1480839"/>
          </a:xfrm>
        </p:grpSpPr>
        <p:sp>
          <p:nvSpPr>
            <p:cNvPr id="13" name="Oval 12"/>
            <p:cNvSpPr/>
            <p:nvPr/>
          </p:nvSpPr>
          <p:spPr>
            <a:xfrm>
              <a:off x="382488" y="2581687"/>
              <a:ext cx="1480839" cy="1480839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14" name="Oval 8"/>
            <p:cNvSpPr/>
            <p:nvPr/>
          </p:nvSpPr>
          <p:spPr>
            <a:xfrm>
              <a:off x="306326" y="2798551"/>
              <a:ext cx="1675558" cy="10471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300" b="1" kern="1200" dirty="0" smtClean="0">
                  <a:latin typeface="TH SarabunPSK" pitchFamily="34" charset="-34"/>
                  <a:cs typeface="TH SarabunPSK" pitchFamily="34" charset="-34"/>
                </a:rPr>
                <a:t>สิ่งล้ำ</a:t>
              </a:r>
              <a:r>
                <a:rPr lang="th-TH" sz="3300" b="1" kern="1200" dirty="0" smtClean="0">
                  <a:latin typeface="TH SarabunPSK" pitchFamily="34" charset="-34"/>
                  <a:cs typeface="TH SarabunPSK" pitchFamily="34" charset="-34"/>
                </a:rPr>
                <a:t>ค่า</a:t>
              </a:r>
              <a:r>
                <a:rPr lang="th-TH" sz="3300" b="1" dirty="0" smtClean="0">
                  <a:latin typeface="TH SarabunPSK" pitchFamily="34" charset="-34"/>
                  <a:cs typeface="TH SarabunPSK" pitchFamily="34" charset="-34"/>
                </a:rPr>
                <a:t>หลากหลาย</a:t>
              </a:r>
              <a:endParaRPr lang="en-US" sz="33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981200" y="3048000"/>
            <a:ext cx="471144" cy="558900"/>
            <a:chOff x="2085454" y="1756563"/>
            <a:chExt cx="470907" cy="550872"/>
          </a:xfrm>
        </p:grpSpPr>
        <p:sp>
          <p:nvSpPr>
            <p:cNvPr id="11" name="Right Arrow 10"/>
            <p:cNvSpPr/>
            <p:nvPr/>
          </p:nvSpPr>
          <p:spPr>
            <a:xfrm>
              <a:off x="2085454" y="1756563"/>
              <a:ext cx="470907" cy="550872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ight Arrow 10"/>
            <p:cNvSpPr/>
            <p:nvPr/>
          </p:nvSpPr>
          <p:spPr>
            <a:xfrm>
              <a:off x="2085454" y="1866737"/>
              <a:ext cx="329635" cy="3305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3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590800" y="2286000"/>
            <a:ext cx="2048768" cy="2166639"/>
            <a:chOff x="2751832" y="551160"/>
            <a:chExt cx="2961679" cy="2961679"/>
          </a:xfrm>
        </p:grpSpPr>
        <p:sp>
          <p:nvSpPr>
            <p:cNvPr id="9" name="Oval 8"/>
            <p:cNvSpPr/>
            <p:nvPr/>
          </p:nvSpPr>
          <p:spPr>
            <a:xfrm>
              <a:off x="2751832" y="551160"/>
              <a:ext cx="2961679" cy="2961679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10" name="Oval 12"/>
            <p:cNvSpPr/>
            <p:nvPr/>
          </p:nvSpPr>
          <p:spPr>
            <a:xfrm>
              <a:off x="3185558" y="984888"/>
              <a:ext cx="2320122" cy="20942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4930" tIns="74930" rIns="74930" bIns="74930" numCol="1" spcCol="1270" anchor="ctr" anchorCtr="0">
              <a:noAutofit/>
            </a:bodyPr>
            <a:lstStyle/>
            <a:p>
              <a:pPr lvl="0" algn="ctr" defTabSz="2622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kern="1200" dirty="0" smtClean="0">
                  <a:latin typeface="TH SarabunPSK" pitchFamily="34" charset="-34"/>
                  <a:cs typeface="TH SarabunPSK" pitchFamily="34" charset="-34"/>
                </a:rPr>
                <a:t>สถานที่ มีจุดขาย</a:t>
              </a:r>
              <a:endParaRPr lang="en-US" sz="44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724400" y="3124200"/>
            <a:ext cx="471144" cy="558900"/>
            <a:chOff x="2085454" y="1756563"/>
            <a:chExt cx="470907" cy="550872"/>
          </a:xfrm>
        </p:grpSpPr>
        <p:sp>
          <p:nvSpPr>
            <p:cNvPr id="20" name="Right Arrow 19"/>
            <p:cNvSpPr/>
            <p:nvPr/>
          </p:nvSpPr>
          <p:spPr>
            <a:xfrm>
              <a:off x="2085454" y="1756563"/>
              <a:ext cx="470907" cy="550872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ight Arrow 10"/>
            <p:cNvSpPr/>
            <p:nvPr/>
          </p:nvSpPr>
          <p:spPr>
            <a:xfrm>
              <a:off x="2085454" y="1866737"/>
              <a:ext cx="329635" cy="3305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3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257800" y="1600200"/>
            <a:ext cx="1481583" cy="1502419"/>
            <a:chOff x="382488" y="2581687"/>
            <a:chExt cx="1480839" cy="1480839"/>
          </a:xfrm>
        </p:grpSpPr>
        <p:sp>
          <p:nvSpPr>
            <p:cNvPr id="23" name="Oval 22"/>
            <p:cNvSpPr/>
            <p:nvPr/>
          </p:nvSpPr>
          <p:spPr>
            <a:xfrm>
              <a:off x="382488" y="2581687"/>
              <a:ext cx="1480839" cy="148083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</p:sp>
        <p:sp>
          <p:nvSpPr>
            <p:cNvPr id="24" name="Oval 8"/>
            <p:cNvSpPr/>
            <p:nvPr/>
          </p:nvSpPr>
          <p:spPr>
            <a:xfrm>
              <a:off x="599352" y="2798551"/>
              <a:ext cx="1047111" cy="10471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300" b="1" dirty="0" smtClean="0">
                  <a:latin typeface="TH SarabunPSK" pitchFamily="34" charset="-34"/>
                  <a:cs typeface="TH SarabunPSK" pitchFamily="34" charset="-34"/>
                </a:rPr>
                <a:t>กิจกรรม</a:t>
              </a:r>
              <a:endParaRPr lang="en-US" sz="33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315200" y="304800"/>
            <a:ext cx="1633983" cy="1600200"/>
            <a:chOff x="230165" y="2648998"/>
            <a:chExt cx="1633162" cy="1413528"/>
          </a:xfrm>
        </p:grpSpPr>
        <p:sp>
          <p:nvSpPr>
            <p:cNvPr id="26" name="Oval 25"/>
            <p:cNvSpPr/>
            <p:nvPr/>
          </p:nvSpPr>
          <p:spPr>
            <a:xfrm>
              <a:off x="230165" y="2648998"/>
              <a:ext cx="1633162" cy="141352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</p:sp>
        <p:sp>
          <p:nvSpPr>
            <p:cNvPr id="27" name="Oval 8"/>
            <p:cNvSpPr/>
            <p:nvPr/>
          </p:nvSpPr>
          <p:spPr>
            <a:xfrm>
              <a:off x="534810" y="2798551"/>
              <a:ext cx="1111652" cy="10471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300" b="1" dirty="0" smtClean="0">
                  <a:latin typeface="TH SarabunPSK" pitchFamily="34" charset="-34"/>
                  <a:cs typeface="TH SarabunPSK" pitchFamily="34" charset="-34"/>
                </a:rPr>
                <a:t>พลเมือง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858000" y="3124200"/>
            <a:ext cx="471144" cy="558900"/>
            <a:chOff x="2085454" y="1756563"/>
            <a:chExt cx="470907" cy="550872"/>
          </a:xfrm>
        </p:grpSpPr>
        <p:sp>
          <p:nvSpPr>
            <p:cNvPr id="29" name="Right Arrow 28"/>
            <p:cNvSpPr/>
            <p:nvPr/>
          </p:nvSpPr>
          <p:spPr>
            <a:xfrm>
              <a:off x="2085454" y="1756563"/>
              <a:ext cx="470907" cy="550872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ight Arrow 10"/>
            <p:cNvSpPr/>
            <p:nvPr/>
          </p:nvSpPr>
          <p:spPr>
            <a:xfrm>
              <a:off x="2085454" y="1866737"/>
              <a:ext cx="329635" cy="3305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3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257800" y="3810000"/>
            <a:ext cx="1481583" cy="1502419"/>
            <a:chOff x="382488" y="2581687"/>
            <a:chExt cx="1480839" cy="1480839"/>
          </a:xfrm>
        </p:grpSpPr>
        <p:sp>
          <p:nvSpPr>
            <p:cNvPr id="32" name="Oval 31"/>
            <p:cNvSpPr/>
            <p:nvPr/>
          </p:nvSpPr>
          <p:spPr>
            <a:xfrm>
              <a:off x="382488" y="2581687"/>
              <a:ext cx="1480839" cy="148083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Oval 8"/>
            <p:cNvSpPr/>
            <p:nvPr/>
          </p:nvSpPr>
          <p:spPr>
            <a:xfrm>
              <a:off x="599352" y="2798551"/>
              <a:ext cx="1047111" cy="10471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300" b="1" kern="1200" dirty="0" smtClean="0">
                  <a:latin typeface="TH SarabunPSK" pitchFamily="34" charset="-34"/>
                  <a:cs typeface="TH SarabunPSK" pitchFamily="34" charset="-34"/>
                </a:rPr>
                <a:t>สัมพันธ์</a:t>
              </a:r>
              <a:endParaRPr lang="en-US" sz="33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562600" y="3048000"/>
            <a:ext cx="859319" cy="871403"/>
            <a:chOff x="693464" y="1602556"/>
            <a:chExt cx="858887" cy="858887"/>
          </a:xfrm>
        </p:grpSpPr>
        <p:sp>
          <p:nvSpPr>
            <p:cNvPr id="35" name="Plus 34"/>
            <p:cNvSpPr/>
            <p:nvPr/>
          </p:nvSpPr>
          <p:spPr>
            <a:xfrm>
              <a:off x="693464" y="1602556"/>
              <a:ext cx="858887" cy="858887"/>
            </a:xfrm>
            <a:prstGeom prst="mathPlus">
              <a:avLst/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Plus 6"/>
            <p:cNvSpPr/>
            <p:nvPr/>
          </p:nvSpPr>
          <p:spPr>
            <a:xfrm>
              <a:off x="807309" y="1930994"/>
              <a:ext cx="631197" cy="2020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467600" y="2743200"/>
            <a:ext cx="1481583" cy="1502419"/>
            <a:chOff x="382488" y="2581687"/>
            <a:chExt cx="1480839" cy="1480839"/>
          </a:xfrm>
        </p:grpSpPr>
        <p:sp>
          <p:nvSpPr>
            <p:cNvPr id="38" name="Oval 37"/>
            <p:cNvSpPr/>
            <p:nvPr/>
          </p:nvSpPr>
          <p:spPr>
            <a:xfrm>
              <a:off x="382488" y="2581687"/>
              <a:ext cx="1480839" cy="148083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sp>
        <p:sp>
          <p:nvSpPr>
            <p:cNvPr id="39" name="Oval 8"/>
            <p:cNvSpPr/>
            <p:nvPr/>
          </p:nvSpPr>
          <p:spPr>
            <a:xfrm>
              <a:off x="458651" y="2798551"/>
              <a:ext cx="1187813" cy="10471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300" b="1" kern="1200" dirty="0" smtClean="0">
                  <a:latin typeface="TH SarabunPSK" pitchFamily="34" charset="-34"/>
                  <a:cs typeface="TH SarabunPSK" pitchFamily="34" charset="-34"/>
                </a:rPr>
                <a:t>อารมณ์ความสุข</a:t>
              </a:r>
              <a:endParaRPr lang="en-US" sz="33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43" name="Rounded Rectangle 42"/>
          <p:cNvSpPr/>
          <p:nvPr/>
        </p:nvSpPr>
        <p:spPr>
          <a:xfrm>
            <a:off x="381000" y="304800"/>
            <a:ext cx="6019800" cy="7620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น่าน 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: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เมืองแห่งความสุข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 (NAN Model)</a:t>
            </a:r>
            <a:endParaRPr lang="en-US" sz="4000" b="1" dirty="0"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7467600" y="5029200"/>
            <a:ext cx="1481583" cy="1502419"/>
            <a:chOff x="382488" y="2581687"/>
            <a:chExt cx="1480839" cy="1480839"/>
          </a:xfrm>
        </p:grpSpPr>
        <p:sp>
          <p:nvSpPr>
            <p:cNvPr id="45" name="Oval 44"/>
            <p:cNvSpPr/>
            <p:nvPr/>
          </p:nvSpPr>
          <p:spPr>
            <a:xfrm>
              <a:off x="382488" y="2581687"/>
              <a:ext cx="1480839" cy="1480839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46" name="Oval 8"/>
            <p:cNvSpPr/>
            <p:nvPr/>
          </p:nvSpPr>
          <p:spPr>
            <a:xfrm>
              <a:off x="599352" y="2798551"/>
              <a:ext cx="1047111" cy="10471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300" b="1" kern="1200" dirty="0" smtClean="0">
                  <a:latin typeface="TH SarabunPSK" pitchFamily="34" charset="-34"/>
                  <a:cs typeface="TH SarabunPSK" pitchFamily="34" charset="-34"/>
                </a:rPr>
                <a:t>นักท่อง เที่ยว</a:t>
              </a:r>
              <a:endParaRPr lang="en-US" sz="33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 rot="5400000">
            <a:off x="7924800" y="2057400"/>
            <a:ext cx="471144" cy="558900"/>
            <a:chOff x="2085454" y="1756563"/>
            <a:chExt cx="470907" cy="550872"/>
          </a:xfrm>
        </p:grpSpPr>
        <p:sp>
          <p:nvSpPr>
            <p:cNvPr id="51" name="Right Arrow 50"/>
            <p:cNvSpPr/>
            <p:nvPr/>
          </p:nvSpPr>
          <p:spPr>
            <a:xfrm>
              <a:off x="2085454" y="1756563"/>
              <a:ext cx="470907" cy="550872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ight Arrow 10"/>
            <p:cNvSpPr/>
            <p:nvPr/>
          </p:nvSpPr>
          <p:spPr>
            <a:xfrm>
              <a:off x="2085454" y="1866737"/>
              <a:ext cx="329635" cy="3305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3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 rot="16200000">
            <a:off x="7892478" y="4375722"/>
            <a:ext cx="471144" cy="558900"/>
            <a:chOff x="2085454" y="1756563"/>
            <a:chExt cx="470907" cy="550872"/>
          </a:xfrm>
        </p:grpSpPr>
        <p:sp>
          <p:nvSpPr>
            <p:cNvPr id="54" name="Right Arrow 53"/>
            <p:cNvSpPr/>
            <p:nvPr/>
          </p:nvSpPr>
          <p:spPr>
            <a:xfrm>
              <a:off x="2085454" y="1756563"/>
              <a:ext cx="470907" cy="550872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Right Arrow 10"/>
            <p:cNvSpPr/>
            <p:nvPr/>
          </p:nvSpPr>
          <p:spPr>
            <a:xfrm>
              <a:off x="2085454" y="1866737"/>
              <a:ext cx="329635" cy="3305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300" b="1" kern="1200">
                <a:latin typeface="TH SarabunPSK" pitchFamily="34" charset="-34"/>
                <a:cs typeface="TH SarabunPSK" pitchFamily="34" charset="-3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nitithorn.t</dc:creator>
  <cp:lastModifiedBy>nitithorn.t</cp:lastModifiedBy>
  <cp:revision>9</cp:revision>
  <dcterms:created xsi:type="dcterms:W3CDTF">2013-03-05T05:37:11Z</dcterms:created>
  <dcterms:modified xsi:type="dcterms:W3CDTF">2013-03-23T07:26:55Z</dcterms:modified>
</cp:coreProperties>
</file>