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5" r:id="rId6"/>
    <p:sldId id="260" r:id="rId7"/>
    <p:sldId id="266" r:id="rId8"/>
    <p:sldId id="267" r:id="rId9"/>
    <p:sldId id="268" r:id="rId10"/>
    <p:sldId id="269" r:id="rId11"/>
    <p:sldId id="270" r:id="rId12"/>
    <p:sldId id="272" r:id="rId13"/>
    <p:sldId id="273" r:id="rId14"/>
    <p:sldId id="274" r:id="rId15"/>
    <p:sldId id="275" r:id="rId16"/>
    <p:sldId id="277" r:id="rId17"/>
    <p:sldId id="276" r:id="rId1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FF"/>
    <a:srgbClr val="FF99FF"/>
    <a:srgbClr val="66CCFF"/>
    <a:srgbClr val="CC66FF"/>
    <a:srgbClr val="66FF33"/>
    <a:srgbClr val="FF6600"/>
    <a:srgbClr val="CC99FF"/>
    <a:srgbClr val="FF66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5059A8-F84A-4553-9665-1B3317019FB9}" type="doc">
      <dgm:prSet loTypeId="urn:microsoft.com/office/officeart/2005/8/layout/radial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455B2374-569C-460F-B723-7489E664A11F}">
      <dgm:prSet phldrT="[ข้อความ]" custT="1"/>
      <dgm:spPr>
        <a:solidFill>
          <a:srgbClr val="FF66FF"/>
        </a:solidFill>
        <a:ln>
          <a:solidFill>
            <a:srgbClr val="FF66FF"/>
          </a:solidFill>
        </a:ln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ความสำคัญของภาษา</a:t>
          </a:r>
          <a:endParaRPr lang="th-TH" sz="32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F9B47B51-5225-44B8-9698-EFB5A8824056}" type="parTrans" cxnId="{9A8ED5DA-D23A-41E7-8840-2D19F7CA2B4A}">
      <dgm:prSet/>
      <dgm:spPr/>
      <dgm:t>
        <a:bodyPr/>
        <a:lstStyle/>
        <a:p>
          <a:endParaRPr lang="th-TH"/>
        </a:p>
      </dgm:t>
    </dgm:pt>
    <dgm:pt modelId="{73DE1F12-2D80-43D6-965E-3B8B267AB88B}" type="sibTrans" cxnId="{9A8ED5DA-D23A-41E7-8840-2D19F7CA2B4A}">
      <dgm:prSet/>
      <dgm:spPr/>
      <dgm:t>
        <a:bodyPr/>
        <a:lstStyle/>
        <a:p>
          <a:endParaRPr lang="th-TH"/>
        </a:p>
      </dgm:t>
    </dgm:pt>
    <dgm:pt modelId="{CCF59EB5-D159-44FA-B8EF-32D7B8A191E2}">
      <dgm:prSet phldrT="[ข้อความ]"/>
      <dgm:spPr>
        <a:gradFill flip="none" rotWithShape="0">
          <a:gsLst>
            <a:gs pos="0">
              <a:srgbClr val="FF66FF">
                <a:tint val="66000"/>
                <a:satMod val="160000"/>
              </a:srgbClr>
            </a:gs>
            <a:gs pos="50000">
              <a:srgbClr val="FF66FF">
                <a:tint val="44500"/>
                <a:satMod val="160000"/>
              </a:srgbClr>
            </a:gs>
            <a:gs pos="100000">
              <a:srgbClr val="FF66FF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33CC"/>
          </a:solidFill>
        </a:ln>
      </dgm:spPr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มนุษย์ใช้ภาษาในการติดต่อทำความเข้าใจกัน</a:t>
          </a:r>
          <a:endParaRPr lang="th-TH" b="1" dirty="0">
            <a:solidFill>
              <a:schemeClr val="tx1"/>
            </a:solidFill>
          </a:endParaRPr>
        </a:p>
      </dgm:t>
    </dgm:pt>
    <dgm:pt modelId="{9A041504-D6AC-4490-9782-E229285EB32B}" type="parTrans" cxnId="{25E1FA43-4F96-4D90-B2C6-7DDB5C0C6EA0}">
      <dgm:prSet/>
      <dgm:spPr>
        <a:gradFill flip="none" rotWithShape="0">
          <a:gsLst>
            <a:gs pos="0">
              <a:srgbClr val="FF66FF">
                <a:tint val="66000"/>
                <a:satMod val="160000"/>
              </a:srgbClr>
            </a:gs>
            <a:gs pos="50000">
              <a:srgbClr val="FF66FF">
                <a:tint val="44500"/>
                <a:satMod val="160000"/>
              </a:srgbClr>
            </a:gs>
            <a:gs pos="100000">
              <a:srgbClr val="FF66FF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33CC"/>
          </a:solidFill>
        </a:ln>
      </dgm:spPr>
      <dgm:t>
        <a:bodyPr/>
        <a:lstStyle/>
        <a:p>
          <a:endParaRPr lang="th-TH"/>
        </a:p>
      </dgm:t>
    </dgm:pt>
    <dgm:pt modelId="{19ECDB1F-3BE4-4595-A62F-038063C9B513}" type="sibTrans" cxnId="{25E1FA43-4F96-4D90-B2C6-7DDB5C0C6EA0}">
      <dgm:prSet/>
      <dgm:spPr/>
      <dgm:t>
        <a:bodyPr/>
        <a:lstStyle/>
        <a:p>
          <a:endParaRPr lang="th-TH"/>
        </a:p>
      </dgm:t>
    </dgm:pt>
    <dgm:pt modelId="{E40B98BF-563E-418B-9DCA-3A66BE1F8B4C}">
      <dgm:prSet phldrT="[ข้อความ]"/>
      <dgm:spPr>
        <a:gradFill flip="none" rotWithShape="0">
          <a:gsLst>
            <a:gs pos="0">
              <a:srgbClr val="FF66FF">
                <a:tint val="66000"/>
                <a:satMod val="160000"/>
              </a:srgbClr>
            </a:gs>
            <a:gs pos="50000">
              <a:srgbClr val="FF66FF">
                <a:tint val="44500"/>
                <a:satMod val="160000"/>
              </a:srgbClr>
            </a:gs>
            <a:gs pos="100000">
              <a:srgbClr val="FF66FF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33CC"/>
          </a:solidFill>
        </a:ln>
      </dgm:spPr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มนุษย์ใช้ภาษาเป็นกิจกรรมสำคัญในการดำรงชีวิต</a:t>
          </a:r>
          <a:endParaRPr lang="th-TH" b="1" dirty="0">
            <a:solidFill>
              <a:schemeClr val="tx1"/>
            </a:solidFill>
          </a:endParaRPr>
        </a:p>
      </dgm:t>
    </dgm:pt>
    <dgm:pt modelId="{3675608A-D878-475C-88ED-5AEA7687EB3E}" type="parTrans" cxnId="{06B9662B-3E76-45FB-8584-FE23FCCAA8C8}">
      <dgm:prSet/>
      <dgm:spPr>
        <a:gradFill flip="none" rotWithShape="0">
          <a:gsLst>
            <a:gs pos="0">
              <a:srgbClr val="FF66FF">
                <a:tint val="66000"/>
                <a:satMod val="160000"/>
              </a:srgbClr>
            </a:gs>
            <a:gs pos="50000">
              <a:srgbClr val="FF66FF">
                <a:tint val="44500"/>
                <a:satMod val="160000"/>
              </a:srgbClr>
            </a:gs>
            <a:gs pos="100000">
              <a:srgbClr val="FF66FF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33CC"/>
          </a:solidFill>
        </a:ln>
      </dgm:spPr>
      <dgm:t>
        <a:bodyPr/>
        <a:lstStyle/>
        <a:p>
          <a:endParaRPr lang="th-TH"/>
        </a:p>
      </dgm:t>
    </dgm:pt>
    <dgm:pt modelId="{9AD7BFE5-CE16-47F5-AB77-ECB38222E510}" type="sibTrans" cxnId="{06B9662B-3E76-45FB-8584-FE23FCCAA8C8}">
      <dgm:prSet/>
      <dgm:spPr/>
      <dgm:t>
        <a:bodyPr/>
        <a:lstStyle/>
        <a:p>
          <a:endParaRPr lang="th-TH"/>
        </a:p>
      </dgm:t>
    </dgm:pt>
    <dgm:pt modelId="{A3027BE5-7248-47B6-9CA1-EF03261F19A0}">
      <dgm:prSet phldrT="[ข้อความ]"/>
      <dgm:spPr>
        <a:gradFill flip="none" rotWithShape="0">
          <a:gsLst>
            <a:gs pos="0">
              <a:srgbClr val="FF66FF">
                <a:tint val="66000"/>
                <a:satMod val="160000"/>
              </a:srgbClr>
            </a:gs>
            <a:gs pos="50000">
              <a:srgbClr val="FF66FF">
                <a:tint val="44500"/>
                <a:satMod val="160000"/>
              </a:srgbClr>
            </a:gs>
            <a:gs pos="100000">
              <a:srgbClr val="FF66FF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33CC"/>
          </a:solidFill>
        </a:ln>
      </dgm:spPr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ภาษามีความสำคัญต่อบุคคล</a:t>
          </a:r>
          <a:endParaRPr lang="th-TH" b="1" dirty="0">
            <a:solidFill>
              <a:schemeClr val="tx1"/>
            </a:solidFill>
          </a:endParaRPr>
        </a:p>
      </dgm:t>
    </dgm:pt>
    <dgm:pt modelId="{5CFE8F6D-AB31-4042-85C3-C5BC7C5734AA}" type="parTrans" cxnId="{DCAE3B76-4852-42BB-9AA5-67BC8CD2E604}">
      <dgm:prSet/>
      <dgm:spPr>
        <a:gradFill flip="none" rotWithShape="0">
          <a:gsLst>
            <a:gs pos="0">
              <a:srgbClr val="FF66FF">
                <a:tint val="66000"/>
                <a:satMod val="160000"/>
              </a:srgbClr>
            </a:gs>
            <a:gs pos="50000">
              <a:srgbClr val="FF66FF">
                <a:tint val="44500"/>
                <a:satMod val="160000"/>
              </a:srgbClr>
            </a:gs>
            <a:gs pos="100000">
              <a:srgbClr val="FF66FF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33CC"/>
          </a:solidFill>
        </a:ln>
      </dgm:spPr>
      <dgm:t>
        <a:bodyPr/>
        <a:lstStyle/>
        <a:p>
          <a:endParaRPr lang="th-TH"/>
        </a:p>
      </dgm:t>
    </dgm:pt>
    <dgm:pt modelId="{ABE932B3-2DCD-4EB4-9F1E-3BC3E90310DA}" type="sibTrans" cxnId="{DCAE3B76-4852-42BB-9AA5-67BC8CD2E604}">
      <dgm:prSet/>
      <dgm:spPr/>
      <dgm:t>
        <a:bodyPr/>
        <a:lstStyle/>
        <a:p>
          <a:endParaRPr lang="th-TH"/>
        </a:p>
      </dgm:t>
    </dgm:pt>
    <dgm:pt modelId="{1374AC95-CEA1-48D8-BEB4-A324F332AB53}">
      <dgm:prSet/>
      <dgm:spPr>
        <a:gradFill flip="none" rotWithShape="0">
          <a:gsLst>
            <a:gs pos="0">
              <a:srgbClr val="FF66FF">
                <a:tint val="66000"/>
                <a:satMod val="160000"/>
              </a:srgbClr>
            </a:gs>
            <a:gs pos="50000">
              <a:srgbClr val="FF66FF">
                <a:tint val="44500"/>
                <a:satMod val="160000"/>
              </a:srgbClr>
            </a:gs>
            <a:gs pos="100000">
              <a:srgbClr val="FF66FF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33CC"/>
          </a:solidFill>
        </a:ln>
      </dgm:spPr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ภาษาเป็นทักษะที่ต้องเรียนรู้และฝึกฝน</a:t>
          </a:r>
          <a:endParaRPr lang="th-TH" b="1" dirty="0">
            <a:solidFill>
              <a:schemeClr val="tx1"/>
            </a:solidFill>
          </a:endParaRPr>
        </a:p>
      </dgm:t>
    </dgm:pt>
    <dgm:pt modelId="{04C879E6-AA07-47A3-A3EF-175D8E295E19}" type="parTrans" cxnId="{5F64A319-2A5F-4953-9ACF-0B5D7983B6C3}">
      <dgm:prSet/>
      <dgm:spPr>
        <a:gradFill flip="none" rotWithShape="0">
          <a:gsLst>
            <a:gs pos="0">
              <a:srgbClr val="FF66FF">
                <a:tint val="66000"/>
                <a:satMod val="160000"/>
              </a:srgbClr>
            </a:gs>
            <a:gs pos="50000">
              <a:srgbClr val="FF66FF">
                <a:tint val="44500"/>
                <a:satMod val="160000"/>
              </a:srgbClr>
            </a:gs>
            <a:gs pos="100000">
              <a:srgbClr val="FF66FF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33CC"/>
          </a:solidFill>
        </a:ln>
      </dgm:spPr>
      <dgm:t>
        <a:bodyPr/>
        <a:lstStyle/>
        <a:p>
          <a:endParaRPr lang="th-TH"/>
        </a:p>
      </dgm:t>
    </dgm:pt>
    <dgm:pt modelId="{6ED8B9AB-8286-4081-AE0E-2B37C37EEF88}" type="sibTrans" cxnId="{5F64A319-2A5F-4953-9ACF-0B5D7983B6C3}">
      <dgm:prSet/>
      <dgm:spPr/>
      <dgm:t>
        <a:bodyPr/>
        <a:lstStyle/>
        <a:p>
          <a:endParaRPr lang="th-TH"/>
        </a:p>
      </dgm:t>
    </dgm:pt>
    <dgm:pt modelId="{D6391F2D-261D-4156-BF96-C673B34739AE}">
      <dgm:prSet/>
      <dgm:spPr>
        <a:gradFill flip="none" rotWithShape="0">
          <a:gsLst>
            <a:gs pos="0">
              <a:srgbClr val="FF66FF">
                <a:tint val="66000"/>
                <a:satMod val="160000"/>
              </a:srgbClr>
            </a:gs>
            <a:gs pos="50000">
              <a:srgbClr val="FF66FF">
                <a:tint val="44500"/>
                <a:satMod val="160000"/>
              </a:srgbClr>
            </a:gs>
            <a:gs pos="100000">
              <a:srgbClr val="FF66FF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33CC"/>
          </a:solidFill>
        </a:ln>
      </dgm:spPr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ภาษาเป็นสิ่งสำคัญและจำเป็นในสังคม</a:t>
          </a:r>
          <a:endParaRPr lang="th-TH" b="1" dirty="0">
            <a:solidFill>
              <a:schemeClr val="tx1"/>
            </a:solidFill>
          </a:endParaRPr>
        </a:p>
      </dgm:t>
    </dgm:pt>
    <dgm:pt modelId="{5AE89534-71A4-4845-9E2B-1F1672559C0C}" type="parTrans" cxnId="{5A742893-7CF8-4B9A-BC60-E7A2B513C09B}">
      <dgm:prSet/>
      <dgm:spPr>
        <a:gradFill flip="none" rotWithShape="0">
          <a:gsLst>
            <a:gs pos="0">
              <a:srgbClr val="FF66FF">
                <a:tint val="66000"/>
                <a:satMod val="160000"/>
              </a:srgbClr>
            </a:gs>
            <a:gs pos="50000">
              <a:srgbClr val="FF66FF">
                <a:tint val="44500"/>
                <a:satMod val="160000"/>
              </a:srgbClr>
            </a:gs>
            <a:gs pos="100000">
              <a:srgbClr val="FF66FF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33CC"/>
          </a:solidFill>
        </a:ln>
      </dgm:spPr>
      <dgm:t>
        <a:bodyPr/>
        <a:lstStyle/>
        <a:p>
          <a:endParaRPr lang="th-TH"/>
        </a:p>
      </dgm:t>
    </dgm:pt>
    <dgm:pt modelId="{21D4518B-2301-46B0-B963-AB950257FF1E}" type="sibTrans" cxnId="{5A742893-7CF8-4B9A-BC60-E7A2B513C09B}">
      <dgm:prSet/>
      <dgm:spPr/>
      <dgm:t>
        <a:bodyPr/>
        <a:lstStyle/>
        <a:p>
          <a:endParaRPr lang="th-TH"/>
        </a:p>
      </dgm:t>
    </dgm:pt>
    <dgm:pt modelId="{79E22E89-8C1C-4507-A2D4-D0035DFA0324}" type="pres">
      <dgm:prSet presAssocID="{B55059A8-F84A-4553-9665-1B3317019FB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FB2E7C14-1B27-4A04-9147-18BA5EF0B3FC}" type="pres">
      <dgm:prSet presAssocID="{455B2374-569C-460F-B723-7489E664A11F}" presName="centerShape" presStyleLbl="node0" presStyleIdx="0" presStyleCnt="1"/>
      <dgm:spPr/>
      <dgm:t>
        <a:bodyPr/>
        <a:lstStyle/>
        <a:p>
          <a:endParaRPr lang="th-TH"/>
        </a:p>
      </dgm:t>
    </dgm:pt>
    <dgm:pt modelId="{D23451CB-0DAF-4BC8-B9E2-D1F7415813D9}" type="pres">
      <dgm:prSet presAssocID="{9A041504-D6AC-4490-9782-E229285EB32B}" presName="parTrans" presStyleLbl="bgSibTrans2D1" presStyleIdx="0" presStyleCnt="5"/>
      <dgm:spPr/>
      <dgm:t>
        <a:bodyPr/>
        <a:lstStyle/>
        <a:p>
          <a:endParaRPr lang="th-TH"/>
        </a:p>
      </dgm:t>
    </dgm:pt>
    <dgm:pt modelId="{8843C896-36D8-4238-910C-990B29D061B1}" type="pres">
      <dgm:prSet presAssocID="{CCF59EB5-D159-44FA-B8EF-32D7B8A191E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4A53DB9-1B57-4338-832B-AD3A4EE77A42}" type="pres">
      <dgm:prSet presAssocID="{3675608A-D878-475C-88ED-5AEA7687EB3E}" presName="parTrans" presStyleLbl="bgSibTrans2D1" presStyleIdx="1" presStyleCnt="5"/>
      <dgm:spPr/>
      <dgm:t>
        <a:bodyPr/>
        <a:lstStyle/>
        <a:p>
          <a:endParaRPr lang="th-TH"/>
        </a:p>
      </dgm:t>
    </dgm:pt>
    <dgm:pt modelId="{4C3F3111-527C-43B6-A482-E9BCED45EE29}" type="pres">
      <dgm:prSet presAssocID="{E40B98BF-563E-418B-9DCA-3A66BE1F8B4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FAD55C9-3B2B-472F-A9AB-628924CCCE8D}" type="pres">
      <dgm:prSet presAssocID="{04C879E6-AA07-47A3-A3EF-175D8E295E19}" presName="parTrans" presStyleLbl="bgSibTrans2D1" presStyleIdx="2" presStyleCnt="5"/>
      <dgm:spPr/>
      <dgm:t>
        <a:bodyPr/>
        <a:lstStyle/>
        <a:p>
          <a:endParaRPr lang="th-TH"/>
        </a:p>
      </dgm:t>
    </dgm:pt>
    <dgm:pt modelId="{6D94C9A4-DA25-4B00-846E-D72EF3AB6434}" type="pres">
      <dgm:prSet presAssocID="{1374AC95-CEA1-48D8-BEB4-A324F332AB5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3EC8BCC-5AA5-4F74-94D5-F7EE810A2121}" type="pres">
      <dgm:prSet presAssocID="{5AE89534-71A4-4845-9E2B-1F1672559C0C}" presName="parTrans" presStyleLbl="bgSibTrans2D1" presStyleIdx="3" presStyleCnt="5"/>
      <dgm:spPr/>
      <dgm:t>
        <a:bodyPr/>
        <a:lstStyle/>
        <a:p>
          <a:endParaRPr lang="th-TH"/>
        </a:p>
      </dgm:t>
    </dgm:pt>
    <dgm:pt modelId="{3FAE2762-3752-4020-8A8A-2781E89BA8BC}" type="pres">
      <dgm:prSet presAssocID="{D6391F2D-261D-4156-BF96-C673B34739A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2CCACBF-F27B-4B3C-AF6C-854AC641524C}" type="pres">
      <dgm:prSet presAssocID="{5CFE8F6D-AB31-4042-85C3-C5BC7C5734AA}" presName="parTrans" presStyleLbl="bgSibTrans2D1" presStyleIdx="4" presStyleCnt="5"/>
      <dgm:spPr/>
      <dgm:t>
        <a:bodyPr/>
        <a:lstStyle/>
        <a:p>
          <a:endParaRPr lang="th-TH"/>
        </a:p>
      </dgm:t>
    </dgm:pt>
    <dgm:pt modelId="{93864E04-5A65-4238-85FF-D7874AC54989}" type="pres">
      <dgm:prSet presAssocID="{A3027BE5-7248-47B6-9CA1-EF03261F19A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B32B04DA-43AB-4CEE-BE3D-05E4E0EB7B56}" type="presOf" srcId="{A3027BE5-7248-47B6-9CA1-EF03261F19A0}" destId="{93864E04-5A65-4238-85FF-D7874AC54989}" srcOrd="0" destOrd="0" presId="urn:microsoft.com/office/officeart/2005/8/layout/radial4"/>
    <dgm:cxn modelId="{D7C2FAA8-166B-4791-B3E7-6347961CD541}" type="presOf" srcId="{04C879E6-AA07-47A3-A3EF-175D8E295E19}" destId="{9FAD55C9-3B2B-472F-A9AB-628924CCCE8D}" srcOrd="0" destOrd="0" presId="urn:microsoft.com/office/officeart/2005/8/layout/radial4"/>
    <dgm:cxn modelId="{60D08645-C11B-4E7D-B956-054BD8B25896}" type="presOf" srcId="{3675608A-D878-475C-88ED-5AEA7687EB3E}" destId="{D4A53DB9-1B57-4338-832B-AD3A4EE77A42}" srcOrd="0" destOrd="0" presId="urn:microsoft.com/office/officeart/2005/8/layout/radial4"/>
    <dgm:cxn modelId="{6E26955E-BDB1-4FAC-A4A2-D5C98484BFB5}" type="presOf" srcId="{9A041504-D6AC-4490-9782-E229285EB32B}" destId="{D23451CB-0DAF-4BC8-B9E2-D1F7415813D9}" srcOrd="0" destOrd="0" presId="urn:microsoft.com/office/officeart/2005/8/layout/radial4"/>
    <dgm:cxn modelId="{5F64A319-2A5F-4953-9ACF-0B5D7983B6C3}" srcId="{455B2374-569C-460F-B723-7489E664A11F}" destId="{1374AC95-CEA1-48D8-BEB4-A324F332AB53}" srcOrd="2" destOrd="0" parTransId="{04C879E6-AA07-47A3-A3EF-175D8E295E19}" sibTransId="{6ED8B9AB-8286-4081-AE0E-2B37C37EEF88}"/>
    <dgm:cxn modelId="{853032FD-C35A-4F8E-83E0-FE90AB7815F7}" type="presOf" srcId="{CCF59EB5-D159-44FA-B8EF-32D7B8A191E2}" destId="{8843C896-36D8-4238-910C-990B29D061B1}" srcOrd="0" destOrd="0" presId="urn:microsoft.com/office/officeart/2005/8/layout/radial4"/>
    <dgm:cxn modelId="{5A742893-7CF8-4B9A-BC60-E7A2B513C09B}" srcId="{455B2374-569C-460F-B723-7489E664A11F}" destId="{D6391F2D-261D-4156-BF96-C673B34739AE}" srcOrd="3" destOrd="0" parTransId="{5AE89534-71A4-4845-9E2B-1F1672559C0C}" sibTransId="{21D4518B-2301-46B0-B963-AB950257FF1E}"/>
    <dgm:cxn modelId="{06B9662B-3E76-45FB-8584-FE23FCCAA8C8}" srcId="{455B2374-569C-460F-B723-7489E664A11F}" destId="{E40B98BF-563E-418B-9DCA-3A66BE1F8B4C}" srcOrd="1" destOrd="0" parTransId="{3675608A-D878-475C-88ED-5AEA7687EB3E}" sibTransId="{9AD7BFE5-CE16-47F5-AB77-ECB38222E510}"/>
    <dgm:cxn modelId="{DCAE3B76-4852-42BB-9AA5-67BC8CD2E604}" srcId="{455B2374-569C-460F-B723-7489E664A11F}" destId="{A3027BE5-7248-47B6-9CA1-EF03261F19A0}" srcOrd="4" destOrd="0" parTransId="{5CFE8F6D-AB31-4042-85C3-C5BC7C5734AA}" sibTransId="{ABE932B3-2DCD-4EB4-9F1E-3BC3E90310DA}"/>
    <dgm:cxn modelId="{02545416-1573-4C73-AC5A-6D2A839DF3FB}" type="presOf" srcId="{455B2374-569C-460F-B723-7489E664A11F}" destId="{FB2E7C14-1B27-4A04-9147-18BA5EF0B3FC}" srcOrd="0" destOrd="0" presId="urn:microsoft.com/office/officeart/2005/8/layout/radial4"/>
    <dgm:cxn modelId="{9A8ED5DA-D23A-41E7-8840-2D19F7CA2B4A}" srcId="{B55059A8-F84A-4553-9665-1B3317019FB9}" destId="{455B2374-569C-460F-B723-7489E664A11F}" srcOrd="0" destOrd="0" parTransId="{F9B47B51-5225-44B8-9698-EFB5A8824056}" sibTransId="{73DE1F12-2D80-43D6-965E-3B8B267AB88B}"/>
    <dgm:cxn modelId="{DE78CBA0-80DB-4482-BCAB-DFDED35426BC}" type="presOf" srcId="{D6391F2D-261D-4156-BF96-C673B34739AE}" destId="{3FAE2762-3752-4020-8A8A-2781E89BA8BC}" srcOrd="0" destOrd="0" presId="urn:microsoft.com/office/officeart/2005/8/layout/radial4"/>
    <dgm:cxn modelId="{4C5C2945-5159-4FF9-806F-9C88CDF5F425}" type="presOf" srcId="{5AE89534-71A4-4845-9E2B-1F1672559C0C}" destId="{63EC8BCC-5AA5-4F74-94D5-F7EE810A2121}" srcOrd="0" destOrd="0" presId="urn:microsoft.com/office/officeart/2005/8/layout/radial4"/>
    <dgm:cxn modelId="{F0544AFD-442A-45F1-B430-5B85DA7893D7}" type="presOf" srcId="{B55059A8-F84A-4553-9665-1B3317019FB9}" destId="{79E22E89-8C1C-4507-A2D4-D0035DFA0324}" srcOrd="0" destOrd="0" presId="urn:microsoft.com/office/officeart/2005/8/layout/radial4"/>
    <dgm:cxn modelId="{10C6AFF3-5C48-4AA6-945A-28B7FDBB9CE1}" type="presOf" srcId="{5CFE8F6D-AB31-4042-85C3-C5BC7C5734AA}" destId="{32CCACBF-F27B-4B3C-AF6C-854AC641524C}" srcOrd="0" destOrd="0" presId="urn:microsoft.com/office/officeart/2005/8/layout/radial4"/>
    <dgm:cxn modelId="{25E1FA43-4F96-4D90-B2C6-7DDB5C0C6EA0}" srcId="{455B2374-569C-460F-B723-7489E664A11F}" destId="{CCF59EB5-D159-44FA-B8EF-32D7B8A191E2}" srcOrd="0" destOrd="0" parTransId="{9A041504-D6AC-4490-9782-E229285EB32B}" sibTransId="{19ECDB1F-3BE4-4595-A62F-038063C9B513}"/>
    <dgm:cxn modelId="{47E55176-77A4-4C1E-A378-F9B4D6B1AA18}" type="presOf" srcId="{1374AC95-CEA1-48D8-BEB4-A324F332AB53}" destId="{6D94C9A4-DA25-4B00-846E-D72EF3AB6434}" srcOrd="0" destOrd="0" presId="urn:microsoft.com/office/officeart/2005/8/layout/radial4"/>
    <dgm:cxn modelId="{ABF135B8-181E-4734-94BE-849051DDD419}" type="presOf" srcId="{E40B98BF-563E-418B-9DCA-3A66BE1F8B4C}" destId="{4C3F3111-527C-43B6-A482-E9BCED45EE29}" srcOrd="0" destOrd="0" presId="urn:microsoft.com/office/officeart/2005/8/layout/radial4"/>
    <dgm:cxn modelId="{8E01E711-AD7F-4852-A23E-56DEFA727DDE}" type="presParOf" srcId="{79E22E89-8C1C-4507-A2D4-D0035DFA0324}" destId="{FB2E7C14-1B27-4A04-9147-18BA5EF0B3FC}" srcOrd="0" destOrd="0" presId="urn:microsoft.com/office/officeart/2005/8/layout/radial4"/>
    <dgm:cxn modelId="{0C631DFC-FDBB-409C-A784-371458A2FAAB}" type="presParOf" srcId="{79E22E89-8C1C-4507-A2D4-D0035DFA0324}" destId="{D23451CB-0DAF-4BC8-B9E2-D1F7415813D9}" srcOrd="1" destOrd="0" presId="urn:microsoft.com/office/officeart/2005/8/layout/radial4"/>
    <dgm:cxn modelId="{4A5FC61E-13CC-4425-9CD4-70151CFE9D65}" type="presParOf" srcId="{79E22E89-8C1C-4507-A2D4-D0035DFA0324}" destId="{8843C896-36D8-4238-910C-990B29D061B1}" srcOrd="2" destOrd="0" presId="urn:microsoft.com/office/officeart/2005/8/layout/radial4"/>
    <dgm:cxn modelId="{F499667A-6568-42A5-856A-5342F539F34E}" type="presParOf" srcId="{79E22E89-8C1C-4507-A2D4-D0035DFA0324}" destId="{D4A53DB9-1B57-4338-832B-AD3A4EE77A42}" srcOrd="3" destOrd="0" presId="urn:microsoft.com/office/officeart/2005/8/layout/radial4"/>
    <dgm:cxn modelId="{AEDA61AD-BB32-4843-900B-020F06687508}" type="presParOf" srcId="{79E22E89-8C1C-4507-A2D4-D0035DFA0324}" destId="{4C3F3111-527C-43B6-A482-E9BCED45EE29}" srcOrd="4" destOrd="0" presId="urn:microsoft.com/office/officeart/2005/8/layout/radial4"/>
    <dgm:cxn modelId="{B4B7D04E-72C5-4612-9F57-DFAC2B39A64C}" type="presParOf" srcId="{79E22E89-8C1C-4507-A2D4-D0035DFA0324}" destId="{9FAD55C9-3B2B-472F-A9AB-628924CCCE8D}" srcOrd="5" destOrd="0" presId="urn:microsoft.com/office/officeart/2005/8/layout/radial4"/>
    <dgm:cxn modelId="{261C0537-C9FB-4C22-86A4-889FBA69E836}" type="presParOf" srcId="{79E22E89-8C1C-4507-A2D4-D0035DFA0324}" destId="{6D94C9A4-DA25-4B00-846E-D72EF3AB6434}" srcOrd="6" destOrd="0" presId="urn:microsoft.com/office/officeart/2005/8/layout/radial4"/>
    <dgm:cxn modelId="{2C9314E8-2A3B-43A6-A632-36FB6FE5CD15}" type="presParOf" srcId="{79E22E89-8C1C-4507-A2D4-D0035DFA0324}" destId="{63EC8BCC-5AA5-4F74-94D5-F7EE810A2121}" srcOrd="7" destOrd="0" presId="urn:microsoft.com/office/officeart/2005/8/layout/radial4"/>
    <dgm:cxn modelId="{14DD6F11-34F2-4B2E-97D2-85353E6654B5}" type="presParOf" srcId="{79E22E89-8C1C-4507-A2D4-D0035DFA0324}" destId="{3FAE2762-3752-4020-8A8A-2781E89BA8BC}" srcOrd="8" destOrd="0" presId="urn:microsoft.com/office/officeart/2005/8/layout/radial4"/>
    <dgm:cxn modelId="{C9BF7104-E33E-4EAA-BE41-317903D3EC36}" type="presParOf" srcId="{79E22E89-8C1C-4507-A2D4-D0035DFA0324}" destId="{32CCACBF-F27B-4B3C-AF6C-854AC641524C}" srcOrd="9" destOrd="0" presId="urn:microsoft.com/office/officeart/2005/8/layout/radial4"/>
    <dgm:cxn modelId="{BEDDBDA8-2E69-479A-B2DA-5A731C8F39F4}" type="presParOf" srcId="{79E22E89-8C1C-4507-A2D4-D0035DFA0324}" destId="{93864E04-5A65-4238-85FF-D7874AC54989}" srcOrd="10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006EEA-6970-4A3A-991F-E1B64B8B3B4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7441900E-9969-4AE1-9238-A26CE3841466}">
      <dgm:prSet phldrT="[ข้อความ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การใช้ภาษาแสดงออกทางความคิด</a:t>
          </a:r>
          <a:endParaRPr lang="th-TH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25D110C4-FFC4-406E-937A-7908238886A2}" type="parTrans" cxnId="{08179DF8-F7AE-483A-BE69-1D6FC9D0723E}">
      <dgm:prSet/>
      <dgm:spPr/>
      <dgm:t>
        <a:bodyPr/>
        <a:lstStyle/>
        <a:p>
          <a:endParaRPr lang="th-TH"/>
        </a:p>
      </dgm:t>
    </dgm:pt>
    <dgm:pt modelId="{27A4130F-3CBF-47DA-9591-DF2755AA5FD7}" type="sibTrans" cxnId="{08179DF8-F7AE-483A-BE69-1D6FC9D0723E}">
      <dgm:prSet/>
      <dgm:spPr/>
      <dgm:t>
        <a:bodyPr/>
        <a:lstStyle/>
        <a:p>
          <a:endParaRPr lang="th-TH"/>
        </a:p>
      </dgm:t>
    </dgm:pt>
    <dgm:pt modelId="{00128057-C0E6-4A41-93AD-76A9D3D440D7}">
      <dgm:prSet phldrT="[ข้อความ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16200000" scaled="1"/>
          <a:tileRect/>
        </a:gradFill>
        <a:ln>
          <a:solidFill>
            <a:srgbClr val="FF6600"/>
          </a:solidFill>
        </a:ln>
      </dgm:spPr>
      <dgm:t>
        <a:bodyPr/>
        <a:lstStyle/>
        <a:p>
          <a:r>
            <a:rPr lang="th-TH" sz="3600" b="1" dirty="0" smtClean="0">
              <a:latin typeface="Angsana New" pitchFamily="18" charset="-34"/>
              <a:cs typeface="Angsana New" pitchFamily="18" charset="-34"/>
            </a:rPr>
            <a:t>ใช้ภาษาแสดงทรรศนะ</a:t>
          </a:r>
          <a:endParaRPr lang="th-TH" sz="3600" b="1" dirty="0">
            <a:latin typeface="Angsana New" pitchFamily="18" charset="-34"/>
            <a:cs typeface="Angsana New" pitchFamily="18" charset="-34"/>
          </a:endParaRPr>
        </a:p>
      </dgm:t>
    </dgm:pt>
    <dgm:pt modelId="{A70209F1-E7D4-4E7E-8F40-349751B5F7D8}" type="parTrans" cxnId="{E533F807-0CD7-4FA0-B7AC-DF49CDB1DBAF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13500000" scaled="1"/>
          <a:tileRect/>
        </a:gradFill>
        <a:ln>
          <a:solidFill>
            <a:srgbClr val="FF6600"/>
          </a:solidFill>
        </a:ln>
      </dgm:spPr>
      <dgm:t>
        <a:bodyPr/>
        <a:lstStyle/>
        <a:p>
          <a:endParaRPr lang="th-TH"/>
        </a:p>
      </dgm:t>
    </dgm:pt>
    <dgm:pt modelId="{8C89D8D3-3C59-43B6-B1F9-2FBE9465B5EC}" type="sibTrans" cxnId="{E533F807-0CD7-4FA0-B7AC-DF49CDB1DBAF}">
      <dgm:prSet/>
      <dgm:spPr/>
      <dgm:t>
        <a:bodyPr/>
        <a:lstStyle/>
        <a:p>
          <a:endParaRPr lang="th-TH"/>
        </a:p>
      </dgm:t>
    </dgm:pt>
    <dgm:pt modelId="{73F4CB53-3184-407D-8C4F-8E2FA1CE8A18}">
      <dgm:prSet phldrT="[ข้อความ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16200000" scaled="1"/>
          <a:tileRect/>
        </a:gradFill>
        <a:ln>
          <a:solidFill>
            <a:srgbClr val="FF6600"/>
          </a:solidFill>
        </a:ln>
      </dgm:spPr>
      <dgm:t>
        <a:bodyPr/>
        <a:lstStyle/>
        <a:p>
          <a:r>
            <a:rPr lang="th-TH" sz="3600" b="1" dirty="0" smtClean="0">
              <a:latin typeface="Angsana New" pitchFamily="18" charset="-34"/>
              <a:cs typeface="Angsana New" pitchFamily="18" charset="-34"/>
            </a:rPr>
            <a:t>ใช้ภาษาในการโน้มน้าวใจ</a:t>
          </a:r>
          <a:endParaRPr lang="th-TH" sz="3600" b="1" dirty="0">
            <a:latin typeface="Angsana New" pitchFamily="18" charset="-34"/>
            <a:cs typeface="Angsana New" pitchFamily="18" charset="-34"/>
          </a:endParaRPr>
        </a:p>
      </dgm:t>
    </dgm:pt>
    <dgm:pt modelId="{FAED81E9-FEA2-4DBB-85F8-0AF317C20D7E}" type="parTrans" cxnId="{5293AFF2-F85A-4043-A4D4-1B821885118D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13500000" scaled="1"/>
          <a:tileRect/>
        </a:gradFill>
        <a:ln>
          <a:solidFill>
            <a:srgbClr val="FF6600"/>
          </a:solidFill>
        </a:ln>
      </dgm:spPr>
      <dgm:t>
        <a:bodyPr/>
        <a:lstStyle/>
        <a:p>
          <a:endParaRPr lang="th-TH"/>
        </a:p>
      </dgm:t>
    </dgm:pt>
    <dgm:pt modelId="{89882A1D-141D-4DED-A148-B0E2560EB3F4}" type="sibTrans" cxnId="{5293AFF2-F85A-4043-A4D4-1B821885118D}">
      <dgm:prSet/>
      <dgm:spPr/>
      <dgm:t>
        <a:bodyPr/>
        <a:lstStyle/>
        <a:p>
          <a:endParaRPr lang="th-TH"/>
        </a:p>
      </dgm:t>
    </dgm:pt>
    <dgm:pt modelId="{3AB0C1B5-1718-4DC0-BBBC-820A5698556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16200000" scaled="1"/>
          <a:tileRect/>
        </a:gradFill>
        <a:ln>
          <a:solidFill>
            <a:srgbClr val="FF6600"/>
          </a:solidFill>
        </a:ln>
      </dgm:spPr>
      <dgm:t>
        <a:bodyPr/>
        <a:lstStyle/>
        <a:p>
          <a:r>
            <a:rPr lang="th-TH" sz="3600" b="1" dirty="0" smtClean="0">
              <a:latin typeface="Angsana New" pitchFamily="18" charset="-34"/>
              <a:cs typeface="Angsana New" pitchFamily="18" charset="-34"/>
            </a:rPr>
            <a:t>ใช้ภาษาในการโต้แย้ง</a:t>
          </a:r>
          <a:endParaRPr lang="th-TH" sz="3600" b="1" dirty="0">
            <a:latin typeface="Angsana New" pitchFamily="18" charset="-34"/>
            <a:cs typeface="Angsana New" pitchFamily="18" charset="-34"/>
          </a:endParaRPr>
        </a:p>
      </dgm:t>
    </dgm:pt>
    <dgm:pt modelId="{AC4F820A-2EF5-48A6-B68E-68A0F69E8D83}" type="parTrans" cxnId="{4955BB6B-B4AA-4284-A2D4-5F42095817AE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13500000" scaled="1"/>
          <a:tileRect/>
        </a:gradFill>
        <a:ln>
          <a:solidFill>
            <a:srgbClr val="FF6600"/>
          </a:solidFill>
        </a:ln>
      </dgm:spPr>
      <dgm:t>
        <a:bodyPr/>
        <a:lstStyle/>
        <a:p>
          <a:endParaRPr lang="th-TH"/>
        </a:p>
      </dgm:t>
    </dgm:pt>
    <dgm:pt modelId="{76678A97-4796-40AD-84D5-D4ABA5A7A59E}" type="sibTrans" cxnId="{4955BB6B-B4AA-4284-A2D4-5F42095817AE}">
      <dgm:prSet/>
      <dgm:spPr/>
      <dgm:t>
        <a:bodyPr/>
        <a:lstStyle/>
        <a:p>
          <a:endParaRPr lang="th-TH"/>
        </a:p>
      </dgm:t>
    </dgm:pt>
    <dgm:pt modelId="{BC025B21-4573-4020-B594-F0C4F76437E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16200000" scaled="1"/>
          <a:tileRect/>
        </a:gradFill>
        <a:ln w="12700">
          <a:solidFill>
            <a:srgbClr val="FF6600"/>
          </a:solidFill>
        </a:ln>
      </dgm:spPr>
      <dgm:t>
        <a:bodyPr/>
        <a:lstStyle/>
        <a:p>
          <a:r>
            <a:rPr lang="th-TH" sz="3600" b="1" dirty="0" smtClean="0">
              <a:latin typeface="Angsana New" pitchFamily="18" charset="-34"/>
              <a:cs typeface="Angsana New" pitchFamily="18" charset="-34"/>
            </a:rPr>
            <a:t>ใช้ภาษาแสดงเหตุผล</a:t>
          </a:r>
          <a:endParaRPr lang="th-TH" sz="3600" b="1" dirty="0">
            <a:latin typeface="Angsana New" pitchFamily="18" charset="-34"/>
            <a:cs typeface="Angsana New" pitchFamily="18" charset="-34"/>
          </a:endParaRPr>
        </a:p>
      </dgm:t>
    </dgm:pt>
    <dgm:pt modelId="{39CB67F8-CBCD-4A66-B258-037F61F45CEA}" type="parTrans" cxnId="{F7AAD402-322F-4AE7-809F-FA97A51BC655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13500000" scaled="1"/>
          <a:tileRect/>
        </a:gradFill>
        <a:ln>
          <a:solidFill>
            <a:srgbClr val="FF6600"/>
          </a:solidFill>
        </a:ln>
      </dgm:spPr>
      <dgm:t>
        <a:bodyPr/>
        <a:lstStyle/>
        <a:p>
          <a:endParaRPr lang="th-TH"/>
        </a:p>
      </dgm:t>
    </dgm:pt>
    <dgm:pt modelId="{208BAAA9-BCDD-4EEC-9112-13F7D716AC9C}" type="sibTrans" cxnId="{F7AAD402-322F-4AE7-809F-FA97A51BC655}">
      <dgm:prSet/>
      <dgm:spPr/>
      <dgm:t>
        <a:bodyPr/>
        <a:lstStyle/>
        <a:p>
          <a:endParaRPr lang="th-TH"/>
        </a:p>
      </dgm:t>
    </dgm:pt>
    <dgm:pt modelId="{F1873713-4369-4E32-B3D2-CDD5FF6626CE}" type="pres">
      <dgm:prSet presAssocID="{2B006EEA-6970-4A3A-991F-E1B64B8B3B4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C5B37DE0-01F9-453D-A31E-B493DAD49492}" type="pres">
      <dgm:prSet presAssocID="{7441900E-9969-4AE1-9238-A26CE3841466}" presName="centerShape" presStyleLbl="node0" presStyleIdx="0" presStyleCnt="1"/>
      <dgm:spPr/>
      <dgm:t>
        <a:bodyPr/>
        <a:lstStyle/>
        <a:p>
          <a:endParaRPr lang="th-TH"/>
        </a:p>
      </dgm:t>
    </dgm:pt>
    <dgm:pt modelId="{48F117D0-A95F-4B05-AE26-48BE75899561}" type="pres">
      <dgm:prSet presAssocID="{39CB67F8-CBCD-4A66-B258-037F61F45CEA}" presName="parTrans" presStyleLbl="bgSibTrans2D1" presStyleIdx="0" presStyleCnt="4"/>
      <dgm:spPr/>
      <dgm:t>
        <a:bodyPr/>
        <a:lstStyle/>
        <a:p>
          <a:endParaRPr lang="th-TH"/>
        </a:p>
      </dgm:t>
    </dgm:pt>
    <dgm:pt modelId="{EAC17024-032A-4F86-8EB6-0AD52E9B64BC}" type="pres">
      <dgm:prSet presAssocID="{BC025B21-4573-4020-B594-F0C4F76437E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085F10F-020C-46A4-84D9-63803E169403}" type="pres">
      <dgm:prSet presAssocID="{A70209F1-E7D4-4E7E-8F40-349751B5F7D8}" presName="parTrans" presStyleLbl="bgSibTrans2D1" presStyleIdx="1" presStyleCnt="4"/>
      <dgm:spPr/>
      <dgm:t>
        <a:bodyPr/>
        <a:lstStyle/>
        <a:p>
          <a:endParaRPr lang="th-TH"/>
        </a:p>
      </dgm:t>
    </dgm:pt>
    <dgm:pt modelId="{8AB10669-1344-4612-9E8D-74003C3D5D54}" type="pres">
      <dgm:prSet presAssocID="{00128057-C0E6-4A41-93AD-76A9D3D440D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C47EEA3-5DE1-427E-A150-C0EA7EA005BB}" type="pres">
      <dgm:prSet presAssocID="{AC4F820A-2EF5-48A6-B68E-68A0F69E8D83}" presName="parTrans" presStyleLbl="bgSibTrans2D1" presStyleIdx="2" presStyleCnt="4"/>
      <dgm:spPr/>
      <dgm:t>
        <a:bodyPr/>
        <a:lstStyle/>
        <a:p>
          <a:endParaRPr lang="th-TH"/>
        </a:p>
      </dgm:t>
    </dgm:pt>
    <dgm:pt modelId="{6C6561DC-7D7D-4A57-8250-1CD4F4D32019}" type="pres">
      <dgm:prSet presAssocID="{3AB0C1B5-1718-4DC0-BBBC-820A5698556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8BB1FB3-6064-4DFB-949F-B5E609080C38}" type="pres">
      <dgm:prSet presAssocID="{FAED81E9-FEA2-4DBB-85F8-0AF317C20D7E}" presName="parTrans" presStyleLbl="bgSibTrans2D1" presStyleIdx="3" presStyleCnt="4"/>
      <dgm:spPr/>
      <dgm:t>
        <a:bodyPr/>
        <a:lstStyle/>
        <a:p>
          <a:endParaRPr lang="th-TH"/>
        </a:p>
      </dgm:t>
    </dgm:pt>
    <dgm:pt modelId="{3CD5BD45-66BC-48D4-BFD3-F050FF06436E}" type="pres">
      <dgm:prSet presAssocID="{73F4CB53-3184-407D-8C4F-8E2FA1CE8A1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BC56844F-7136-4F7F-A4CD-5F8894B89A16}" type="presOf" srcId="{39CB67F8-CBCD-4A66-B258-037F61F45CEA}" destId="{48F117D0-A95F-4B05-AE26-48BE75899561}" srcOrd="0" destOrd="0" presId="urn:microsoft.com/office/officeart/2005/8/layout/radial4"/>
    <dgm:cxn modelId="{4955BB6B-B4AA-4284-A2D4-5F42095817AE}" srcId="{7441900E-9969-4AE1-9238-A26CE3841466}" destId="{3AB0C1B5-1718-4DC0-BBBC-820A5698556A}" srcOrd="2" destOrd="0" parTransId="{AC4F820A-2EF5-48A6-B68E-68A0F69E8D83}" sibTransId="{76678A97-4796-40AD-84D5-D4ABA5A7A59E}"/>
    <dgm:cxn modelId="{CACEE424-F666-4E3E-AA83-AED852327E16}" type="presOf" srcId="{AC4F820A-2EF5-48A6-B68E-68A0F69E8D83}" destId="{DC47EEA3-5DE1-427E-A150-C0EA7EA005BB}" srcOrd="0" destOrd="0" presId="urn:microsoft.com/office/officeart/2005/8/layout/radial4"/>
    <dgm:cxn modelId="{FF5B7B30-EACD-4532-9267-10B94BD40AB0}" type="presOf" srcId="{2B006EEA-6970-4A3A-991F-E1B64B8B3B43}" destId="{F1873713-4369-4E32-B3D2-CDD5FF6626CE}" srcOrd="0" destOrd="0" presId="urn:microsoft.com/office/officeart/2005/8/layout/radial4"/>
    <dgm:cxn modelId="{5293AFF2-F85A-4043-A4D4-1B821885118D}" srcId="{7441900E-9969-4AE1-9238-A26CE3841466}" destId="{73F4CB53-3184-407D-8C4F-8E2FA1CE8A18}" srcOrd="3" destOrd="0" parTransId="{FAED81E9-FEA2-4DBB-85F8-0AF317C20D7E}" sibTransId="{89882A1D-141D-4DED-A148-B0E2560EB3F4}"/>
    <dgm:cxn modelId="{0F4BDF5F-9E0E-47E8-9438-60801F1ACA92}" type="presOf" srcId="{7441900E-9969-4AE1-9238-A26CE3841466}" destId="{C5B37DE0-01F9-453D-A31E-B493DAD49492}" srcOrd="0" destOrd="0" presId="urn:microsoft.com/office/officeart/2005/8/layout/radial4"/>
    <dgm:cxn modelId="{F7AAD402-322F-4AE7-809F-FA97A51BC655}" srcId="{7441900E-9969-4AE1-9238-A26CE3841466}" destId="{BC025B21-4573-4020-B594-F0C4F76437E0}" srcOrd="0" destOrd="0" parTransId="{39CB67F8-CBCD-4A66-B258-037F61F45CEA}" sibTransId="{208BAAA9-BCDD-4EEC-9112-13F7D716AC9C}"/>
    <dgm:cxn modelId="{8963671E-A94D-4906-93BA-94E6EA6536FE}" type="presOf" srcId="{73F4CB53-3184-407D-8C4F-8E2FA1CE8A18}" destId="{3CD5BD45-66BC-48D4-BFD3-F050FF06436E}" srcOrd="0" destOrd="0" presId="urn:microsoft.com/office/officeart/2005/8/layout/radial4"/>
    <dgm:cxn modelId="{825E2ECD-64FF-4865-9CDF-345CC74710D4}" type="presOf" srcId="{3AB0C1B5-1718-4DC0-BBBC-820A5698556A}" destId="{6C6561DC-7D7D-4A57-8250-1CD4F4D32019}" srcOrd="0" destOrd="0" presId="urn:microsoft.com/office/officeart/2005/8/layout/radial4"/>
    <dgm:cxn modelId="{E533F807-0CD7-4FA0-B7AC-DF49CDB1DBAF}" srcId="{7441900E-9969-4AE1-9238-A26CE3841466}" destId="{00128057-C0E6-4A41-93AD-76A9D3D440D7}" srcOrd="1" destOrd="0" parTransId="{A70209F1-E7D4-4E7E-8F40-349751B5F7D8}" sibTransId="{8C89D8D3-3C59-43B6-B1F9-2FBE9465B5EC}"/>
    <dgm:cxn modelId="{08179DF8-F7AE-483A-BE69-1D6FC9D0723E}" srcId="{2B006EEA-6970-4A3A-991F-E1B64B8B3B43}" destId="{7441900E-9969-4AE1-9238-A26CE3841466}" srcOrd="0" destOrd="0" parTransId="{25D110C4-FFC4-406E-937A-7908238886A2}" sibTransId="{27A4130F-3CBF-47DA-9591-DF2755AA5FD7}"/>
    <dgm:cxn modelId="{A07BDB33-80D0-460C-987D-6F015BCDE861}" type="presOf" srcId="{00128057-C0E6-4A41-93AD-76A9D3D440D7}" destId="{8AB10669-1344-4612-9E8D-74003C3D5D54}" srcOrd="0" destOrd="0" presId="urn:microsoft.com/office/officeart/2005/8/layout/radial4"/>
    <dgm:cxn modelId="{E003076D-3465-4546-9FCF-FAE22052CBA6}" type="presOf" srcId="{FAED81E9-FEA2-4DBB-85F8-0AF317C20D7E}" destId="{78BB1FB3-6064-4DFB-949F-B5E609080C38}" srcOrd="0" destOrd="0" presId="urn:microsoft.com/office/officeart/2005/8/layout/radial4"/>
    <dgm:cxn modelId="{2C7A43F6-A18F-4A53-8E2E-DCBE60FDB4B8}" type="presOf" srcId="{A70209F1-E7D4-4E7E-8F40-349751B5F7D8}" destId="{4085F10F-020C-46A4-84D9-63803E169403}" srcOrd="0" destOrd="0" presId="urn:microsoft.com/office/officeart/2005/8/layout/radial4"/>
    <dgm:cxn modelId="{CCFAA3A8-0EC9-45BA-8320-233082BAAFCC}" type="presOf" srcId="{BC025B21-4573-4020-B594-F0C4F76437E0}" destId="{EAC17024-032A-4F86-8EB6-0AD52E9B64BC}" srcOrd="0" destOrd="0" presId="urn:microsoft.com/office/officeart/2005/8/layout/radial4"/>
    <dgm:cxn modelId="{E9BE1A9D-8E40-450C-B3E0-3C32C407BBAB}" type="presParOf" srcId="{F1873713-4369-4E32-B3D2-CDD5FF6626CE}" destId="{C5B37DE0-01F9-453D-A31E-B493DAD49492}" srcOrd="0" destOrd="0" presId="urn:microsoft.com/office/officeart/2005/8/layout/radial4"/>
    <dgm:cxn modelId="{952369A9-084D-476F-8670-E7D74270EF7F}" type="presParOf" srcId="{F1873713-4369-4E32-B3D2-CDD5FF6626CE}" destId="{48F117D0-A95F-4B05-AE26-48BE75899561}" srcOrd="1" destOrd="0" presId="urn:microsoft.com/office/officeart/2005/8/layout/radial4"/>
    <dgm:cxn modelId="{6AFC6CCC-ACAA-46DB-8BD0-CF4A70916AB4}" type="presParOf" srcId="{F1873713-4369-4E32-B3D2-CDD5FF6626CE}" destId="{EAC17024-032A-4F86-8EB6-0AD52E9B64BC}" srcOrd="2" destOrd="0" presId="urn:microsoft.com/office/officeart/2005/8/layout/radial4"/>
    <dgm:cxn modelId="{335121B8-0EAA-4038-8CF3-B51901EA659B}" type="presParOf" srcId="{F1873713-4369-4E32-B3D2-CDD5FF6626CE}" destId="{4085F10F-020C-46A4-84D9-63803E169403}" srcOrd="3" destOrd="0" presId="urn:microsoft.com/office/officeart/2005/8/layout/radial4"/>
    <dgm:cxn modelId="{DC3C154F-CF5B-4C6F-8308-AE7CAE6097C2}" type="presParOf" srcId="{F1873713-4369-4E32-B3D2-CDD5FF6626CE}" destId="{8AB10669-1344-4612-9E8D-74003C3D5D54}" srcOrd="4" destOrd="0" presId="urn:microsoft.com/office/officeart/2005/8/layout/radial4"/>
    <dgm:cxn modelId="{FE848A8C-A941-4E82-8309-168F11C8CE54}" type="presParOf" srcId="{F1873713-4369-4E32-B3D2-CDD5FF6626CE}" destId="{DC47EEA3-5DE1-427E-A150-C0EA7EA005BB}" srcOrd="5" destOrd="0" presId="urn:microsoft.com/office/officeart/2005/8/layout/radial4"/>
    <dgm:cxn modelId="{545BD5E2-F258-406C-987B-0778EE33CC5E}" type="presParOf" srcId="{F1873713-4369-4E32-B3D2-CDD5FF6626CE}" destId="{6C6561DC-7D7D-4A57-8250-1CD4F4D32019}" srcOrd="6" destOrd="0" presId="urn:microsoft.com/office/officeart/2005/8/layout/radial4"/>
    <dgm:cxn modelId="{F6EC5E68-9586-4E2C-B70F-380E735348F3}" type="presParOf" srcId="{F1873713-4369-4E32-B3D2-CDD5FF6626CE}" destId="{78BB1FB3-6064-4DFB-949F-B5E609080C38}" srcOrd="7" destOrd="0" presId="urn:microsoft.com/office/officeart/2005/8/layout/radial4"/>
    <dgm:cxn modelId="{C3A12EC6-7086-40AC-832A-789F83034F43}" type="presParOf" srcId="{F1873713-4369-4E32-B3D2-CDD5FF6626CE}" destId="{3CD5BD45-66BC-48D4-BFD3-F050FF06436E}" srcOrd="8" destOrd="0" presId="urn:microsoft.com/office/officeart/2005/8/layout/radial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41FD1E-B5D0-402D-BDF1-A2610690A9D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398EA76-0D13-44DA-999E-D85DEE8C2F16}">
      <dgm:prSet phldrT="[ข้อความ]"/>
      <dgm:spPr>
        <a:solidFill>
          <a:srgbClr val="FF9900"/>
        </a:solidFill>
        <a:ln w="57150">
          <a:solidFill>
            <a:srgbClr val="FF6600"/>
          </a:solidFill>
        </a:ln>
      </dgm:spPr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ผู้ส่งสาร</a:t>
          </a:r>
          <a:endParaRPr lang="th-TH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67322F81-C752-4559-8314-A02676BBA743}" type="parTrans" cxnId="{3F3D62BE-844F-4535-8460-915CD5D9738A}">
      <dgm:prSet/>
      <dgm:spPr/>
      <dgm:t>
        <a:bodyPr/>
        <a:lstStyle/>
        <a:p>
          <a:endParaRPr lang="th-TH"/>
        </a:p>
      </dgm:t>
    </dgm:pt>
    <dgm:pt modelId="{83270D51-82AD-4AA1-B867-D015E21341B0}" type="sibTrans" cxnId="{3F3D62BE-844F-4535-8460-915CD5D9738A}">
      <dgm:prSet/>
      <dgm:spPr>
        <a:solidFill>
          <a:srgbClr val="FF9900"/>
        </a:solidFill>
        <a:ln>
          <a:solidFill>
            <a:srgbClr val="FF6600"/>
          </a:solidFill>
        </a:ln>
      </dgm:spPr>
      <dgm:t>
        <a:bodyPr/>
        <a:lstStyle/>
        <a:p>
          <a:endParaRPr lang="th-TH"/>
        </a:p>
      </dgm:t>
    </dgm:pt>
    <dgm:pt modelId="{CB3454A1-D8D4-4C47-91BE-A28ADAF7BC1B}">
      <dgm:prSet phldrT="[ข้อความ]"/>
      <dgm:spPr>
        <a:solidFill>
          <a:srgbClr val="FF9900"/>
        </a:solidFill>
        <a:ln w="57150">
          <a:solidFill>
            <a:srgbClr val="FF6600"/>
          </a:solidFill>
        </a:ln>
      </dgm:spPr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สาร</a:t>
          </a:r>
          <a:endParaRPr lang="th-TH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DC833516-952B-49B6-BA8F-23E66C660279}" type="parTrans" cxnId="{E3B8B006-7991-45C6-B43B-872AE19695FE}">
      <dgm:prSet/>
      <dgm:spPr/>
      <dgm:t>
        <a:bodyPr/>
        <a:lstStyle/>
        <a:p>
          <a:endParaRPr lang="th-TH"/>
        </a:p>
      </dgm:t>
    </dgm:pt>
    <dgm:pt modelId="{178F48D5-3E5F-46A7-9204-C2D32F63A228}" type="sibTrans" cxnId="{E3B8B006-7991-45C6-B43B-872AE19695FE}">
      <dgm:prSet/>
      <dgm:spPr>
        <a:solidFill>
          <a:srgbClr val="FF9900"/>
        </a:solidFill>
        <a:ln>
          <a:solidFill>
            <a:srgbClr val="FF6600"/>
          </a:solidFill>
        </a:ln>
      </dgm:spPr>
      <dgm:t>
        <a:bodyPr/>
        <a:lstStyle/>
        <a:p>
          <a:endParaRPr lang="th-TH"/>
        </a:p>
      </dgm:t>
    </dgm:pt>
    <dgm:pt modelId="{9283AE33-2AB0-4BA7-A34B-51CA10684569}">
      <dgm:prSet phldrT="[ข้อความ]"/>
      <dgm:spPr>
        <a:solidFill>
          <a:srgbClr val="FF9900"/>
        </a:solidFill>
        <a:ln w="57150">
          <a:solidFill>
            <a:srgbClr val="FF6600"/>
          </a:solidFill>
        </a:ln>
      </dgm:spPr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ผู้รับสาร</a:t>
          </a:r>
          <a:endParaRPr lang="th-TH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A007979D-18DF-414C-BDA8-FCEEB22DB538}" type="parTrans" cxnId="{E70769F0-B0CA-4753-AA86-6246FB8A3EB6}">
      <dgm:prSet/>
      <dgm:spPr/>
      <dgm:t>
        <a:bodyPr/>
        <a:lstStyle/>
        <a:p>
          <a:endParaRPr lang="th-TH"/>
        </a:p>
      </dgm:t>
    </dgm:pt>
    <dgm:pt modelId="{8EEF9CE8-6908-43CC-8B42-2BB585CDD6A6}" type="sibTrans" cxnId="{E70769F0-B0CA-4753-AA86-6246FB8A3EB6}">
      <dgm:prSet/>
      <dgm:spPr/>
      <dgm:t>
        <a:bodyPr/>
        <a:lstStyle/>
        <a:p>
          <a:endParaRPr lang="th-TH"/>
        </a:p>
      </dgm:t>
    </dgm:pt>
    <dgm:pt modelId="{7214CFBF-071D-4F33-B855-7231DB3B10F1}">
      <dgm:prSet/>
      <dgm:spPr>
        <a:solidFill>
          <a:srgbClr val="FF9900"/>
        </a:solidFill>
        <a:ln w="57150">
          <a:solidFill>
            <a:srgbClr val="FF6600"/>
          </a:solidFill>
        </a:ln>
      </dgm:spPr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สื่อ</a:t>
          </a:r>
          <a:endParaRPr lang="th-TH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0BC7A8CB-C3A2-4795-A9FC-1C34341D3468}" type="parTrans" cxnId="{CB5A417C-20BA-4176-A038-1C071EA1083A}">
      <dgm:prSet/>
      <dgm:spPr/>
      <dgm:t>
        <a:bodyPr/>
        <a:lstStyle/>
        <a:p>
          <a:endParaRPr lang="th-TH"/>
        </a:p>
      </dgm:t>
    </dgm:pt>
    <dgm:pt modelId="{50C9476E-DA9E-4D98-8AA1-02EE91D2A9D4}" type="sibTrans" cxnId="{CB5A417C-20BA-4176-A038-1C071EA1083A}">
      <dgm:prSet/>
      <dgm:spPr>
        <a:solidFill>
          <a:srgbClr val="FF9900"/>
        </a:solidFill>
        <a:ln>
          <a:solidFill>
            <a:srgbClr val="FF6600"/>
          </a:solidFill>
        </a:ln>
      </dgm:spPr>
      <dgm:t>
        <a:bodyPr/>
        <a:lstStyle/>
        <a:p>
          <a:endParaRPr lang="th-TH"/>
        </a:p>
      </dgm:t>
    </dgm:pt>
    <dgm:pt modelId="{9F78B950-4211-4A8C-A045-9F091D3E8AC7}" type="pres">
      <dgm:prSet presAssocID="{0941FD1E-B5D0-402D-BDF1-A2610690A9DC}" presName="Name0" presStyleCnt="0">
        <dgm:presLayoutVars>
          <dgm:dir/>
          <dgm:resizeHandles val="exact"/>
        </dgm:presLayoutVars>
      </dgm:prSet>
      <dgm:spPr/>
    </dgm:pt>
    <dgm:pt modelId="{5B6DF11F-B357-4E33-9DFE-FDF1B8985804}" type="pres">
      <dgm:prSet presAssocID="{B398EA76-0D13-44DA-999E-D85DEE8C2F1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72A161F-8124-4DD3-BC26-236FF462D0E4}" type="pres">
      <dgm:prSet presAssocID="{83270D51-82AD-4AA1-B867-D015E21341B0}" presName="sibTrans" presStyleLbl="sibTrans2D1" presStyleIdx="0" presStyleCnt="3"/>
      <dgm:spPr/>
      <dgm:t>
        <a:bodyPr/>
        <a:lstStyle/>
        <a:p>
          <a:endParaRPr lang="th-TH"/>
        </a:p>
      </dgm:t>
    </dgm:pt>
    <dgm:pt modelId="{55652930-C74F-4B18-8050-992FACD7F5DA}" type="pres">
      <dgm:prSet presAssocID="{83270D51-82AD-4AA1-B867-D015E21341B0}" presName="connectorText" presStyleLbl="sibTrans2D1" presStyleIdx="0" presStyleCnt="3"/>
      <dgm:spPr/>
      <dgm:t>
        <a:bodyPr/>
        <a:lstStyle/>
        <a:p>
          <a:endParaRPr lang="th-TH"/>
        </a:p>
      </dgm:t>
    </dgm:pt>
    <dgm:pt modelId="{56A43D1F-87FD-4832-8019-E26FCE063D43}" type="pres">
      <dgm:prSet presAssocID="{CB3454A1-D8D4-4C47-91BE-A28ADAF7BC1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93AA94F-B178-4C0A-BEF4-9C59E82DDC5B}" type="pres">
      <dgm:prSet presAssocID="{178F48D5-3E5F-46A7-9204-C2D32F63A228}" presName="sibTrans" presStyleLbl="sibTrans2D1" presStyleIdx="1" presStyleCnt="3"/>
      <dgm:spPr/>
      <dgm:t>
        <a:bodyPr/>
        <a:lstStyle/>
        <a:p>
          <a:endParaRPr lang="th-TH"/>
        </a:p>
      </dgm:t>
    </dgm:pt>
    <dgm:pt modelId="{B07B8453-E277-4279-B0AC-3E6800FC3BE3}" type="pres">
      <dgm:prSet presAssocID="{178F48D5-3E5F-46A7-9204-C2D32F63A228}" presName="connectorText" presStyleLbl="sibTrans2D1" presStyleIdx="1" presStyleCnt="3"/>
      <dgm:spPr/>
      <dgm:t>
        <a:bodyPr/>
        <a:lstStyle/>
        <a:p>
          <a:endParaRPr lang="th-TH"/>
        </a:p>
      </dgm:t>
    </dgm:pt>
    <dgm:pt modelId="{FDE04F7D-C9AA-4224-B438-E6FC2B6A9E67}" type="pres">
      <dgm:prSet presAssocID="{7214CFBF-071D-4F33-B855-7231DB3B10F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E85252E-5900-4CD4-93C7-1B30E0196661}" type="pres">
      <dgm:prSet presAssocID="{50C9476E-DA9E-4D98-8AA1-02EE91D2A9D4}" presName="sibTrans" presStyleLbl="sibTrans2D1" presStyleIdx="2" presStyleCnt="3"/>
      <dgm:spPr/>
      <dgm:t>
        <a:bodyPr/>
        <a:lstStyle/>
        <a:p>
          <a:endParaRPr lang="th-TH"/>
        </a:p>
      </dgm:t>
    </dgm:pt>
    <dgm:pt modelId="{484BFECD-38A9-42CA-8F09-E77930F6DB57}" type="pres">
      <dgm:prSet presAssocID="{50C9476E-DA9E-4D98-8AA1-02EE91D2A9D4}" presName="connectorText" presStyleLbl="sibTrans2D1" presStyleIdx="2" presStyleCnt="3"/>
      <dgm:spPr/>
      <dgm:t>
        <a:bodyPr/>
        <a:lstStyle/>
        <a:p>
          <a:endParaRPr lang="th-TH"/>
        </a:p>
      </dgm:t>
    </dgm:pt>
    <dgm:pt modelId="{895D00B3-D2BC-498C-86BD-96F457D00756}" type="pres">
      <dgm:prSet presAssocID="{9283AE33-2AB0-4BA7-A34B-51CA1068456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7BE203E1-F858-4FBB-A63C-97CA73514DB8}" type="presOf" srcId="{178F48D5-3E5F-46A7-9204-C2D32F63A228}" destId="{B07B8453-E277-4279-B0AC-3E6800FC3BE3}" srcOrd="1" destOrd="0" presId="urn:microsoft.com/office/officeart/2005/8/layout/process1"/>
    <dgm:cxn modelId="{E70769F0-B0CA-4753-AA86-6246FB8A3EB6}" srcId="{0941FD1E-B5D0-402D-BDF1-A2610690A9DC}" destId="{9283AE33-2AB0-4BA7-A34B-51CA10684569}" srcOrd="3" destOrd="0" parTransId="{A007979D-18DF-414C-BDA8-FCEEB22DB538}" sibTransId="{8EEF9CE8-6908-43CC-8B42-2BB585CDD6A6}"/>
    <dgm:cxn modelId="{72853CEE-1B87-4526-8BFD-549D534AD8BD}" type="presOf" srcId="{178F48D5-3E5F-46A7-9204-C2D32F63A228}" destId="{393AA94F-B178-4C0A-BEF4-9C59E82DDC5B}" srcOrd="0" destOrd="0" presId="urn:microsoft.com/office/officeart/2005/8/layout/process1"/>
    <dgm:cxn modelId="{A4CBC4DC-F732-46BE-B3E3-C17898C8DECC}" type="presOf" srcId="{83270D51-82AD-4AA1-B867-D015E21341B0}" destId="{372A161F-8124-4DD3-BC26-236FF462D0E4}" srcOrd="0" destOrd="0" presId="urn:microsoft.com/office/officeart/2005/8/layout/process1"/>
    <dgm:cxn modelId="{711D6614-1B91-4B20-BEAB-347280261A98}" type="presOf" srcId="{50C9476E-DA9E-4D98-8AA1-02EE91D2A9D4}" destId="{484BFECD-38A9-42CA-8F09-E77930F6DB57}" srcOrd="1" destOrd="0" presId="urn:microsoft.com/office/officeart/2005/8/layout/process1"/>
    <dgm:cxn modelId="{E65CF1E0-3FFD-4224-B7A8-56E4AA389C9F}" type="presOf" srcId="{9283AE33-2AB0-4BA7-A34B-51CA10684569}" destId="{895D00B3-D2BC-498C-86BD-96F457D00756}" srcOrd="0" destOrd="0" presId="urn:microsoft.com/office/officeart/2005/8/layout/process1"/>
    <dgm:cxn modelId="{CB5A417C-20BA-4176-A038-1C071EA1083A}" srcId="{0941FD1E-B5D0-402D-BDF1-A2610690A9DC}" destId="{7214CFBF-071D-4F33-B855-7231DB3B10F1}" srcOrd="2" destOrd="0" parTransId="{0BC7A8CB-C3A2-4795-A9FC-1C34341D3468}" sibTransId="{50C9476E-DA9E-4D98-8AA1-02EE91D2A9D4}"/>
    <dgm:cxn modelId="{061A6CE8-9FB2-4AD4-9413-267A31A7B04A}" type="presOf" srcId="{7214CFBF-071D-4F33-B855-7231DB3B10F1}" destId="{FDE04F7D-C9AA-4224-B438-E6FC2B6A9E67}" srcOrd="0" destOrd="0" presId="urn:microsoft.com/office/officeart/2005/8/layout/process1"/>
    <dgm:cxn modelId="{5DD9938E-04F7-4BF9-BF08-D39284B0DB27}" type="presOf" srcId="{B398EA76-0D13-44DA-999E-D85DEE8C2F16}" destId="{5B6DF11F-B357-4E33-9DFE-FDF1B8985804}" srcOrd="0" destOrd="0" presId="urn:microsoft.com/office/officeart/2005/8/layout/process1"/>
    <dgm:cxn modelId="{9ABCD565-FCA3-472F-8181-8569CE739BEC}" type="presOf" srcId="{CB3454A1-D8D4-4C47-91BE-A28ADAF7BC1B}" destId="{56A43D1F-87FD-4832-8019-E26FCE063D43}" srcOrd="0" destOrd="0" presId="urn:microsoft.com/office/officeart/2005/8/layout/process1"/>
    <dgm:cxn modelId="{E3B8B006-7991-45C6-B43B-872AE19695FE}" srcId="{0941FD1E-B5D0-402D-BDF1-A2610690A9DC}" destId="{CB3454A1-D8D4-4C47-91BE-A28ADAF7BC1B}" srcOrd="1" destOrd="0" parTransId="{DC833516-952B-49B6-BA8F-23E66C660279}" sibTransId="{178F48D5-3E5F-46A7-9204-C2D32F63A228}"/>
    <dgm:cxn modelId="{CB5B8483-7B87-4A19-A797-BD959DB48F2B}" type="presOf" srcId="{0941FD1E-B5D0-402D-BDF1-A2610690A9DC}" destId="{9F78B950-4211-4A8C-A045-9F091D3E8AC7}" srcOrd="0" destOrd="0" presId="urn:microsoft.com/office/officeart/2005/8/layout/process1"/>
    <dgm:cxn modelId="{19994A17-EF53-49C8-93E7-4D0201C59C55}" type="presOf" srcId="{50C9476E-DA9E-4D98-8AA1-02EE91D2A9D4}" destId="{CE85252E-5900-4CD4-93C7-1B30E0196661}" srcOrd="0" destOrd="0" presId="urn:microsoft.com/office/officeart/2005/8/layout/process1"/>
    <dgm:cxn modelId="{3F3D62BE-844F-4535-8460-915CD5D9738A}" srcId="{0941FD1E-B5D0-402D-BDF1-A2610690A9DC}" destId="{B398EA76-0D13-44DA-999E-D85DEE8C2F16}" srcOrd="0" destOrd="0" parTransId="{67322F81-C752-4559-8314-A02676BBA743}" sibTransId="{83270D51-82AD-4AA1-B867-D015E21341B0}"/>
    <dgm:cxn modelId="{6E89EBC4-5439-4EDF-A4E1-5087016BD93E}" type="presOf" srcId="{83270D51-82AD-4AA1-B867-D015E21341B0}" destId="{55652930-C74F-4B18-8050-992FACD7F5DA}" srcOrd="1" destOrd="0" presId="urn:microsoft.com/office/officeart/2005/8/layout/process1"/>
    <dgm:cxn modelId="{6B376DAD-7E98-48A1-9A5E-770953C014BE}" type="presParOf" srcId="{9F78B950-4211-4A8C-A045-9F091D3E8AC7}" destId="{5B6DF11F-B357-4E33-9DFE-FDF1B8985804}" srcOrd="0" destOrd="0" presId="urn:microsoft.com/office/officeart/2005/8/layout/process1"/>
    <dgm:cxn modelId="{7A913C73-0693-4F20-8171-C4C3504D9D36}" type="presParOf" srcId="{9F78B950-4211-4A8C-A045-9F091D3E8AC7}" destId="{372A161F-8124-4DD3-BC26-236FF462D0E4}" srcOrd="1" destOrd="0" presId="urn:microsoft.com/office/officeart/2005/8/layout/process1"/>
    <dgm:cxn modelId="{843B744A-94B2-4D56-A170-8D7CBED4DE0C}" type="presParOf" srcId="{372A161F-8124-4DD3-BC26-236FF462D0E4}" destId="{55652930-C74F-4B18-8050-992FACD7F5DA}" srcOrd="0" destOrd="0" presId="urn:microsoft.com/office/officeart/2005/8/layout/process1"/>
    <dgm:cxn modelId="{D99B9F31-FB03-4A9B-A4C8-2250536FE8C1}" type="presParOf" srcId="{9F78B950-4211-4A8C-A045-9F091D3E8AC7}" destId="{56A43D1F-87FD-4832-8019-E26FCE063D43}" srcOrd="2" destOrd="0" presId="urn:microsoft.com/office/officeart/2005/8/layout/process1"/>
    <dgm:cxn modelId="{B980E9CA-6EA9-43F6-BD4C-98FFE37EFF78}" type="presParOf" srcId="{9F78B950-4211-4A8C-A045-9F091D3E8AC7}" destId="{393AA94F-B178-4C0A-BEF4-9C59E82DDC5B}" srcOrd="3" destOrd="0" presId="urn:microsoft.com/office/officeart/2005/8/layout/process1"/>
    <dgm:cxn modelId="{84BED600-5413-4B86-94B3-2746FF79DDDB}" type="presParOf" srcId="{393AA94F-B178-4C0A-BEF4-9C59E82DDC5B}" destId="{B07B8453-E277-4279-B0AC-3E6800FC3BE3}" srcOrd="0" destOrd="0" presId="urn:microsoft.com/office/officeart/2005/8/layout/process1"/>
    <dgm:cxn modelId="{8465D274-A8DC-4BAF-ABE3-304EB3897ED7}" type="presParOf" srcId="{9F78B950-4211-4A8C-A045-9F091D3E8AC7}" destId="{FDE04F7D-C9AA-4224-B438-E6FC2B6A9E67}" srcOrd="4" destOrd="0" presId="urn:microsoft.com/office/officeart/2005/8/layout/process1"/>
    <dgm:cxn modelId="{87C228F9-3E55-450E-A446-3059E61E6F77}" type="presParOf" srcId="{9F78B950-4211-4A8C-A045-9F091D3E8AC7}" destId="{CE85252E-5900-4CD4-93C7-1B30E0196661}" srcOrd="5" destOrd="0" presId="urn:microsoft.com/office/officeart/2005/8/layout/process1"/>
    <dgm:cxn modelId="{7B776136-5314-49B7-9FB8-5AEDC2ED04E5}" type="presParOf" srcId="{CE85252E-5900-4CD4-93C7-1B30E0196661}" destId="{484BFECD-38A9-42CA-8F09-E77930F6DB57}" srcOrd="0" destOrd="0" presId="urn:microsoft.com/office/officeart/2005/8/layout/process1"/>
    <dgm:cxn modelId="{C8E10821-7641-460E-AA8E-A44E422524F8}" type="presParOf" srcId="{9F78B950-4211-4A8C-A045-9F091D3E8AC7}" destId="{895D00B3-D2BC-498C-86BD-96F457D00756}" srcOrd="6" destOrd="0" presId="urn:microsoft.com/office/officeart/2005/8/layout/process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B2D672-E9EC-41D8-B477-6DA926D45F7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5DD3E82A-8CBF-4F1E-81A0-05608D357F99}">
      <dgm:prSet phldrT="[ข้อความ]" custT="1"/>
      <dgm:spPr>
        <a:solidFill>
          <a:srgbClr val="FF66FF"/>
        </a:solidFill>
        <a:ln>
          <a:solidFill>
            <a:srgbClr val="FF00FF"/>
          </a:solidFill>
        </a:ln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วัตถุประสงค์ในการสื่อสาร</a:t>
          </a:r>
          <a:endParaRPr lang="th-TH" sz="32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81295C14-3840-45C2-B001-83183AF1FF70}" type="parTrans" cxnId="{D8575299-63C6-4DE8-81C9-C9152DE7C30B}">
      <dgm:prSet/>
      <dgm:spPr/>
      <dgm:t>
        <a:bodyPr/>
        <a:lstStyle/>
        <a:p>
          <a:endParaRPr lang="th-TH"/>
        </a:p>
      </dgm:t>
    </dgm:pt>
    <dgm:pt modelId="{76A28811-739C-4141-821A-C5F0DA5B726B}" type="sibTrans" cxnId="{D8575299-63C6-4DE8-81C9-C9152DE7C30B}">
      <dgm:prSet/>
      <dgm:spPr/>
      <dgm:t>
        <a:bodyPr/>
        <a:lstStyle/>
        <a:p>
          <a:endParaRPr lang="th-TH"/>
        </a:p>
      </dgm:t>
    </dgm:pt>
    <dgm:pt modelId="{20F34BC0-6A3F-4223-8A2B-E0224AE3C2A9}">
      <dgm:prSet phldrT="[ข้อความ]" custT="1"/>
      <dgm:spPr>
        <a:gradFill flip="none" rotWithShape="0">
          <a:gsLst>
            <a:gs pos="0">
              <a:srgbClr val="FF00FF">
                <a:tint val="66000"/>
                <a:satMod val="160000"/>
              </a:srgbClr>
            </a:gs>
            <a:gs pos="50000">
              <a:srgbClr val="FF00FF">
                <a:tint val="44500"/>
                <a:satMod val="160000"/>
              </a:srgbClr>
            </a:gs>
            <a:gs pos="100000">
              <a:srgbClr val="FF00FF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00FF"/>
          </a:solidFill>
        </a:ln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เพื่อชักจูงใจ</a:t>
          </a:r>
          <a:endParaRPr lang="th-TH" sz="32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B4BAF30B-3841-46C6-B4D6-EFCBAB3EA848}" type="parTrans" cxnId="{69523733-6765-46B2-AA66-B3531AA8FCDC}">
      <dgm:prSet/>
      <dgm:spPr>
        <a:gradFill flip="none" rotWithShape="0">
          <a:gsLst>
            <a:gs pos="0">
              <a:srgbClr val="FF00FF">
                <a:tint val="66000"/>
                <a:satMod val="160000"/>
              </a:srgbClr>
            </a:gs>
            <a:gs pos="50000">
              <a:srgbClr val="FF00FF">
                <a:tint val="44500"/>
                <a:satMod val="160000"/>
              </a:srgbClr>
            </a:gs>
            <a:gs pos="100000">
              <a:srgbClr val="FF00FF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00FF"/>
          </a:solidFill>
        </a:ln>
      </dgm:spPr>
      <dgm:t>
        <a:bodyPr/>
        <a:lstStyle/>
        <a:p>
          <a:endParaRPr lang="th-TH"/>
        </a:p>
      </dgm:t>
    </dgm:pt>
    <dgm:pt modelId="{E4E5FF69-2088-4AD9-89C8-8CD03E5EDF75}" type="sibTrans" cxnId="{69523733-6765-46B2-AA66-B3531AA8FCDC}">
      <dgm:prSet/>
      <dgm:spPr/>
      <dgm:t>
        <a:bodyPr/>
        <a:lstStyle/>
        <a:p>
          <a:endParaRPr lang="th-TH"/>
        </a:p>
      </dgm:t>
    </dgm:pt>
    <dgm:pt modelId="{77CD330C-5D88-41A6-B49D-9E2FDD368CC2}">
      <dgm:prSet phldrT="[ข้อความ]" custT="1"/>
      <dgm:spPr>
        <a:gradFill flip="none" rotWithShape="0">
          <a:gsLst>
            <a:gs pos="0">
              <a:srgbClr val="FF00FF">
                <a:tint val="66000"/>
                <a:satMod val="160000"/>
              </a:srgbClr>
            </a:gs>
            <a:gs pos="50000">
              <a:srgbClr val="FF00FF">
                <a:tint val="44500"/>
                <a:satMod val="160000"/>
              </a:srgbClr>
            </a:gs>
            <a:gs pos="100000">
              <a:srgbClr val="FF00FF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00FF"/>
          </a:solidFill>
        </a:ln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เพื่อเรียนรู้</a:t>
          </a:r>
          <a:endParaRPr lang="th-TH" sz="32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FE498682-75BB-40F8-98B0-DD665632B9EA}" type="parTrans" cxnId="{9AF85715-BDBC-48D5-A807-FAF3F5E62F43}">
      <dgm:prSet/>
      <dgm:spPr>
        <a:gradFill flip="none" rotWithShape="0">
          <a:gsLst>
            <a:gs pos="0">
              <a:srgbClr val="FF00FF">
                <a:tint val="66000"/>
                <a:satMod val="160000"/>
              </a:srgbClr>
            </a:gs>
            <a:gs pos="50000">
              <a:srgbClr val="FF00FF">
                <a:tint val="44500"/>
                <a:satMod val="160000"/>
              </a:srgbClr>
            </a:gs>
            <a:gs pos="100000">
              <a:srgbClr val="FF00FF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00FF"/>
          </a:solidFill>
        </a:ln>
      </dgm:spPr>
      <dgm:t>
        <a:bodyPr/>
        <a:lstStyle/>
        <a:p>
          <a:endParaRPr lang="th-TH"/>
        </a:p>
      </dgm:t>
    </dgm:pt>
    <dgm:pt modelId="{44EABB04-6B36-4FE9-82DB-897427F6261C}" type="sibTrans" cxnId="{9AF85715-BDBC-48D5-A807-FAF3F5E62F43}">
      <dgm:prSet/>
      <dgm:spPr/>
      <dgm:t>
        <a:bodyPr/>
        <a:lstStyle/>
        <a:p>
          <a:endParaRPr lang="th-TH"/>
        </a:p>
      </dgm:t>
    </dgm:pt>
    <dgm:pt modelId="{1EEFCDF1-EA2D-4208-88BA-366BBB2F135B}">
      <dgm:prSet phldrT="[ข้อความ]" custT="1"/>
      <dgm:spPr>
        <a:gradFill flip="none" rotWithShape="0">
          <a:gsLst>
            <a:gs pos="0">
              <a:srgbClr val="FF00FF">
                <a:tint val="66000"/>
                <a:satMod val="160000"/>
              </a:srgbClr>
            </a:gs>
            <a:gs pos="50000">
              <a:srgbClr val="FF00FF">
                <a:tint val="44500"/>
                <a:satMod val="160000"/>
              </a:srgbClr>
            </a:gs>
            <a:gs pos="100000">
              <a:srgbClr val="FF00FF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00FF"/>
          </a:solidFill>
        </a:ln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เพื่อตัดสินใจ</a:t>
          </a:r>
          <a:endParaRPr lang="th-TH" sz="32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06FF5176-E044-481F-A8F1-0701A254146E}" type="parTrans" cxnId="{CDDA6A6C-2BDB-4367-8D1F-3380C002C227}">
      <dgm:prSet/>
      <dgm:spPr>
        <a:gradFill flip="none" rotWithShape="0">
          <a:gsLst>
            <a:gs pos="0">
              <a:srgbClr val="FF00FF">
                <a:tint val="66000"/>
                <a:satMod val="160000"/>
              </a:srgbClr>
            </a:gs>
            <a:gs pos="50000">
              <a:srgbClr val="FF00FF">
                <a:tint val="44500"/>
                <a:satMod val="160000"/>
              </a:srgbClr>
            </a:gs>
            <a:gs pos="100000">
              <a:srgbClr val="FF00FF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00FF"/>
          </a:solidFill>
        </a:ln>
      </dgm:spPr>
      <dgm:t>
        <a:bodyPr/>
        <a:lstStyle/>
        <a:p>
          <a:endParaRPr lang="th-TH"/>
        </a:p>
      </dgm:t>
    </dgm:pt>
    <dgm:pt modelId="{71CC5754-66EB-466F-BC58-04E45428519C}" type="sibTrans" cxnId="{CDDA6A6C-2BDB-4367-8D1F-3380C002C227}">
      <dgm:prSet/>
      <dgm:spPr/>
      <dgm:t>
        <a:bodyPr/>
        <a:lstStyle/>
        <a:p>
          <a:endParaRPr lang="th-TH"/>
        </a:p>
      </dgm:t>
    </dgm:pt>
    <dgm:pt modelId="{EB5A4EB3-2504-478B-9726-A0A56214F4C0}">
      <dgm:prSet custT="1"/>
      <dgm:spPr>
        <a:gradFill flip="none" rotWithShape="0">
          <a:gsLst>
            <a:gs pos="0">
              <a:srgbClr val="FF00FF">
                <a:tint val="66000"/>
                <a:satMod val="160000"/>
              </a:srgbClr>
            </a:gs>
            <a:gs pos="50000">
              <a:srgbClr val="FF00FF">
                <a:tint val="44500"/>
                <a:satMod val="160000"/>
              </a:srgbClr>
            </a:gs>
            <a:gs pos="100000">
              <a:srgbClr val="FF00FF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00FF"/>
          </a:solidFill>
        </a:ln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เพื่อความบันเทิง</a:t>
          </a:r>
          <a:endParaRPr lang="th-TH" sz="32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09404154-EA83-4152-B4BB-9C0DBA5C3537}" type="parTrans" cxnId="{9F6FA444-E1E2-4509-9EB6-2CA831C40FE8}">
      <dgm:prSet/>
      <dgm:spPr>
        <a:gradFill flip="none" rotWithShape="0">
          <a:gsLst>
            <a:gs pos="0">
              <a:srgbClr val="FF00FF">
                <a:tint val="66000"/>
                <a:satMod val="160000"/>
              </a:srgbClr>
            </a:gs>
            <a:gs pos="50000">
              <a:srgbClr val="FF00FF">
                <a:tint val="44500"/>
                <a:satMod val="160000"/>
              </a:srgbClr>
            </a:gs>
            <a:gs pos="100000">
              <a:srgbClr val="FF00FF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00FF"/>
          </a:solidFill>
        </a:ln>
      </dgm:spPr>
      <dgm:t>
        <a:bodyPr/>
        <a:lstStyle/>
        <a:p>
          <a:endParaRPr lang="th-TH"/>
        </a:p>
      </dgm:t>
    </dgm:pt>
    <dgm:pt modelId="{71D76F4A-1578-4C8F-92FA-F1551FD5A446}" type="sibTrans" cxnId="{9F6FA444-E1E2-4509-9EB6-2CA831C40FE8}">
      <dgm:prSet/>
      <dgm:spPr/>
      <dgm:t>
        <a:bodyPr/>
        <a:lstStyle/>
        <a:p>
          <a:endParaRPr lang="th-TH"/>
        </a:p>
      </dgm:t>
    </dgm:pt>
    <dgm:pt modelId="{0BDF27E7-C092-42CB-B2CC-B52563790883}">
      <dgm:prSet custT="1"/>
      <dgm:spPr>
        <a:gradFill flip="none" rotWithShape="0">
          <a:gsLst>
            <a:gs pos="0">
              <a:srgbClr val="FF00FF">
                <a:tint val="66000"/>
                <a:satMod val="160000"/>
              </a:srgbClr>
            </a:gs>
            <a:gs pos="50000">
              <a:srgbClr val="FF00FF">
                <a:tint val="44500"/>
                <a:satMod val="160000"/>
              </a:srgbClr>
            </a:gs>
            <a:gs pos="100000">
              <a:srgbClr val="FF00FF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00FF"/>
          </a:solidFill>
        </a:ln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เพื่อให้การศึกษา</a:t>
          </a:r>
          <a:endParaRPr lang="th-TH" sz="32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087176DF-49B8-4063-956D-C27689C8AE31}" type="parTrans" cxnId="{6809955E-3D16-4AEC-BDC1-3B5FE856710A}">
      <dgm:prSet/>
      <dgm:spPr>
        <a:gradFill flip="none" rotWithShape="0">
          <a:gsLst>
            <a:gs pos="0">
              <a:srgbClr val="FF00FF">
                <a:tint val="66000"/>
                <a:satMod val="160000"/>
              </a:srgbClr>
            </a:gs>
            <a:gs pos="50000">
              <a:srgbClr val="FF00FF">
                <a:tint val="44500"/>
                <a:satMod val="160000"/>
              </a:srgbClr>
            </a:gs>
            <a:gs pos="100000">
              <a:srgbClr val="FF00FF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00FF"/>
          </a:solidFill>
        </a:ln>
      </dgm:spPr>
      <dgm:t>
        <a:bodyPr/>
        <a:lstStyle/>
        <a:p>
          <a:endParaRPr lang="th-TH"/>
        </a:p>
      </dgm:t>
    </dgm:pt>
    <dgm:pt modelId="{EECFD755-A50D-488A-BADD-EF496633343F}" type="sibTrans" cxnId="{6809955E-3D16-4AEC-BDC1-3B5FE856710A}">
      <dgm:prSet/>
      <dgm:spPr/>
      <dgm:t>
        <a:bodyPr/>
        <a:lstStyle/>
        <a:p>
          <a:endParaRPr lang="th-TH"/>
        </a:p>
      </dgm:t>
    </dgm:pt>
    <dgm:pt modelId="{DFA4780F-97BA-434C-9257-0E26513C6932}">
      <dgm:prSet custT="1"/>
      <dgm:spPr>
        <a:gradFill flip="none" rotWithShape="0">
          <a:gsLst>
            <a:gs pos="0">
              <a:srgbClr val="FF00FF">
                <a:tint val="66000"/>
                <a:satMod val="160000"/>
              </a:srgbClr>
            </a:gs>
            <a:gs pos="50000">
              <a:srgbClr val="FF00FF">
                <a:tint val="44500"/>
                <a:satMod val="160000"/>
              </a:srgbClr>
            </a:gs>
            <a:gs pos="100000">
              <a:srgbClr val="FF00FF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00FF"/>
          </a:solidFill>
        </a:ln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เพื่อแจ้งให้ทราบ</a:t>
          </a:r>
          <a:endParaRPr lang="th-TH" sz="32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90CCD47F-4628-4C9F-874B-4D77738105F6}" type="parTrans" cxnId="{F65A5448-32CA-4AE5-9F04-0DAA28B1C0C4}">
      <dgm:prSet/>
      <dgm:spPr>
        <a:gradFill flip="none" rotWithShape="0">
          <a:gsLst>
            <a:gs pos="0">
              <a:srgbClr val="FF00FF">
                <a:tint val="66000"/>
                <a:satMod val="160000"/>
              </a:srgbClr>
            </a:gs>
            <a:gs pos="50000">
              <a:srgbClr val="FF00FF">
                <a:tint val="44500"/>
                <a:satMod val="160000"/>
              </a:srgbClr>
            </a:gs>
            <a:gs pos="100000">
              <a:srgbClr val="FF00FF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rgbClr val="FF00FF"/>
          </a:solidFill>
        </a:ln>
      </dgm:spPr>
      <dgm:t>
        <a:bodyPr/>
        <a:lstStyle/>
        <a:p>
          <a:endParaRPr lang="th-TH"/>
        </a:p>
      </dgm:t>
    </dgm:pt>
    <dgm:pt modelId="{36DED65B-2296-47F3-9E4A-8F2898E88A24}" type="sibTrans" cxnId="{F65A5448-32CA-4AE5-9F04-0DAA28B1C0C4}">
      <dgm:prSet/>
      <dgm:spPr/>
      <dgm:t>
        <a:bodyPr/>
        <a:lstStyle/>
        <a:p>
          <a:endParaRPr lang="th-TH"/>
        </a:p>
      </dgm:t>
    </dgm:pt>
    <dgm:pt modelId="{8B9A2E4B-B56C-4E69-99F7-C6BD8420817F}" type="pres">
      <dgm:prSet presAssocID="{14B2D672-E9EC-41D8-B477-6DA926D45F7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D4EF7E78-4F7E-4938-8AD5-F1CB01811BCE}" type="pres">
      <dgm:prSet presAssocID="{5DD3E82A-8CBF-4F1E-81A0-05608D357F99}" presName="centerShape" presStyleLbl="node0" presStyleIdx="0" presStyleCnt="1" custScaleX="117890" custScaleY="92293"/>
      <dgm:spPr/>
      <dgm:t>
        <a:bodyPr/>
        <a:lstStyle/>
        <a:p>
          <a:endParaRPr lang="th-TH"/>
        </a:p>
      </dgm:t>
    </dgm:pt>
    <dgm:pt modelId="{B9DA94C8-36A0-4E4F-9D80-13825F84ADF4}" type="pres">
      <dgm:prSet presAssocID="{90CCD47F-4628-4C9F-874B-4D77738105F6}" presName="parTrans" presStyleLbl="bgSibTrans2D1" presStyleIdx="0" presStyleCnt="6"/>
      <dgm:spPr/>
      <dgm:t>
        <a:bodyPr/>
        <a:lstStyle/>
        <a:p>
          <a:endParaRPr lang="th-TH"/>
        </a:p>
      </dgm:t>
    </dgm:pt>
    <dgm:pt modelId="{44DD9CBC-67DD-4F3E-851E-3B55FB2AE78C}" type="pres">
      <dgm:prSet presAssocID="{DFA4780F-97BA-434C-9257-0E26513C693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B43F054-A637-4432-B2F0-B1A204AF40E7}" type="pres">
      <dgm:prSet presAssocID="{087176DF-49B8-4063-956D-C27689C8AE31}" presName="parTrans" presStyleLbl="bgSibTrans2D1" presStyleIdx="1" presStyleCnt="6"/>
      <dgm:spPr/>
      <dgm:t>
        <a:bodyPr/>
        <a:lstStyle/>
        <a:p>
          <a:endParaRPr lang="th-TH"/>
        </a:p>
      </dgm:t>
    </dgm:pt>
    <dgm:pt modelId="{3C6401CE-F9E4-4F21-9854-8C320D001A73}" type="pres">
      <dgm:prSet presAssocID="{0BDF27E7-C092-42CB-B2CC-B52563790883}" presName="node" presStyleLbl="node1" presStyleIdx="1" presStyleCnt="6" custRadScaleRad="98652" custRadScaleInc="-1020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6815C19-4829-446C-AB7F-E90E1B43BE9E}" type="pres">
      <dgm:prSet presAssocID="{09404154-EA83-4152-B4BB-9C0DBA5C3537}" presName="parTrans" presStyleLbl="bgSibTrans2D1" presStyleIdx="2" presStyleCnt="6"/>
      <dgm:spPr/>
      <dgm:t>
        <a:bodyPr/>
        <a:lstStyle/>
        <a:p>
          <a:endParaRPr lang="th-TH"/>
        </a:p>
      </dgm:t>
    </dgm:pt>
    <dgm:pt modelId="{EF063CA5-F1F2-4BDF-BB6F-5C8F29AC04AD}" type="pres">
      <dgm:prSet presAssocID="{EB5A4EB3-2504-478B-9726-A0A56214F4C0}" presName="node" presStyleLbl="node1" presStyleIdx="2" presStyleCnt="6" custScaleX="106918" custRadScaleRad="96101" custRadScaleInc="156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BDEBE53-72DC-45D5-BD30-66C982005694}" type="pres">
      <dgm:prSet presAssocID="{B4BAF30B-3841-46C6-B4D6-EFCBAB3EA848}" presName="parTrans" presStyleLbl="bgSibTrans2D1" presStyleIdx="3" presStyleCnt="6"/>
      <dgm:spPr/>
      <dgm:t>
        <a:bodyPr/>
        <a:lstStyle/>
        <a:p>
          <a:endParaRPr lang="th-TH"/>
        </a:p>
      </dgm:t>
    </dgm:pt>
    <dgm:pt modelId="{92B8E4AA-AACB-4B15-81A3-2682E44F4EA6}" type="pres">
      <dgm:prSet presAssocID="{20F34BC0-6A3F-4223-8A2B-E0224AE3C2A9}" presName="node" presStyleLbl="node1" presStyleIdx="3" presStyleCnt="6" custScaleX="106684" custRadScaleRad="97315" custRadScaleInc="555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48FC05D-E3B4-4D27-B0AE-BCDBCA9D5E1F}" type="pres">
      <dgm:prSet presAssocID="{FE498682-75BB-40F8-98B0-DD665632B9EA}" presName="parTrans" presStyleLbl="bgSibTrans2D1" presStyleIdx="4" presStyleCnt="6"/>
      <dgm:spPr/>
      <dgm:t>
        <a:bodyPr/>
        <a:lstStyle/>
        <a:p>
          <a:endParaRPr lang="th-TH"/>
        </a:p>
      </dgm:t>
    </dgm:pt>
    <dgm:pt modelId="{5859F29E-5130-4654-B3A2-CD00EE735EC2}" type="pres">
      <dgm:prSet presAssocID="{77CD330C-5D88-41A6-B49D-9E2FDD368CC2}" presName="node" presStyleLbl="node1" presStyleIdx="4" presStyleCnt="6" custRadScaleRad="101211" custRadScaleInc="1332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F21D2FF-A06D-4570-A43A-9254BD39CBE0}" type="pres">
      <dgm:prSet presAssocID="{06FF5176-E044-481F-A8F1-0701A254146E}" presName="parTrans" presStyleLbl="bgSibTrans2D1" presStyleIdx="5" presStyleCnt="6"/>
      <dgm:spPr/>
      <dgm:t>
        <a:bodyPr/>
        <a:lstStyle/>
        <a:p>
          <a:endParaRPr lang="th-TH"/>
        </a:p>
      </dgm:t>
    </dgm:pt>
    <dgm:pt modelId="{0FA32F19-8260-46FF-AA29-61988ED81024}" type="pres">
      <dgm:prSet presAssocID="{1EEFCDF1-EA2D-4208-88BA-366BBB2F135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EE87866-C467-410D-9F6B-BFFE34D920FB}" type="presOf" srcId="{FE498682-75BB-40F8-98B0-DD665632B9EA}" destId="{648FC05D-E3B4-4D27-B0AE-BCDBCA9D5E1F}" srcOrd="0" destOrd="0" presId="urn:microsoft.com/office/officeart/2005/8/layout/radial4"/>
    <dgm:cxn modelId="{E7ED795F-2A55-4D12-8D53-F8B2BD05EB35}" type="presOf" srcId="{5DD3E82A-8CBF-4F1E-81A0-05608D357F99}" destId="{D4EF7E78-4F7E-4938-8AD5-F1CB01811BCE}" srcOrd="0" destOrd="0" presId="urn:microsoft.com/office/officeart/2005/8/layout/radial4"/>
    <dgm:cxn modelId="{1CFC6CAB-18B5-4AF3-B674-A04B73236535}" type="presOf" srcId="{06FF5176-E044-481F-A8F1-0701A254146E}" destId="{0F21D2FF-A06D-4570-A43A-9254BD39CBE0}" srcOrd="0" destOrd="0" presId="urn:microsoft.com/office/officeart/2005/8/layout/radial4"/>
    <dgm:cxn modelId="{86BCC6F5-AFA1-4C60-B8BF-71A00BEA63CA}" type="presOf" srcId="{77CD330C-5D88-41A6-B49D-9E2FDD368CC2}" destId="{5859F29E-5130-4654-B3A2-CD00EE735EC2}" srcOrd="0" destOrd="0" presId="urn:microsoft.com/office/officeart/2005/8/layout/radial4"/>
    <dgm:cxn modelId="{A86FD859-F223-400C-B638-FB345858FDB0}" type="presOf" srcId="{0BDF27E7-C092-42CB-B2CC-B52563790883}" destId="{3C6401CE-F9E4-4F21-9854-8C320D001A73}" srcOrd="0" destOrd="0" presId="urn:microsoft.com/office/officeart/2005/8/layout/radial4"/>
    <dgm:cxn modelId="{6809955E-3D16-4AEC-BDC1-3B5FE856710A}" srcId="{5DD3E82A-8CBF-4F1E-81A0-05608D357F99}" destId="{0BDF27E7-C092-42CB-B2CC-B52563790883}" srcOrd="1" destOrd="0" parTransId="{087176DF-49B8-4063-956D-C27689C8AE31}" sibTransId="{EECFD755-A50D-488A-BADD-EF496633343F}"/>
    <dgm:cxn modelId="{CDDA6A6C-2BDB-4367-8D1F-3380C002C227}" srcId="{5DD3E82A-8CBF-4F1E-81A0-05608D357F99}" destId="{1EEFCDF1-EA2D-4208-88BA-366BBB2F135B}" srcOrd="5" destOrd="0" parTransId="{06FF5176-E044-481F-A8F1-0701A254146E}" sibTransId="{71CC5754-66EB-466F-BC58-04E45428519C}"/>
    <dgm:cxn modelId="{D8575299-63C6-4DE8-81C9-C9152DE7C30B}" srcId="{14B2D672-E9EC-41D8-B477-6DA926D45F79}" destId="{5DD3E82A-8CBF-4F1E-81A0-05608D357F99}" srcOrd="0" destOrd="0" parTransId="{81295C14-3840-45C2-B001-83183AF1FF70}" sibTransId="{76A28811-739C-4141-821A-C5F0DA5B726B}"/>
    <dgm:cxn modelId="{D4543855-6384-45D0-9865-C389C3BD9056}" type="presOf" srcId="{EB5A4EB3-2504-478B-9726-A0A56214F4C0}" destId="{EF063CA5-F1F2-4BDF-BB6F-5C8F29AC04AD}" srcOrd="0" destOrd="0" presId="urn:microsoft.com/office/officeart/2005/8/layout/radial4"/>
    <dgm:cxn modelId="{9F6FA444-E1E2-4509-9EB6-2CA831C40FE8}" srcId="{5DD3E82A-8CBF-4F1E-81A0-05608D357F99}" destId="{EB5A4EB3-2504-478B-9726-A0A56214F4C0}" srcOrd="2" destOrd="0" parTransId="{09404154-EA83-4152-B4BB-9C0DBA5C3537}" sibTransId="{71D76F4A-1578-4C8F-92FA-F1551FD5A446}"/>
    <dgm:cxn modelId="{E0266C53-6065-4F41-B7DA-0E4264F5F2CB}" type="presOf" srcId="{DFA4780F-97BA-434C-9257-0E26513C6932}" destId="{44DD9CBC-67DD-4F3E-851E-3B55FB2AE78C}" srcOrd="0" destOrd="0" presId="urn:microsoft.com/office/officeart/2005/8/layout/radial4"/>
    <dgm:cxn modelId="{3A567FD4-1B7C-4A54-B1A3-98F1EE6E658A}" type="presOf" srcId="{B4BAF30B-3841-46C6-B4D6-EFCBAB3EA848}" destId="{1BDEBE53-72DC-45D5-BD30-66C982005694}" srcOrd="0" destOrd="0" presId="urn:microsoft.com/office/officeart/2005/8/layout/radial4"/>
    <dgm:cxn modelId="{69523733-6765-46B2-AA66-B3531AA8FCDC}" srcId="{5DD3E82A-8CBF-4F1E-81A0-05608D357F99}" destId="{20F34BC0-6A3F-4223-8A2B-E0224AE3C2A9}" srcOrd="3" destOrd="0" parTransId="{B4BAF30B-3841-46C6-B4D6-EFCBAB3EA848}" sibTransId="{E4E5FF69-2088-4AD9-89C8-8CD03E5EDF75}"/>
    <dgm:cxn modelId="{D39D0ACC-F39C-4129-AE6A-B4256C3EE268}" type="presOf" srcId="{1EEFCDF1-EA2D-4208-88BA-366BBB2F135B}" destId="{0FA32F19-8260-46FF-AA29-61988ED81024}" srcOrd="0" destOrd="0" presId="urn:microsoft.com/office/officeart/2005/8/layout/radial4"/>
    <dgm:cxn modelId="{9AF85715-BDBC-48D5-A807-FAF3F5E62F43}" srcId="{5DD3E82A-8CBF-4F1E-81A0-05608D357F99}" destId="{77CD330C-5D88-41A6-B49D-9E2FDD368CC2}" srcOrd="4" destOrd="0" parTransId="{FE498682-75BB-40F8-98B0-DD665632B9EA}" sibTransId="{44EABB04-6B36-4FE9-82DB-897427F6261C}"/>
    <dgm:cxn modelId="{F65A5448-32CA-4AE5-9F04-0DAA28B1C0C4}" srcId="{5DD3E82A-8CBF-4F1E-81A0-05608D357F99}" destId="{DFA4780F-97BA-434C-9257-0E26513C6932}" srcOrd="0" destOrd="0" parTransId="{90CCD47F-4628-4C9F-874B-4D77738105F6}" sibTransId="{36DED65B-2296-47F3-9E4A-8F2898E88A24}"/>
    <dgm:cxn modelId="{B4104732-8606-48AD-B8AD-DD370F550FBE}" type="presOf" srcId="{09404154-EA83-4152-B4BB-9C0DBA5C3537}" destId="{D6815C19-4829-446C-AB7F-E90E1B43BE9E}" srcOrd="0" destOrd="0" presId="urn:microsoft.com/office/officeart/2005/8/layout/radial4"/>
    <dgm:cxn modelId="{124D646D-38F9-4696-83D0-14704D66284C}" type="presOf" srcId="{90CCD47F-4628-4C9F-874B-4D77738105F6}" destId="{B9DA94C8-36A0-4E4F-9D80-13825F84ADF4}" srcOrd="0" destOrd="0" presId="urn:microsoft.com/office/officeart/2005/8/layout/radial4"/>
    <dgm:cxn modelId="{23C1AC18-DFBE-4AB8-AD04-3AB704CFED2B}" type="presOf" srcId="{14B2D672-E9EC-41D8-B477-6DA926D45F79}" destId="{8B9A2E4B-B56C-4E69-99F7-C6BD8420817F}" srcOrd="0" destOrd="0" presId="urn:microsoft.com/office/officeart/2005/8/layout/radial4"/>
    <dgm:cxn modelId="{CCC1FD76-B117-4604-8729-91E7FE2583FB}" type="presOf" srcId="{087176DF-49B8-4063-956D-C27689C8AE31}" destId="{1B43F054-A637-4432-B2F0-B1A204AF40E7}" srcOrd="0" destOrd="0" presId="urn:microsoft.com/office/officeart/2005/8/layout/radial4"/>
    <dgm:cxn modelId="{C54A098B-8BC2-4719-8CD6-1F52BCF21A1A}" type="presOf" srcId="{20F34BC0-6A3F-4223-8A2B-E0224AE3C2A9}" destId="{92B8E4AA-AACB-4B15-81A3-2682E44F4EA6}" srcOrd="0" destOrd="0" presId="urn:microsoft.com/office/officeart/2005/8/layout/radial4"/>
    <dgm:cxn modelId="{CF45C1DE-93EC-45B6-B720-FBA6ECBA3A0F}" type="presParOf" srcId="{8B9A2E4B-B56C-4E69-99F7-C6BD8420817F}" destId="{D4EF7E78-4F7E-4938-8AD5-F1CB01811BCE}" srcOrd="0" destOrd="0" presId="urn:microsoft.com/office/officeart/2005/8/layout/radial4"/>
    <dgm:cxn modelId="{910AE176-C532-4FFE-BDE5-F10D7B1285E5}" type="presParOf" srcId="{8B9A2E4B-B56C-4E69-99F7-C6BD8420817F}" destId="{B9DA94C8-36A0-4E4F-9D80-13825F84ADF4}" srcOrd="1" destOrd="0" presId="urn:microsoft.com/office/officeart/2005/8/layout/radial4"/>
    <dgm:cxn modelId="{4919743C-5422-485F-B7EC-728649367DAD}" type="presParOf" srcId="{8B9A2E4B-B56C-4E69-99F7-C6BD8420817F}" destId="{44DD9CBC-67DD-4F3E-851E-3B55FB2AE78C}" srcOrd="2" destOrd="0" presId="urn:microsoft.com/office/officeart/2005/8/layout/radial4"/>
    <dgm:cxn modelId="{864676BB-2817-4017-920A-3C2F63DCA010}" type="presParOf" srcId="{8B9A2E4B-B56C-4E69-99F7-C6BD8420817F}" destId="{1B43F054-A637-4432-B2F0-B1A204AF40E7}" srcOrd="3" destOrd="0" presId="urn:microsoft.com/office/officeart/2005/8/layout/radial4"/>
    <dgm:cxn modelId="{1C7AFE96-3DD9-4AD4-B3A6-15EB2B7ECCB1}" type="presParOf" srcId="{8B9A2E4B-B56C-4E69-99F7-C6BD8420817F}" destId="{3C6401CE-F9E4-4F21-9854-8C320D001A73}" srcOrd="4" destOrd="0" presId="urn:microsoft.com/office/officeart/2005/8/layout/radial4"/>
    <dgm:cxn modelId="{3C26E3D4-E6B8-426E-8789-E98E65718B72}" type="presParOf" srcId="{8B9A2E4B-B56C-4E69-99F7-C6BD8420817F}" destId="{D6815C19-4829-446C-AB7F-E90E1B43BE9E}" srcOrd="5" destOrd="0" presId="urn:microsoft.com/office/officeart/2005/8/layout/radial4"/>
    <dgm:cxn modelId="{7B4BB266-DA1F-4FC5-840D-DD2F46AD5AB8}" type="presParOf" srcId="{8B9A2E4B-B56C-4E69-99F7-C6BD8420817F}" destId="{EF063CA5-F1F2-4BDF-BB6F-5C8F29AC04AD}" srcOrd="6" destOrd="0" presId="urn:microsoft.com/office/officeart/2005/8/layout/radial4"/>
    <dgm:cxn modelId="{897F42FF-1505-466B-A0C3-7FF21E25B129}" type="presParOf" srcId="{8B9A2E4B-B56C-4E69-99F7-C6BD8420817F}" destId="{1BDEBE53-72DC-45D5-BD30-66C982005694}" srcOrd="7" destOrd="0" presId="urn:microsoft.com/office/officeart/2005/8/layout/radial4"/>
    <dgm:cxn modelId="{BBD53C40-860D-4281-AF38-229C747288F9}" type="presParOf" srcId="{8B9A2E4B-B56C-4E69-99F7-C6BD8420817F}" destId="{92B8E4AA-AACB-4B15-81A3-2682E44F4EA6}" srcOrd="8" destOrd="0" presId="urn:microsoft.com/office/officeart/2005/8/layout/radial4"/>
    <dgm:cxn modelId="{5BA59739-B5E2-48FE-8DF3-282BC59CA3B2}" type="presParOf" srcId="{8B9A2E4B-B56C-4E69-99F7-C6BD8420817F}" destId="{648FC05D-E3B4-4D27-B0AE-BCDBCA9D5E1F}" srcOrd="9" destOrd="0" presId="urn:microsoft.com/office/officeart/2005/8/layout/radial4"/>
    <dgm:cxn modelId="{F22D6845-17E6-444A-A152-AB79F6AE7293}" type="presParOf" srcId="{8B9A2E4B-B56C-4E69-99F7-C6BD8420817F}" destId="{5859F29E-5130-4654-B3A2-CD00EE735EC2}" srcOrd="10" destOrd="0" presId="urn:microsoft.com/office/officeart/2005/8/layout/radial4"/>
    <dgm:cxn modelId="{2B184F79-115A-4A38-99E0-4EF7F835A6B3}" type="presParOf" srcId="{8B9A2E4B-B56C-4E69-99F7-C6BD8420817F}" destId="{0F21D2FF-A06D-4570-A43A-9254BD39CBE0}" srcOrd="11" destOrd="0" presId="urn:microsoft.com/office/officeart/2005/8/layout/radial4"/>
    <dgm:cxn modelId="{12FA5E5E-CCAB-47D0-8CCD-C7BB7FE446BB}" type="presParOf" srcId="{8B9A2E4B-B56C-4E69-99F7-C6BD8420817F}" destId="{0FA32F19-8260-46FF-AA29-61988ED81024}" srcOrd="12" destOrd="0" presId="urn:microsoft.com/office/officeart/2005/8/layout/radial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EB813B-2E03-44AA-811C-3102F71EB8B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B89A2FB5-B99B-4537-9290-AB82BF9E8AF7}">
      <dgm:prSet phldrT="[ข้อความ]" custT="1"/>
      <dgm:spPr>
        <a:solidFill>
          <a:srgbClr val="FF9900"/>
        </a:solidFill>
        <a:ln>
          <a:solidFill>
            <a:srgbClr val="FF6600"/>
          </a:solidFill>
        </a:ln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ภาษาที่ใช้สื่อสารในชีวิตประจำวัน</a:t>
          </a:r>
          <a:endParaRPr lang="th-TH" sz="32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9650BB3D-1B3E-484A-A7D1-62C51D9E150F}" type="parTrans" cxnId="{EDEE033A-F114-4BD7-BC81-4CC5AA3EF53A}">
      <dgm:prSet/>
      <dgm:spPr/>
      <dgm:t>
        <a:bodyPr/>
        <a:lstStyle/>
        <a:p>
          <a:endParaRPr lang="th-TH"/>
        </a:p>
      </dgm:t>
    </dgm:pt>
    <dgm:pt modelId="{DF4ACCC6-05A1-4849-9A27-B9D31BB11AFE}" type="sibTrans" cxnId="{EDEE033A-F114-4BD7-BC81-4CC5AA3EF53A}">
      <dgm:prSet/>
      <dgm:spPr/>
      <dgm:t>
        <a:bodyPr/>
        <a:lstStyle/>
        <a:p>
          <a:endParaRPr lang="th-TH"/>
        </a:p>
      </dgm:t>
    </dgm:pt>
    <dgm:pt modelId="{944E7071-33F2-4CC7-BBC8-2AA1F987B199}">
      <dgm:prSet phldrT="[ข้อความ]" custT="1"/>
      <dgm:spPr>
        <a:solidFill>
          <a:srgbClr val="FFCC66"/>
        </a:solidFill>
        <a:ln>
          <a:solidFill>
            <a:srgbClr val="FF6600"/>
          </a:solidFill>
        </a:ln>
      </dgm:spPr>
      <dgm:t>
        <a:bodyPr/>
        <a:lstStyle/>
        <a:p>
          <a:r>
            <a:rPr lang="th-TH" sz="36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ภาษาถิ่น</a:t>
          </a:r>
          <a:endParaRPr lang="th-TH" sz="36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BAF5AC77-F31C-4776-B683-BD80F10529E9}" type="parTrans" cxnId="{B33AB356-6C2C-47A3-BAB3-2B9305E640BC}">
      <dgm:prSet/>
      <dgm:spPr>
        <a:solidFill>
          <a:srgbClr val="FFCC66"/>
        </a:solidFill>
        <a:ln>
          <a:solidFill>
            <a:srgbClr val="FF6600"/>
          </a:solidFill>
        </a:ln>
      </dgm:spPr>
      <dgm:t>
        <a:bodyPr/>
        <a:lstStyle/>
        <a:p>
          <a:endParaRPr lang="th-TH"/>
        </a:p>
      </dgm:t>
    </dgm:pt>
    <dgm:pt modelId="{0FEB2E4D-CC46-4C60-AA41-EF56EBCC376C}" type="sibTrans" cxnId="{B33AB356-6C2C-47A3-BAB3-2B9305E640BC}">
      <dgm:prSet/>
      <dgm:spPr/>
      <dgm:t>
        <a:bodyPr/>
        <a:lstStyle/>
        <a:p>
          <a:endParaRPr lang="th-TH"/>
        </a:p>
      </dgm:t>
    </dgm:pt>
    <dgm:pt modelId="{C7403F66-ABD1-4A68-8FC2-81CF6C8F0FE7}">
      <dgm:prSet phldrT="[ข้อความ]" custT="1"/>
      <dgm:spPr>
        <a:solidFill>
          <a:srgbClr val="FFCC66"/>
        </a:solidFill>
        <a:ln>
          <a:solidFill>
            <a:srgbClr val="FF6600"/>
          </a:solidFill>
        </a:ln>
      </dgm:spPr>
      <dgm:t>
        <a:bodyPr/>
        <a:lstStyle/>
        <a:p>
          <a:r>
            <a:rPr lang="th-TH" sz="36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ภาษามาตรฐาน</a:t>
          </a:r>
          <a:endParaRPr lang="th-TH" sz="36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6F05793D-D98D-47CD-AC22-7A3EF4B99F50}" type="parTrans" cxnId="{48308EE2-D052-4164-A3CA-B8F7E34BD874}">
      <dgm:prSet/>
      <dgm:spPr>
        <a:solidFill>
          <a:srgbClr val="FFCC66"/>
        </a:solidFill>
        <a:ln>
          <a:solidFill>
            <a:srgbClr val="FF6600"/>
          </a:solidFill>
        </a:ln>
      </dgm:spPr>
      <dgm:t>
        <a:bodyPr/>
        <a:lstStyle/>
        <a:p>
          <a:endParaRPr lang="th-TH"/>
        </a:p>
      </dgm:t>
    </dgm:pt>
    <dgm:pt modelId="{715B54A6-386D-4567-B802-2C6DBB6BBAFD}" type="sibTrans" cxnId="{48308EE2-D052-4164-A3CA-B8F7E34BD874}">
      <dgm:prSet/>
      <dgm:spPr/>
      <dgm:t>
        <a:bodyPr/>
        <a:lstStyle/>
        <a:p>
          <a:endParaRPr lang="th-TH"/>
        </a:p>
      </dgm:t>
    </dgm:pt>
    <dgm:pt modelId="{1A0712C2-169F-4B7F-A2AD-D0A783BFFBD0}">
      <dgm:prSet phldrT="[ข้อความ]" custT="1"/>
      <dgm:spPr>
        <a:solidFill>
          <a:srgbClr val="FFCC66"/>
        </a:solidFill>
        <a:ln>
          <a:solidFill>
            <a:srgbClr val="FF6600"/>
          </a:solidFill>
        </a:ln>
      </dgm:spPr>
      <dgm:t>
        <a:bodyPr/>
        <a:lstStyle/>
        <a:p>
          <a:r>
            <a:rPr lang="th-TH" sz="36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ภาษาเฉพาะวงการ</a:t>
          </a:r>
          <a:endParaRPr lang="th-TH" sz="36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E44686A2-559F-4C6D-900F-4E49DADE9A27}" type="parTrans" cxnId="{45939F0C-E008-4F74-8E9C-7251478FD6FA}">
      <dgm:prSet/>
      <dgm:spPr>
        <a:solidFill>
          <a:srgbClr val="FFCC66"/>
        </a:solidFill>
        <a:ln>
          <a:solidFill>
            <a:srgbClr val="FF6600"/>
          </a:solidFill>
        </a:ln>
      </dgm:spPr>
      <dgm:t>
        <a:bodyPr/>
        <a:lstStyle/>
        <a:p>
          <a:endParaRPr lang="th-TH"/>
        </a:p>
      </dgm:t>
    </dgm:pt>
    <dgm:pt modelId="{26A4F168-9F96-452F-AD04-87FB6297C032}" type="sibTrans" cxnId="{45939F0C-E008-4F74-8E9C-7251478FD6FA}">
      <dgm:prSet/>
      <dgm:spPr/>
      <dgm:t>
        <a:bodyPr/>
        <a:lstStyle/>
        <a:p>
          <a:endParaRPr lang="th-TH"/>
        </a:p>
      </dgm:t>
    </dgm:pt>
    <dgm:pt modelId="{E50143B2-6902-4E7D-848F-6731188AA56A}" type="pres">
      <dgm:prSet presAssocID="{99EB813B-2E03-44AA-811C-3102F71EB8B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B83D09B-0565-4894-A33D-0395438CF745}" type="pres">
      <dgm:prSet presAssocID="{B89A2FB5-B99B-4537-9290-AB82BF9E8AF7}" presName="centerShape" presStyleLbl="node0" presStyleIdx="0" presStyleCnt="1" custScaleX="124264"/>
      <dgm:spPr/>
      <dgm:t>
        <a:bodyPr/>
        <a:lstStyle/>
        <a:p>
          <a:endParaRPr lang="th-TH"/>
        </a:p>
      </dgm:t>
    </dgm:pt>
    <dgm:pt modelId="{5C766A38-B544-4486-9FE7-8857205BAA84}" type="pres">
      <dgm:prSet presAssocID="{BAF5AC77-F31C-4776-B683-BD80F10529E9}" presName="parTrans" presStyleLbl="bgSibTrans2D1" presStyleIdx="0" presStyleCnt="3"/>
      <dgm:spPr/>
      <dgm:t>
        <a:bodyPr/>
        <a:lstStyle/>
        <a:p>
          <a:endParaRPr lang="th-TH"/>
        </a:p>
      </dgm:t>
    </dgm:pt>
    <dgm:pt modelId="{BD70E9A5-EC7E-4B8C-A7A8-AE6CD93FDC3C}" type="pres">
      <dgm:prSet presAssocID="{944E7071-33F2-4CC7-BBC8-2AA1F987B199}" presName="node" presStyleLbl="node1" presStyleIdx="0" presStyleCnt="3" custScaleY="77818" custRadScaleRad="111391" custRadScaleInc="-1813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FB31811-4941-4DD5-B275-88428C52A30C}" type="pres">
      <dgm:prSet presAssocID="{6F05793D-D98D-47CD-AC22-7A3EF4B99F50}" presName="parTrans" presStyleLbl="bgSibTrans2D1" presStyleIdx="1" presStyleCnt="3"/>
      <dgm:spPr/>
      <dgm:t>
        <a:bodyPr/>
        <a:lstStyle/>
        <a:p>
          <a:endParaRPr lang="th-TH"/>
        </a:p>
      </dgm:t>
    </dgm:pt>
    <dgm:pt modelId="{680A4AD4-56D3-4A14-97D9-211C04B0E53D}" type="pres">
      <dgm:prSet presAssocID="{C7403F66-ABD1-4A68-8FC2-81CF6C8F0FE7}" presName="node" presStyleLbl="node1" presStyleIdx="1" presStyleCnt="3" custScaleY="8096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973734C-63DB-484A-A3DC-619E7CBE7598}" type="pres">
      <dgm:prSet presAssocID="{E44686A2-559F-4C6D-900F-4E49DADE9A27}" presName="parTrans" presStyleLbl="bgSibTrans2D1" presStyleIdx="2" presStyleCnt="3"/>
      <dgm:spPr/>
      <dgm:t>
        <a:bodyPr/>
        <a:lstStyle/>
        <a:p>
          <a:endParaRPr lang="th-TH"/>
        </a:p>
      </dgm:t>
    </dgm:pt>
    <dgm:pt modelId="{0D6F5BC2-911D-46AE-A37F-A7315D517A78}" type="pres">
      <dgm:prSet presAssocID="{1A0712C2-169F-4B7F-A2AD-D0A783BFFBD0}" presName="node" presStyleLbl="node1" presStyleIdx="2" presStyleCnt="3" custScaleY="87369" custRadScaleRad="112402" custRadScaleInc="1852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273BBCF-F973-42B2-8F34-FFCC3770609A}" type="presOf" srcId="{6F05793D-D98D-47CD-AC22-7A3EF4B99F50}" destId="{8FB31811-4941-4DD5-B275-88428C52A30C}" srcOrd="0" destOrd="0" presId="urn:microsoft.com/office/officeart/2005/8/layout/radial4"/>
    <dgm:cxn modelId="{B01E96D3-241F-4FAC-9534-FEA3BA3805BF}" type="presOf" srcId="{E44686A2-559F-4C6D-900F-4E49DADE9A27}" destId="{0973734C-63DB-484A-A3DC-619E7CBE7598}" srcOrd="0" destOrd="0" presId="urn:microsoft.com/office/officeart/2005/8/layout/radial4"/>
    <dgm:cxn modelId="{EDEE033A-F114-4BD7-BC81-4CC5AA3EF53A}" srcId="{99EB813B-2E03-44AA-811C-3102F71EB8BF}" destId="{B89A2FB5-B99B-4537-9290-AB82BF9E8AF7}" srcOrd="0" destOrd="0" parTransId="{9650BB3D-1B3E-484A-A7D1-62C51D9E150F}" sibTransId="{DF4ACCC6-05A1-4849-9A27-B9D31BB11AFE}"/>
    <dgm:cxn modelId="{C03FE5C9-C632-4C29-9FDA-351527831A24}" type="presOf" srcId="{BAF5AC77-F31C-4776-B683-BD80F10529E9}" destId="{5C766A38-B544-4486-9FE7-8857205BAA84}" srcOrd="0" destOrd="0" presId="urn:microsoft.com/office/officeart/2005/8/layout/radial4"/>
    <dgm:cxn modelId="{987014F8-2A83-46AE-84F2-1A8EC2BE8398}" type="presOf" srcId="{B89A2FB5-B99B-4537-9290-AB82BF9E8AF7}" destId="{3B83D09B-0565-4894-A33D-0395438CF745}" srcOrd="0" destOrd="0" presId="urn:microsoft.com/office/officeart/2005/8/layout/radial4"/>
    <dgm:cxn modelId="{48308EE2-D052-4164-A3CA-B8F7E34BD874}" srcId="{B89A2FB5-B99B-4537-9290-AB82BF9E8AF7}" destId="{C7403F66-ABD1-4A68-8FC2-81CF6C8F0FE7}" srcOrd="1" destOrd="0" parTransId="{6F05793D-D98D-47CD-AC22-7A3EF4B99F50}" sibTransId="{715B54A6-386D-4567-B802-2C6DBB6BBAFD}"/>
    <dgm:cxn modelId="{FB7D37CE-1098-43DB-A3CB-581ABB6AD7F1}" type="presOf" srcId="{99EB813B-2E03-44AA-811C-3102F71EB8BF}" destId="{E50143B2-6902-4E7D-848F-6731188AA56A}" srcOrd="0" destOrd="0" presId="urn:microsoft.com/office/officeart/2005/8/layout/radial4"/>
    <dgm:cxn modelId="{45939F0C-E008-4F74-8E9C-7251478FD6FA}" srcId="{B89A2FB5-B99B-4537-9290-AB82BF9E8AF7}" destId="{1A0712C2-169F-4B7F-A2AD-D0A783BFFBD0}" srcOrd="2" destOrd="0" parTransId="{E44686A2-559F-4C6D-900F-4E49DADE9A27}" sibTransId="{26A4F168-9F96-452F-AD04-87FB6297C032}"/>
    <dgm:cxn modelId="{243616C4-F954-4B6C-B736-7325BEFDAB8A}" type="presOf" srcId="{1A0712C2-169F-4B7F-A2AD-D0A783BFFBD0}" destId="{0D6F5BC2-911D-46AE-A37F-A7315D517A78}" srcOrd="0" destOrd="0" presId="urn:microsoft.com/office/officeart/2005/8/layout/radial4"/>
    <dgm:cxn modelId="{80AD6E80-832E-4FA3-82F6-E49B52D60AD8}" type="presOf" srcId="{C7403F66-ABD1-4A68-8FC2-81CF6C8F0FE7}" destId="{680A4AD4-56D3-4A14-97D9-211C04B0E53D}" srcOrd="0" destOrd="0" presId="urn:microsoft.com/office/officeart/2005/8/layout/radial4"/>
    <dgm:cxn modelId="{B33AB356-6C2C-47A3-BAB3-2B9305E640BC}" srcId="{B89A2FB5-B99B-4537-9290-AB82BF9E8AF7}" destId="{944E7071-33F2-4CC7-BBC8-2AA1F987B199}" srcOrd="0" destOrd="0" parTransId="{BAF5AC77-F31C-4776-B683-BD80F10529E9}" sibTransId="{0FEB2E4D-CC46-4C60-AA41-EF56EBCC376C}"/>
    <dgm:cxn modelId="{B5C055A7-7B55-4AB2-B333-1ABAC1B65417}" type="presOf" srcId="{944E7071-33F2-4CC7-BBC8-2AA1F987B199}" destId="{BD70E9A5-EC7E-4B8C-A7A8-AE6CD93FDC3C}" srcOrd="0" destOrd="0" presId="urn:microsoft.com/office/officeart/2005/8/layout/radial4"/>
    <dgm:cxn modelId="{0D4AA3C9-779F-4801-AE57-0896189A6FBA}" type="presParOf" srcId="{E50143B2-6902-4E7D-848F-6731188AA56A}" destId="{3B83D09B-0565-4894-A33D-0395438CF745}" srcOrd="0" destOrd="0" presId="urn:microsoft.com/office/officeart/2005/8/layout/radial4"/>
    <dgm:cxn modelId="{B892E06C-787C-4F15-A959-3D9A80CDA3DC}" type="presParOf" srcId="{E50143B2-6902-4E7D-848F-6731188AA56A}" destId="{5C766A38-B544-4486-9FE7-8857205BAA84}" srcOrd="1" destOrd="0" presId="urn:microsoft.com/office/officeart/2005/8/layout/radial4"/>
    <dgm:cxn modelId="{58F6CBC2-DE37-43EC-90F3-768E21F304F7}" type="presParOf" srcId="{E50143B2-6902-4E7D-848F-6731188AA56A}" destId="{BD70E9A5-EC7E-4B8C-A7A8-AE6CD93FDC3C}" srcOrd="2" destOrd="0" presId="urn:microsoft.com/office/officeart/2005/8/layout/radial4"/>
    <dgm:cxn modelId="{8A106873-2D97-40E2-BFF1-CCF9C4D7DE43}" type="presParOf" srcId="{E50143B2-6902-4E7D-848F-6731188AA56A}" destId="{8FB31811-4941-4DD5-B275-88428C52A30C}" srcOrd="3" destOrd="0" presId="urn:microsoft.com/office/officeart/2005/8/layout/radial4"/>
    <dgm:cxn modelId="{4D047B39-EBBF-4D07-AB24-599DD8F598A8}" type="presParOf" srcId="{E50143B2-6902-4E7D-848F-6731188AA56A}" destId="{680A4AD4-56D3-4A14-97D9-211C04B0E53D}" srcOrd="4" destOrd="0" presId="urn:microsoft.com/office/officeart/2005/8/layout/radial4"/>
    <dgm:cxn modelId="{1236F181-267D-4B52-903A-F33365CDADCD}" type="presParOf" srcId="{E50143B2-6902-4E7D-848F-6731188AA56A}" destId="{0973734C-63DB-484A-A3DC-619E7CBE7598}" srcOrd="5" destOrd="0" presId="urn:microsoft.com/office/officeart/2005/8/layout/radial4"/>
    <dgm:cxn modelId="{A6A597AF-0C4E-43DF-9D8D-AF7FBAF75889}" type="presParOf" srcId="{E50143B2-6902-4E7D-848F-6731188AA56A}" destId="{0D6F5BC2-911D-46AE-A37F-A7315D517A78}" srcOrd="6" destOrd="0" presId="urn:microsoft.com/office/officeart/2005/8/layout/radial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D4BE43-6FE9-4504-A0B1-4CA33C4B7BAF}" type="doc">
      <dgm:prSet loTypeId="urn:microsoft.com/office/officeart/2005/8/layout/process2" loCatId="process" qsTypeId="urn:microsoft.com/office/officeart/2005/8/quickstyle/simple1" qsCatId="simple" csTypeId="urn:microsoft.com/office/officeart/2005/8/colors/colorful1" csCatId="colorful" phldr="1"/>
      <dgm:spPr/>
    </dgm:pt>
    <dgm:pt modelId="{65E2D678-E54F-468E-819C-3830656473F9}">
      <dgm:prSet phldrT="[ข้อความ]" custT="1"/>
      <dgm:spPr>
        <a:solidFill>
          <a:srgbClr val="FF9900"/>
        </a:solidFill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ใช้คำให้ถูกต้องตามความหมาย</a:t>
          </a:r>
          <a:endParaRPr lang="th-TH" sz="32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A898FE06-2188-4322-B4C2-BCEF47CEFC67}" type="parTrans" cxnId="{82F4D6E4-5D71-49AE-9112-8EEB91FCA6BE}">
      <dgm:prSet/>
      <dgm:spPr/>
      <dgm:t>
        <a:bodyPr/>
        <a:lstStyle/>
        <a:p>
          <a:endParaRPr lang="th-TH"/>
        </a:p>
      </dgm:t>
    </dgm:pt>
    <dgm:pt modelId="{13300F7E-09CD-4647-96C3-477A2FC872DB}" type="sibTrans" cxnId="{82F4D6E4-5D71-49AE-9112-8EEB91FCA6BE}">
      <dgm:prSet/>
      <dgm:spPr>
        <a:solidFill>
          <a:srgbClr val="FF9900"/>
        </a:solidFill>
      </dgm:spPr>
      <dgm:t>
        <a:bodyPr/>
        <a:lstStyle/>
        <a:p>
          <a:endParaRPr lang="th-TH"/>
        </a:p>
      </dgm:t>
    </dgm:pt>
    <dgm:pt modelId="{0FBD61F3-6943-4297-B1AD-BF9E047CC47B}">
      <dgm:prSet phldrT="[ข้อความ]" custT="1"/>
      <dgm:spPr/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ใช้คำที่ชัดเจนไม่กำกวม</a:t>
          </a:r>
          <a:endParaRPr lang="th-TH" sz="32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C89AC375-DF72-443D-AA47-1B2E72DE0EE3}" type="parTrans" cxnId="{0BC051B8-BE7A-4866-BDB1-14AC452A3D2E}">
      <dgm:prSet/>
      <dgm:spPr/>
      <dgm:t>
        <a:bodyPr/>
        <a:lstStyle/>
        <a:p>
          <a:endParaRPr lang="th-TH"/>
        </a:p>
      </dgm:t>
    </dgm:pt>
    <dgm:pt modelId="{459EA5BB-2276-44A6-AAF4-7B42E332FFAE}" type="sibTrans" cxnId="{0BC051B8-BE7A-4866-BDB1-14AC452A3D2E}">
      <dgm:prSet/>
      <dgm:spPr/>
      <dgm:t>
        <a:bodyPr/>
        <a:lstStyle/>
        <a:p>
          <a:endParaRPr lang="th-TH"/>
        </a:p>
      </dgm:t>
    </dgm:pt>
    <dgm:pt modelId="{18AF3FC0-797E-4CAC-992D-624084392761}">
      <dgm:prSet custT="1"/>
      <dgm:spPr>
        <a:solidFill>
          <a:srgbClr val="00B0F0"/>
        </a:solidFill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ใช้คำให้เหมาะสมกับโอกาส</a:t>
          </a:r>
          <a:endParaRPr lang="th-TH" sz="32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85B2CA84-E84E-42F9-BF99-DE0C78EABE3D}" type="parTrans" cxnId="{9CDFDFC8-30D3-456E-9001-75993EAF2FB6}">
      <dgm:prSet/>
      <dgm:spPr/>
      <dgm:t>
        <a:bodyPr/>
        <a:lstStyle/>
        <a:p>
          <a:endParaRPr lang="th-TH"/>
        </a:p>
      </dgm:t>
    </dgm:pt>
    <dgm:pt modelId="{3809C8D1-5403-4648-92B0-B9C6FC350F66}" type="sibTrans" cxnId="{9CDFDFC8-30D3-456E-9001-75993EAF2FB6}">
      <dgm:prSet/>
      <dgm:spPr>
        <a:solidFill>
          <a:srgbClr val="00B0F0"/>
        </a:solidFill>
      </dgm:spPr>
      <dgm:t>
        <a:bodyPr/>
        <a:lstStyle/>
        <a:p>
          <a:endParaRPr lang="th-TH"/>
        </a:p>
      </dgm:t>
    </dgm:pt>
    <dgm:pt modelId="{8AED4999-93AC-4A16-8F74-BE34560C1BC1}">
      <dgm:prSet custT="1"/>
      <dgm:spPr/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ใช้คำให้ถูกต้องตามหลักภาษาและหน้าที่ของคำ</a:t>
          </a:r>
          <a:endParaRPr lang="th-TH" sz="32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9F6AA443-E92B-4996-AA59-70136285AE36}" type="parTrans" cxnId="{E53D6D7F-ECF2-4BC3-B027-86C3D00DCE60}">
      <dgm:prSet/>
      <dgm:spPr/>
      <dgm:t>
        <a:bodyPr/>
        <a:lstStyle/>
        <a:p>
          <a:endParaRPr lang="th-TH"/>
        </a:p>
      </dgm:t>
    </dgm:pt>
    <dgm:pt modelId="{C97AC60D-3E09-4845-B021-AC8F9C57D9F2}" type="sibTrans" cxnId="{E53D6D7F-ECF2-4BC3-B027-86C3D00DCE60}">
      <dgm:prSet/>
      <dgm:spPr/>
      <dgm:t>
        <a:bodyPr/>
        <a:lstStyle/>
        <a:p>
          <a:endParaRPr lang="th-TH"/>
        </a:p>
      </dgm:t>
    </dgm:pt>
    <dgm:pt modelId="{E2F84C62-4326-4E1F-83D3-B1AC0C4253F3}">
      <dgm:prSet custT="1"/>
      <dgm:spPr>
        <a:solidFill>
          <a:srgbClr val="CC66FF"/>
        </a:solidFill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ใช้คำให้เหมาะสมบุคคล</a:t>
          </a:r>
          <a:endParaRPr lang="th-TH" sz="32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BD6A6581-7CA0-48D7-9486-B430B92A2D73}" type="parTrans" cxnId="{627E8156-DF32-4C69-8B33-D2B636A08492}">
      <dgm:prSet/>
      <dgm:spPr/>
      <dgm:t>
        <a:bodyPr/>
        <a:lstStyle/>
        <a:p>
          <a:endParaRPr lang="th-TH"/>
        </a:p>
      </dgm:t>
    </dgm:pt>
    <dgm:pt modelId="{9D874701-18B8-4DF5-A0C7-580004E09794}" type="sibTrans" cxnId="{627E8156-DF32-4C69-8B33-D2B636A08492}">
      <dgm:prSet/>
      <dgm:spPr>
        <a:solidFill>
          <a:srgbClr val="CC66FF"/>
        </a:solidFill>
      </dgm:spPr>
      <dgm:t>
        <a:bodyPr/>
        <a:lstStyle/>
        <a:p>
          <a:endParaRPr lang="th-TH"/>
        </a:p>
      </dgm:t>
    </dgm:pt>
    <dgm:pt modelId="{53DEA61C-1553-4AF9-866F-C5820DAEB832}">
      <dgm:prSet custT="1"/>
      <dgm:spPr>
        <a:solidFill>
          <a:srgbClr val="FF66FF"/>
        </a:solidFill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ใช้คำไม่ซ้ำซากหรือรู้จักการหลากคำ</a:t>
          </a:r>
          <a:endParaRPr lang="th-TH" sz="32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6C5886AF-BAD8-42DF-98AA-7E3F56855ABE}" type="parTrans" cxnId="{9A9247D8-2B95-40C0-82F2-4195F57124D9}">
      <dgm:prSet/>
      <dgm:spPr/>
      <dgm:t>
        <a:bodyPr/>
        <a:lstStyle/>
        <a:p>
          <a:endParaRPr lang="th-TH"/>
        </a:p>
      </dgm:t>
    </dgm:pt>
    <dgm:pt modelId="{BE09282A-209B-45BC-A9CD-2572C1FC1B09}" type="sibTrans" cxnId="{9A9247D8-2B95-40C0-82F2-4195F57124D9}">
      <dgm:prSet/>
      <dgm:spPr/>
      <dgm:t>
        <a:bodyPr/>
        <a:lstStyle/>
        <a:p>
          <a:endParaRPr lang="th-TH"/>
        </a:p>
      </dgm:t>
    </dgm:pt>
    <dgm:pt modelId="{938326F1-B851-4FE8-B816-F17810F6F10A}" type="pres">
      <dgm:prSet presAssocID="{ACD4BE43-6FE9-4504-A0B1-4CA33C4B7BAF}" presName="linearFlow" presStyleCnt="0">
        <dgm:presLayoutVars>
          <dgm:resizeHandles val="exact"/>
        </dgm:presLayoutVars>
      </dgm:prSet>
      <dgm:spPr/>
    </dgm:pt>
    <dgm:pt modelId="{168B5B0F-CAF7-4132-910A-49D34752B639}" type="pres">
      <dgm:prSet presAssocID="{65E2D678-E54F-468E-819C-3830656473F9}" presName="node" presStyleLbl="node1" presStyleIdx="0" presStyleCnt="6" custScaleX="575422" custLinFactNeighborX="339" custLinFactNeighborY="2325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5DD6F32-A424-4BCD-9F4F-39D049063909}" type="pres">
      <dgm:prSet presAssocID="{13300F7E-09CD-4647-96C3-477A2FC872DB}" presName="sibTrans" presStyleLbl="sibTrans2D1" presStyleIdx="0" presStyleCnt="5"/>
      <dgm:spPr/>
      <dgm:t>
        <a:bodyPr/>
        <a:lstStyle/>
        <a:p>
          <a:endParaRPr lang="th-TH"/>
        </a:p>
      </dgm:t>
    </dgm:pt>
    <dgm:pt modelId="{61041EEB-5F4F-4379-9419-763BB88C6EC4}" type="pres">
      <dgm:prSet presAssocID="{13300F7E-09CD-4647-96C3-477A2FC872DB}" presName="connectorText" presStyleLbl="sibTrans2D1" presStyleIdx="0" presStyleCnt="5"/>
      <dgm:spPr/>
      <dgm:t>
        <a:bodyPr/>
        <a:lstStyle/>
        <a:p>
          <a:endParaRPr lang="th-TH"/>
        </a:p>
      </dgm:t>
    </dgm:pt>
    <dgm:pt modelId="{BFA521B3-542F-468F-A7E1-9B1C6935829B}" type="pres">
      <dgm:prSet presAssocID="{8AED4999-93AC-4A16-8F74-BE34560C1BC1}" presName="node" presStyleLbl="node1" presStyleIdx="1" presStyleCnt="6" custScaleX="57542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22ECA32-4A4E-45B4-B8F6-C47989C0A8B3}" type="pres">
      <dgm:prSet presAssocID="{C97AC60D-3E09-4845-B021-AC8F9C57D9F2}" presName="sibTrans" presStyleLbl="sibTrans2D1" presStyleIdx="1" presStyleCnt="5"/>
      <dgm:spPr/>
      <dgm:t>
        <a:bodyPr/>
        <a:lstStyle/>
        <a:p>
          <a:endParaRPr lang="th-TH"/>
        </a:p>
      </dgm:t>
    </dgm:pt>
    <dgm:pt modelId="{1B653413-D346-4BBE-B012-B30E0C3EDC67}" type="pres">
      <dgm:prSet presAssocID="{C97AC60D-3E09-4845-B021-AC8F9C57D9F2}" presName="connectorText" presStyleLbl="sibTrans2D1" presStyleIdx="1" presStyleCnt="5"/>
      <dgm:spPr/>
      <dgm:t>
        <a:bodyPr/>
        <a:lstStyle/>
        <a:p>
          <a:endParaRPr lang="th-TH"/>
        </a:p>
      </dgm:t>
    </dgm:pt>
    <dgm:pt modelId="{B7FA3016-D77F-4D78-9BFC-8B8651E13F8F}" type="pres">
      <dgm:prSet presAssocID="{E2F84C62-4326-4E1F-83D3-B1AC0C4253F3}" presName="node" presStyleLbl="node1" presStyleIdx="2" presStyleCnt="6" custScaleX="57542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5A298C6-810E-416F-A1E5-457BF3249FCB}" type="pres">
      <dgm:prSet presAssocID="{9D874701-18B8-4DF5-A0C7-580004E09794}" presName="sibTrans" presStyleLbl="sibTrans2D1" presStyleIdx="2" presStyleCnt="5"/>
      <dgm:spPr/>
      <dgm:t>
        <a:bodyPr/>
        <a:lstStyle/>
        <a:p>
          <a:endParaRPr lang="th-TH"/>
        </a:p>
      </dgm:t>
    </dgm:pt>
    <dgm:pt modelId="{C8106F83-A0F9-4E68-8867-28B6523B3960}" type="pres">
      <dgm:prSet presAssocID="{9D874701-18B8-4DF5-A0C7-580004E09794}" presName="connectorText" presStyleLbl="sibTrans2D1" presStyleIdx="2" presStyleCnt="5"/>
      <dgm:spPr/>
      <dgm:t>
        <a:bodyPr/>
        <a:lstStyle/>
        <a:p>
          <a:endParaRPr lang="th-TH"/>
        </a:p>
      </dgm:t>
    </dgm:pt>
    <dgm:pt modelId="{1DC6F060-3715-4282-82E5-8A7BFA77FD4E}" type="pres">
      <dgm:prSet presAssocID="{18AF3FC0-797E-4CAC-992D-624084392761}" presName="node" presStyleLbl="node1" presStyleIdx="3" presStyleCnt="6" custScaleX="57542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14DFAC5-9C0F-4F7B-ADB9-87DF3D2CDD34}" type="pres">
      <dgm:prSet presAssocID="{3809C8D1-5403-4648-92B0-B9C6FC350F66}" presName="sibTrans" presStyleLbl="sibTrans2D1" presStyleIdx="3" presStyleCnt="5"/>
      <dgm:spPr/>
      <dgm:t>
        <a:bodyPr/>
        <a:lstStyle/>
        <a:p>
          <a:endParaRPr lang="th-TH"/>
        </a:p>
      </dgm:t>
    </dgm:pt>
    <dgm:pt modelId="{A60AC54C-6947-4BE8-BF48-753560B569EB}" type="pres">
      <dgm:prSet presAssocID="{3809C8D1-5403-4648-92B0-B9C6FC350F66}" presName="connectorText" presStyleLbl="sibTrans2D1" presStyleIdx="3" presStyleCnt="5"/>
      <dgm:spPr/>
      <dgm:t>
        <a:bodyPr/>
        <a:lstStyle/>
        <a:p>
          <a:endParaRPr lang="th-TH"/>
        </a:p>
      </dgm:t>
    </dgm:pt>
    <dgm:pt modelId="{2BA118D1-C850-4D6A-99EA-383A3843ADED}" type="pres">
      <dgm:prSet presAssocID="{0FBD61F3-6943-4297-B1AD-BF9E047CC47B}" presName="node" presStyleLbl="node1" presStyleIdx="4" presStyleCnt="6" custScaleX="57542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BE1A221-59DE-4CE3-B800-A8A07C676C84}" type="pres">
      <dgm:prSet presAssocID="{459EA5BB-2276-44A6-AAF4-7B42E332FFAE}" presName="sibTrans" presStyleLbl="sibTrans2D1" presStyleIdx="4" presStyleCnt="5"/>
      <dgm:spPr/>
      <dgm:t>
        <a:bodyPr/>
        <a:lstStyle/>
        <a:p>
          <a:endParaRPr lang="th-TH"/>
        </a:p>
      </dgm:t>
    </dgm:pt>
    <dgm:pt modelId="{97A8C90F-F108-4CB5-9446-EAA1FB2BD7D8}" type="pres">
      <dgm:prSet presAssocID="{459EA5BB-2276-44A6-AAF4-7B42E332FFAE}" presName="connectorText" presStyleLbl="sibTrans2D1" presStyleIdx="4" presStyleCnt="5"/>
      <dgm:spPr/>
      <dgm:t>
        <a:bodyPr/>
        <a:lstStyle/>
        <a:p>
          <a:endParaRPr lang="th-TH"/>
        </a:p>
      </dgm:t>
    </dgm:pt>
    <dgm:pt modelId="{E1D1B4F6-5835-41D0-BB71-B3EC08B74CC3}" type="pres">
      <dgm:prSet presAssocID="{53DEA61C-1553-4AF9-866F-C5820DAEB832}" presName="node" presStyleLbl="node1" presStyleIdx="5" presStyleCnt="6" custScaleX="57037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35ED6263-767A-4B30-9EAB-4C702DB68B1E}" type="presOf" srcId="{ACD4BE43-6FE9-4504-A0B1-4CA33C4B7BAF}" destId="{938326F1-B851-4FE8-B816-F17810F6F10A}" srcOrd="0" destOrd="0" presId="urn:microsoft.com/office/officeart/2005/8/layout/process2"/>
    <dgm:cxn modelId="{9CDFDFC8-30D3-456E-9001-75993EAF2FB6}" srcId="{ACD4BE43-6FE9-4504-A0B1-4CA33C4B7BAF}" destId="{18AF3FC0-797E-4CAC-992D-624084392761}" srcOrd="3" destOrd="0" parTransId="{85B2CA84-E84E-42F9-BF99-DE0C78EABE3D}" sibTransId="{3809C8D1-5403-4648-92B0-B9C6FC350F66}"/>
    <dgm:cxn modelId="{292F9580-5D0F-4DA1-B29D-9268C26E6C96}" type="presOf" srcId="{0FBD61F3-6943-4297-B1AD-BF9E047CC47B}" destId="{2BA118D1-C850-4D6A-99EA-383A3843ADED}" srcOrd="0" destOrd="0" presId="urn:microsoft.com/office/officeart/2005/8/layout/process2"/>
    <dgm:cxn modelId="{AC00BE1A-7D84-42D5-8B6A-92F96A422552}" type="presOf" srcId="{459EA5BB-2276-44A6-AAF4-7B42E332FFAE}" destId="{97A8C90F-F108-4CB5-9446-EAA1FB2BD7D8}" srcOrd="1" destOrd="0" presId="urn:microsoft.com/office/officeart/2005/8/layout/process2"/>
    <dgm:cxn modelId="{627E8156-DF32-4C69-8B33-D2B636A08492}" srcId="{ACD4BE43-6FE9-4504-A0B1-4CA33C4B7BAF}" destId="{E2F84C62-4326-4E1F-83D3-B1AC0C4253F3}" srcOrd="2" destOrd="0" parTransId="{BD6A6581-7CA0-48D7-9486-B430B92A2D73}" sibTransId="{9D874701-18B8-4DF5-A0C7-580004E09794}"/>
    <dgm:cxn modelId="{40B1F1E9-918B-4157-AA19-ED290C25012D}" type="presOf" srcId="{8AED4999-93AC-4A16-8F74-BE34560C1BC1}" destId="{BFA521B3-542F-468F-A7E1-9B1C6935829B}" srcOrd="0" destOrd="0" presId="urn:microsoft.com/office/officeart/2005/8/layout/process2"/>
    <dgm:cxn modelId="{9CF674A4-2D00-4382-9407-124AE7BB44C2}" type="presOf" srcId="{E2F84C62-4326-4E1F-83D3-B1AC0C4253F3}" destId="{B7FA3016-D77F-4D78-9BFC-8B8651E13F8F}" srcOrd="0" destOrd="0" presId="urn:microsoft.com/office/officeart/2005/8/layout/process2"/>
    <dgm:cxn modelId="{8C9AB215-F775-4EE9-BB3D-403E88D00EA3}" type="presOf" srcId="{13300F7E-09CD-4647-96C3-477A2FC872DB}" destId="{61041EEB-5F4F-4379-9419-763BB88C6EC4}" srcOrd="1" destOrd="0" presId="urn:microsoft.com/office/officeart/2005/8/layout/process2"/>
    <dgm:cxn modelId="{4A59441A-7035-47E3-98FD-D21DE1412795}" type="presOf" srcId="{C97AC60D-3E09-4845-B021-AC8F9C57D9F2}" destId="{022ECA32-4A4E-45B4-B8F6-C47989C0A8B3}" srcOrd="0" destOrd="0" presId="urn:microsoft.com/office/officeart/2005/8/layout/process2"/>
    <dgm:cxn modelId="{16339C82-D888-430A-A380-A7242DDB5297}" type="presOf" srcId="{13300F7E-09CD-4647-96C3-477A2FC872DB}" destId="{55DD6F32-A424-4BCD-9F4F-39D049063909}" srcOrd="0" destOrd="0" presId="urn:microsoft.com/office/officeart/2005/8/layout/process2"/>
    <dgm:cxn modelId="{E93C6FCE-BA42-4508-9476-84F0560ED4C1}" type="presOf" srcId="{459EA5BB-2276-44A6-AAF4-7B42E332FFAE}" destId="{5BE1A221-59DE-4CE3-B800-A8A07C676C84}" srcOrd="0" destOrd="0" presId="urn:microsoft.com/office/officeart/2005/8/layout/process2"/>
    <dgm:cxn modelId="{86CEE2BF-A332-4608-BEB2-052CCFB99D02}" type="presOf" srcId="{9D874701-18B8-4DF5-A0C7-580004E09794}" destId="{C8106F83-A0F9-4E68-8867-28B6523B3960}" srcOrd="1" destOrd="0" presId="urn:microsoft.com/office/officeart/2005/8/layout/process2"/>
    <dgm:cxn modelId="{82F4D6E4-5D71-49AE-9112-8EEB91FCA6BE}" srcId="{ACD4BE43-6FE9-4504-A0B1-4CA33C4B7BAF}" destId="{65E2D678-E54F-468E-819C-3830656473F9}" srcOrd="0" destOrd="0" parTransId="{A898FE06-2188-4322-B4C2-BCEF47CEFC67}" sibTransId="{13300F7E-09CD-4647-96C3-477A2FC872DB}"/>
    <dgm:cxn modelId="{056B83EC-886F-4B36-BE02-2A570014542A}" type="presOf" srcId="{65E2D678-E54F-468E-819C-3830656473F9}" destId="{168B5B0F-CAF7-4132-910A-49D34752B639}" srcOrd="0" destOrd="0" presId="urn:microsoft.com/office/officeart/2005/8/layout/process2"/>
    <dgm:cxn modelId="{9A9247D8-2B95-40C0-82F2-4195F57124D9}" srcId="{ACD4BE43-6FE9-4504-A0B1-4CA33C4B7BAF}" destId="{53DEA61C-1553-4AF9-866F-C5820DAEB832}" srcOrd="5" destOrd="0" parTransId="{6C5886AF-BAD8-42DF-98AA-7E3F56855ABE}" sibTransId="{BE09282A-209B-45BC-A9CD-2572C1FC1B09}"/>
    <dgm:cxn modelId="{83B102E1-0308-4E74-B8D2-23E842271BDA}" type="presOf" srcId="{3809C8D1-5403-4648-92B0-B9C6FC350F66}" destId="{A60AC54C-6947-4BE8-BF48-753560B569EB}" srcOrd="1" destOrd="0" presId="urn:microsoft.com/office/officeart/2005/8/layout/process2"/>
    <dgm:cxn modelId="{F020EA7D-9DA1-4D14-AF83-146D1CA09DC6}" type="presOf" srcId="{9D874701-18B8-4DF5-A0C7-580004E09794}" destId="{05A298C6-810E-416F-A1E5-457BF3249FCB}" srcOrd="0" destOrd="0" presId="urn:microsoft.com/office/officeart/2005/8/layout/process2"/>
    <dgm:cxn modelId="{0BC051B8-BE7A-4866-BDB1-14AC452A3D2E}" srcId="{ACD4BE43-6FE9-4504-A0B1-4CA33C4B7BAF}" destId="{0FBD61F3-6943-4297-B1AD-BF9E047CC47B}" srcOrd="4" destOrd="0" parTransId="{C89AC375-DF72-443D-AA47-1B2E72DE0EE3}" sibTransId="{459EA5BB-2276-44A6-AAF4-7B42E332FFAE}"/>
    <dgm:cxn modelId="{E53D6D7F-ECF2-4BC3-B027-86C3D00DCE60}" srcId="{ACD4BE43-6FE9-4504-A0B1-4CA33C4B7BAF}" destId="{8AED4999-93AC-4A16-8F74-BE34560C1BC1}" srcOrd="1" destOrd="0" parTransId="{9F6AA443-E92B-4996-AA59-70136285AE36}" sibTransId="{C97AC60D-3E09-4845-B021-AC8F9C57D9F2}"/>
    <dgm:cxn modelId="{89371B96-50DA-467E-9ED5-C44EAB535379}" type="presOf" srcId="{53DEA61C-1553-4AF9-866F-C5820DAEB832}" destId="{E1D1B4F6-5835-41D0-BB71-B3EC08B74CC3}" srcOrd="0" destOrd="0" presId="urn:microsoft.com/office/officeart/2005/8/layout/process2"/>
    <dgm:cxn modelId="{E438BBC4-D3E8-4A04-96E6-A7631E1E2106}" type="presOf" srcId="{3809C8D1-5403-4648-92B0-B9C6FC350F66}" destId="{614DFAC5-9C0F-4F7B-ADB9-87DF3D2CDD34}" srcOrd="0" destOrd="0" presId="urn:microsoft.com/office/officeart/2005/8/layout/process2"/>
    <dgm:cxn modelId="{E669D863-1ADE-462B-A4E3-402B6C50ED13}" type="presOf" srcId="{18AF3FC0-797E-4CAC-992D-624084392761}" destId="{1DC6F060-3715-4282-82E5-8A7BFA77FD4E}" srcOrd="0" destOrd="0" presId="urn:microsoft.com/office/officeart/2005/8/layout/process2"/>
    <dgm:cxn modelId="{8F1186F7-9ECE-4840-A5D8-53922B17A257}" type="presOf" srcId="{C97AC60D-3E09-4845-B021-AC8F9C57D9F2}" destId="{1B653413-D346-4BBE-B012-B30E0C3EDC67}" srcOrd="1" destOrd="0" presId="urn:microsoft.com/office/officeart/2005/8/layout/process2"/>
    <dgm:cxn modelId="{B29BB4DE-E325-4755-981F-273FFC9CE408}" type="presParOf" srcId="{938326F1-B851-4FE8-B816-F17810F6F10A}" destId="{168B5B0F-CAF7-4132-910A-49D34752B639}" srcOrd="0" destOrd="0" presId="urn:microsoft.com/office/officeart/2005/8/layout/process2"/>
    <dgm:cxn modelId="{141EB373-C87F-4E15-A24C-928C0AC66798}" type="presParOf" srcId="{938326F1-B851-4FE8-B816-F17810F6F10A}" destId="{55DD6F32-A424-4BCD-9F4F-39D049063909}" srcOrd="1" destOrd="0" presId="urn:microsoft.com/office/officeart/2005/8/layout/process2"/>
    <dgm:cxn modelId="{3AB21575-A722-457E-A671-2249E5E5D3A4}" type="presParOf" srcId="{55DD6F32-A424-4BCD-9F4F-39D049063909}" destId="{61041EEB-5F4F-4379-9419-763BB88C6EC4}" srcOrd="0" destOrd="0" presId="urn:microsoft.com/office/officeart/2005/8/layout/process2"/>
    <dgm:cxn modelId="{E0923311-CEE0-44E0-B518-D4B610058B20}" type="presParOf" srcId="{938326F1-B851-4FE8-B816-F17810F6F10A}" destId="{BFA521B3-542F-468F-A7E1-9B1C6935829B}" srcOrd="2" destOrd="0" presId="urn:microsoft.com/office/officeart/2005/8/layout/process2"/>
    <dgm:cxn modelId="{7243B215-356E-405B-BE48-A60E6EBB2418}" type="presParOf" srcId="{938326F1-B851-4FE8-B816-F17810F6F10A}" destId="{022ECA32-4A4E-45B4-B8F6-C47989C0A8B3}" srcOrd="3" destOrd="0" presId="urn:microsoft.com/office/officeart/2005/8/layout/process2"/>
    <dgm:cxn modelId="{D1609E75-6CA1-4A77-A9FD-A5CB1137CB12}" type="presParOf" srcId="{022ECA32-4A4E-45B4-B8F6-C47989C0A8B3}" destId="{1B653413-D346-4BBE-B012-B30E0C3EDC67}" srcOrd="0" destOrd="0" presId="urn:microsoft.com/office/officeart/2005/8/layout/process2"/>
    <dgm:cxn modelId="{CCB86633-63E2-4738-871C-E60F2004167C}" type="presParOf" srcId="{938326F1-B851-4FE8-B816-F17810F6F10A}" destId="{B7FA3016-D77F-4D78-9BFC-8B8651E13F8F}" srcOrd="4" destOrd="0" presId="urn:microsoft.com/office/officeart/2005/8/layout/process2"/>
    <dgm:cxn modelId="{58C15329-5227-430D-B0A0-1D29504683BA}" type="presParOf" srcId="{938326F1-B851-4FE8-B816-F17810F6F10A}" destId="{05A298C6-810E-416F-A1E5-457BF3249FCB}" srcOrd="5" destOrd="0" presId="urn:microsoft.com/office/officeart/2005/8/layout/process2"/>
    <dgm:cxn modelId="{E6162FF9-4DB8-435A-BD26-A883F154FB2A}" type="presParOf" srcId="{05A298C6-810E-416F-A1E5-457BF3249FCB}" destId="{C8106F83-A0F9-4E68-8867-28B6523B3960}" srcOrd="0" destOrd="0" presId="urn:microsoft.com/office/officeart/2005/8/layout/process2"/>
    <dgm:cxn modelId="{5279EE7F-44C8-46CD-BAAD-DEA3D55363D5}" type="presParOf" srcId="{938326F1-B851-4FE8-B816-F17810F6F10A}" destId="{1DC6F060-3715-4282-82E5-8A7BFA77FD4E}" srcOrd="6" destOrd="0" presId="urn:microsoft.com/office/officeart/2005/8/layout/process2"/>
    <dgm:cxn modelId="{F3E32696-DFFA-4C22-BE37-F85AD0F10990}" type="presParOf" srcId="{938326F1-B851-4FE8-B816-F17810F6F10A}" destId="{614DFAC5-9C0F-4F7B-ADB9-87DF3D2CDD34}" srcOrd="7" destOrd="0" presId="urn:microsoft.com/office/officeart/2005/8/layout/process2"/>
    <dgm:cxn modelId="{D810D5CE-AA6B-4BC8-9C64-BE7AD760283A}" type="presParOf" srcId="{614DFAC5-9C0F-4F7B-ADB9-87DF3D2CDD34}" destId="{A60AC54C-6947-4BE8-BF48-753560B569EB}" srcOrd="0" destOrd="0" presId="urn:microsoft.com/office/officeart/2005/8/layout/process2"/>
    <dgm:cxn modelId="{9904ABF5-8B37-44B9-89BD-EE0CA05703BB}" type="presParOf" srcId="{938326F1-B851-4FE8-B816-F17810F6F10A}" destId="{2BA118D1-C850-4D6A-99EA-383A3843ADED}" srcOrd="8" destOrd="0" presId="urn:microsoft.com/office/officeart/2005/8/layout/process2"/>
    <dgm:cxn modelId="{70802A61-DA14-47F7-9A7B-B8F6EB1DFFAE}" type="presParOf" srcId="{938326F1-B851-4FE8-B816-F17810F6F10A}" destId="{5BE1A221-59DE-4CE3-B800-A8A07C676C84}" srcOrd="9" destOrd="0" presId="urn:microsoft.com/office/officeart/2005/8/layout/process2"/>
    <dgm:cxn modelId="{5496CC1F-D0D5-4A22-A018-D168A8154129}" type="presParOf" srcId="{5BE1A221-59DE-4CE3-B800-A8A07C676C84}" destId="{97A8C90F-F108-4CB5-9446-EAA1FB2BD7D8}" srcOrd="0" destOrd="0" presId="urn:microsoft.com/office/officeart/2005/8/layout/process2"/>
    <dgm:cxn modelId="{55313DF9-D088-4D25-8AAA-D216E355EFBD}" type="presParOf" srcId="{938326F1-B851-4FE8-B816-F17810F6F10A}" destId="{E1D1B4F6-5835-41D0-BB71-B3EC08B74CC3}" srcOrd="10" destOrd="0" presId="urn:microsoft.com/office/officeart/2005/8/layout/process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CD4BE43-6FE9-4504-A0B1-4CA33C4B7BAF}" type="doc">
      <dgm:prSet loTypeId="urn:microsoft.com/office/officeart/2005/8/layout/process2" loCatId="process" qsTypeId="urn:microsoft.com/office/officeart/2005/8/quickstyle/simple1" qsCatId="simple" csTypeId="urn:microsoft.com/office/officeart/2005/8/colors/colorful1" csCatId="colorful" phldr="1"/>
      <dgm:spPr/>
    </dgm:pt>
    <dgm:pt modelId="{65E2D678-E54F-468E-819C-3830656473F9}">
      <dgm:prSet phldrT="[ข้อความ]" custT="1"/>
      <dgm:spPr>
        <a:solidFill>
          <a:srgbClr val="92D050"/>
        </a:solidFill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ใช้คำให้เห็นภาพ</a:t>
          </a:r>
          <a:endParaRPr lang="th-TH" sz="32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A898FE06-2188-4322-B4C2-BCEF47CEFC67}" type="parTrans" cxnId="{82F4D6E4-5D71-49AE-9112-8EEB91FCA6BE}">
      <dgm:prSet/>
      <dgm:spPr/>
      <dgm:t>
        <a:bodyPr/>
        <a:lstStyle/>
        <a:p>
          <a:endParaRPr lang="th-TH"/>
        </a:p>
      </dgm:t>
    </dgm:pt>
    <dgm:pt modelId="{13300F7E-09CD-4647-96C3-477A2FC872DB}" type="sibTrans" cxnId="{82F4D6E4-5D71-49AE-9112-8EEB91FCA6BE}">
      <dgm:prSet/>
      <dgm:spPr/>
      <dgm:t>
        <a:bodyPr/>
        <a:lstStyle/>
        <a:p>
          <a:endParaRPr lang="th-TH"/>
        </a:p>
      </dgm:t>
    </dgm:pt>
    <dgm:pt modelId="{E7AE57CC-305F-46AB-B9A4-EDC32371DFB4}">
      <dgm:prSet phldrT="[ข้อความ]" custT="1"/>
      <dgm:spPr>
        <a:solidFill>
          <a:srgbClr val="66CCFF"/>
        </a:solidFill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ใช้คำที่เป็นคำไทย</a:t>
          </a:r>
          <a:endParaRPr lang="th-TH" sz="32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6344A040-F697-485D-AEE1-C71F8623517C}" type="parTrans" cxnId="{A083453F-34FF-491B-AEFB-990AE7D4FF44}">
      <dgm:prSet/>
      <dgm:spPr/>
      <dgm:t>
        <a:bodyPr/>
        <a:lstStyle/>
        <a:p>
          <a:endParaRPr lang="th-TH"/>
        </a:p>
      </dgm:t>
    </dgm:pt>
    <dgm:pt modelId="{9A86269F-B27B-41F4-B28C-5545EB767F20}" type="sibTrans" cxnId="{A083453F-34FF-491B-AEFB-990AE7D4FF44}">
      <dgm:prSet/>
      <dgm:spPr>
        <a:solidFill>
          <a:srgbClr val="66CCFF"/>
        </a:solidFill>
      </dgm:spPr>
      <dgm:t>
        <a:bodyPr/>
        <a:lstStyle/>
        <a:p>
          <a:endParaRPr lang="th-TH"/>
        </a:p>
      </dgm:t>
    </dgm:pt>
    <dgm:pt modelId="{18AF3FC0-797E-4CAC-992D-624084392761}">
      <dgm:prSet custT="1"/>
      <dgm:spPr>
        <a:solidFill>
          <a:srgbClr val="66FF33"/>
        </a:solidFill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ใช้คำราชาศัพท์ให้ถูกต้อง</a:t>
          </a:r>
          <a:endParaRPr lang="th-TH" sz="32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85B2CA84-E84E-42F9-BF99-DE0C78EABE3D}" type="parTrans" cxnId="{9CDFDFC8-30D3-456E-9001-75993EAF2FB6}">
      <dgm:prSet/>
      <dgm:spPr/>
      <dgm:t>
        <a:bodyPr/>
        <a:lstStyle/>
        <a:p>
          <a:endParaRPr lang="th-TH"/>
        </a:p>
      </dgm:t>
    </dgm:pt>
    <dgm:pt modelId="{3809C8D1-5403-4648-92B0-B9C6FC350F66}" type="sibTrans" cxnId="{9CDFDFC8-30D3-456E-9001-75993EAF2FB6}">
      <dgm:prSet/>
      <dgm:spPr/>
      <dgm:t>
        <a:bodyPr/>
        <a:lstStyle/>
        <a:p>
          <a:endParaRPr lang="th-TH"/>
        </a:p>
      </dgm:t>
    </dgm:pt>
    <dgm:pt modelId="{8AED4999-93AC-4A16-8F74-BE34560C1BC1}">
      <dgm:prSet custT="1"/>
      <dgm:spPr>
        <a:solidFill>
          <a:srgbClr val="FFC000"/>
        </a:solidFill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ใช้คำที่ก่อให้เกิดไมตรีจิตและมนุษยสัมพันธ์อันดีต่อกัน</a:t>
          </a:r>
          <a:endParaRPr lang="th-TH" sz="32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9F6AA443-E92B-4996-AA59-70136285AE36}" type="parTrans" cxnId="{E53D6D7F-ECF2-4BC3-B027-86C3D00DCE60}">
      <dgm:prSet/>
      <dgm:spPr/>
      <dgm:t>
        <a:bodyPr/>
        <a:lstStyle/>
        <a:p>
          <a:endParaRPr lang="th-TH"/>
        </a:p>
      </dgm:t>
    </dgm:pt>
    <dgm:pt modelId="{C97AC60D-3E09-4845-B021-AC8F9C57D9F2}" type="sibTrans" cxnId="{E53D6D7F-ECF2-4BC3-B027-86C3D00DCE60}">
      <dgm:prSet/>
      <dgm:spPr>
        <a:solidFill>
          <a:srgbClr val="FFC000"/>
        </a:solidFill>
      </dgm:spPr>
      <dgm:t>
        <a:bodyPr/>
        <a:lstStyle/>
        <a:p>
          <a:endParaRPr lang="th-TH"/>
        </a:p>
      </dgm:t>
    </dgm:pt>
    <dgm:pt modelId="{E2F84C62-4326-4E1F-83D3-B1AC0C4253F3}">
      <dgm:prSet custT="1"/>
      <dgm:spPr>
        <a:solidFill>
          <a:srgbClr val="CC66FF"/>
        </a:solidFill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ใช้คำที่เป็นรูปธรรม</a:t>
          </a:r>
          <a:endParaRPr lang="th-TH" sz="32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BD6A6581-7CA0-48D7-9486-B430B92A2D73}" type="parTrans" cxnId="{627E8156-DF32-4C69-8B33-D2B636A08492}">
      <dgm:prSet/>
      <dgm:spPr/>
      <dgm:t>
        <a:bodyPr/>
        <a:lstStyle/>
        <a:p>
          <a:endParaRPr lang="th-TH"/>
        </a:p>
      </dgm:t>
    </dgm:pt>
    <dgm:pt modelId="{9D874701-18B8-4DF5-A0C7-580004E09794}" type="sibTrans" cxnId="{627E8156-DF32-4C69-8B33-D2B636A08492}">
      <dgm:prSet/>
      <dgm:spPr>
        <a:solidFill>
          <a:srgbClr val="CC66FF"/>
        </a:solidFill>
      </dgm:spPr>
      <dgm:t>
        <a:bodyPr/>
        <a:lstStyle/>
        <a:p>
          <a:endParaRPr lang="th-TH"/>
        </a:p>
      </dgm:t>
    </dgm:pt>
    <dgm:pt modelId="{746BDD58-6FD5-4048-BC62-5BB643AAF00E}">
      <dgm:prSet custT="1"/>
      <dgm:spPr>
        <a:solidFill>
          <a:srgbClr val="FF99FF"/>
        </a:solidFill>
      </dgm:spPr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ใช้คำให้ตรงตามความนิยมของผู้ใช้ภาษาเดียวกัน</a:t>
          </a:r>
          <a:endParaRPr lang="th-TH" sz="3200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16D43F0E-DDFA-4CE1-AFEE-2E1CC77503C4}" type="parTrans" cxnId="{00E49A34-F65D-4FE8-8867-1FA2CBDC119E}">
      <dgm:prSet/>
      <dgm:spPr/>
      <dgm:t>
        <a:bodyPr/>
        <a:lstStyle/>
        <a:p>
          <a:endParaRPr lang="th-TH"/>
        </a:p>
      </dgm:t>
    </dgm:pt>
    <dgm:pt modelId="{4CC96282-F987-4AB5-A1F3-E9E652669816}" type="sibTrans" cxnId="{00E49A34-F65D-4FE8-8867-1FA2CBDC119E}">
      <dgm:prSet/>
      <dgm:spPr>
        <a:solidFill>
          <a:srgbClr val="FF99FF"/>
        </a:solidFill>
      </dgm:spPr>
      <dgm:t>
        <a:bodyPr/>
        <a:lstStyle/>
        <a:p>
          <a:endParaRPr lang="th-TH"/>
        </a:p>
      </dgm:t>
    </dgm:pt>
    <dgm:pt modelId="{938326F1-B851-4FE8-B816-F17810F6F10A}" type="pres">
      <dgm:prSet presAssocID="{ACD4BE43-6FE9-4504-A0B1-4CA33C4B7BAF}" presName="linearFlow" presStyleCnt="0">
        <dgm:presLayoutVars>
          <dgm:resizeHandles val="exact"/>
        </dgm:presLayoutVars>
      </dgm:prSet>
      <dgm:spPr/>
    </dgm:pt>
    <dgm:pt modelId="{A7836DCC-6FC8-4044-BEEB-7CB603D9BD44}" type="pres">
      <dgm:prSet presAssocID="{746BDD58-6FD5-4048-BC62-5BB643AAF00E}" presName="node" presStyleLbl="node1" presStyleIdx="0" presStyleCnt="6" custScaleX="57542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07CDC41-18AC-44D0-9F99-C01F712BC7C3}" type="pres">
      <dgm:prSet presAssocID="{4CC96282-F987-4AB5-A1F3-E9E652669816}" presName="sibTrans" presStyleLbl="sibTrans2D1" presStyleIdx="0" presStyleCnt="5"/>
      <dgm:spPr/>
      <dgm:t>
        <a:bodyPr/>
        <a:lstStyle/>
        <a:p>
          <a:endParaRPr lang="th-TH"/>
        </a:p>
      </dgm:t>
    </dgm:pt>
    <dgm:pt modelId="{8111F7C9-AD07-4F30-8537-ADE3ABE637D5}" type="pres">
      <dgm:prSet presAssocID="{4CC96282-F987-4AB5-A1F3-E9E652669816}" presName="connectorText" presStyleLbl="sibTrans2D1" presStyleIdx="0" presStyleCnt="5"/>
      <dgm:spPr/>
      <dgm:t>
        <a:bodyPr/>
        <a:lstStyle/>
        <a:p>
          <a:endParaRPr lang="th-TH"/>
        </a:p>
      </dgm:t>
    </dgm:pt>
    <dgm:pt modelId="{168B5B0F-CAF7-4132-910A-49D34752B639}" type="pres">
      <dgm:prSet presAssocID="{65E2D678-E54F-468E-819C-3830656473F9}" presName="node" presStyleLbl="node1" presStyleIdx="1" presStyleCnt="6" custScaleX="574654" custLinFactNeighborX="384" custLinFactNeighborY="-1074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5DD6F32-A424-4BCD-9F4F-39D049063909}" type="pres">
      <dgm:prSet presAssocID="{13300F7E-09CD-4647-96C3-477A2FC872DB}" presName="sibTrans" presStyleLbl="sibTrans2D1" presStyleIdx="1" presStyleCnt="5"/>
      <dgm:spPr/>
      <dgm:t>
        <a:bodyPr/>
        <a:lstStyle/>
        <a:p>
          <a:endParaRPr lang="th-TH"/>
        </a:p>
      </dgm:t>
    </dgm:pt>
    <dgm:pt modelId="{61041EEB-5F4F-4379-9419-763BB88C6EC4}" type="pres">
      <dgm:prSet presAssocID="{13300F7E-09CD-4647-96C3-477A2FC872DB}" presName="connectorText" presStyleLbl="sibTrans2D1" presStyleIdx="1" presStyleCnt="5"/>
      <dgm:spPr/>
      <dgm:t>
        <a:bodyPr/>
        <a:lstStyle/>
        <a:p>
          <a:endParaRPr lang="th-TH"/>
        </a:p>
      </dgm:t>
    </dgm:pt>
    <dgm:pt modelId="{CFE470BC-9686-4CE1-9923-3AFA91D87DEE}" type="pres">
      <dgm:prSet presAssocID="{E7AE57CC-305F-46AB-B9A4-EDC32371DFB4}" presName="node" presStyleLbl="node1" presStyleIdx="2" presStyleCnt="6" custScaleX="57542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37D9CE6-E070-4991-8452-0DAFC713FBC1}" type="pres">
      <dgm:prSet presAssocID="{9A86269F-B27B-41F4-B28C-5545EB767F20}" presName="sibTrans" presStyleLbl="sibTrans2D1" presStyleIdx="2" presStyleCnt="5"/>
      <dgm:spPr/>
      <dgm:t>
        <a:bodyPr/>
        <a:lstStyle/>
        <a:p>
          <a:endParaRPr lang="th-TH"/>
        </a:p>
      </dgm:t>
    </dgm:pt>
    <dgm:pt modelId="{CF4B8B3C-7EBC-40B9-A724-B584FE62FBBD}" type="pres">
      <dgm:prSet presAssocID="{9A86269F-B27B-41F4-B28C-5545EB767F20}" presName="connectorText" presStyleLbl="sibTrans2D1" presStyleIdx="2" presStyleCnt="5"/>
      <dgm:spPr/>
      <dgm:t>
        <a:bodyPr/>
        <a:lstStyle/>
        <a:p>
          <a:endParaRPr lang="th-TH"/>
        </a:p>
      </dgm:t>
    </dgm:pt>
    <dgm:pt modelId="{BFA521B3-542F-468F-A7E1-9B1C6935829B}" type="pres">
      <dgm:prSet presAssocID="{8AED4999-93AC-4A16-8F74-BE34560C1BC1}" presName="node" presStyleLbl="node1" presStyleIdx="3" presStyleCnt="6" custScaleX="57542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22ECA32-4A4E-45B4-B8F6-C47989C0A8B3}" type="pres">
      <dgm:prSet presAssocID="{C97AC60D-3E09-4845-B021-AC8F9C57D9F2}" presName="sibTrans" presStyleLbl="sibTrans2D1" presStyleIdx="3" presStyleCnt="5"/>
      <dgm:spPr/>
      <dgm:t>
        <a:bodyPr/>
        <a:lstStyle/>
        <a:p>
          <a:endParaRPr lang="th-TH"/>
        </a:p>
      </dgm:t>
    </dgm:pt>
    <dgm:pt modelId="{1B653413-D346-4BBE-B012-B30E0C3EDC67}" type="pres">
      <dgm:prSet presAssocID="{C97AC60D-3E09-4845-B021-AC8F9C57D9F2}" presName="connectorText" presStyleLbl="sibTrans2D1" presStyleIdx="3" presStyleCnt="5"/>
      <dgm:spPr/>
      <dgm:t>
        <a:bodyPr/>
        <a:lstStyle/>
        <a:p>
          <a:endParaRPr lang="th-TH"/>
        </a:p>
      </dgm:t>
    </dgm:pt>
    <dgm:pt modelId="{B7FA3016-D77F-4D78-9BFC-8B8651E13F8F}" type="pres">
      <dgm:prSet presAssocID="{E2F84C62-4326-4E1F-83D3-B1AC0C4253F3}" presName="node" presStyleLbl="node1" presStyleIdx="4" presStyleCnt="6" custScaleX="57542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5A298C6-810E-416F-A1E5-457BF3249FCB}" type="pres">
      <dgm:prSet presAssocID="{9D874701-18B8-4DF5-A0C7-580004E09794}" presName="sibTrans" presStyleLbl="sibTrans2D1" presStyleIdx="4" presStyleCnt="5"/>
      <dgm:spPr/>
      <dgm:t>
        <a:bodyPr/>
        <a:lstStyle/>
        <a:p>
          <a:endParaRPr lang="th-TH"/>
        </a:p>
      </dgm:t>
    </dgm:pt>
    <dgm:pt modelId="{C8106F83-A0F9-4E68-8867-28B6523B3960}" type="pres">
      <dgm:prSet presAssocID="{9D874701-18B8-4DF5-A0C7-580004E09794}" presName="connectorText" presStyleLbl="sibTrans2D1" presStyleIdx="4" presStyleCnt="5"/>
      <dgm:spPr/>
      <dgm:t>
        <a:bodyPr/>
        <a:lstStyle/>
        <a:p>
          <a:endParaRPr lang="th-TH"/>
        </a:p>
      </dgm:t>
    </dgm:pt>
    <dgm:pt modelId="{1DC6F060-3715-4282-82E5-8A7BFA77FD4E}" type="pres">
      <dgm:prSet presAssocID="{18AF3FC0-797E-4CAC-992D-624084392761}" presName="node" presStyleLbl="node1" presStyleIdx="5" presStyleCnt="6" custScaleX="57542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9CDFDFC8-30D3-456E-9001-75993EAF2FB6}" srcId="{ACD4BE43-6FE9-4504-A0B1-4CA33C4B7BAF}" destId="{18AF3FC0-797E-4CAC-992D-624084392761}" srcOrd="5" destOrd="0" parTransId="{85B2CA84-E84E-42F9-BF99-DE0C78EABE3D}" sibTransId="{3809C8D1-5403-4648-92B0-B9C6FC350F66}"/>
    <dgm:cxn modelId="{962C43A0-A655-440C-959D-A13D4D6B2F5C}" type="presOf" srcId="{9A86269F-B27B-41F4-B28C-5545EB767F20}" destId="{CF4B8B3C-7EBC-40B9-A724-B584FE62FBBD}" srcOrd="1" destOrd="0" presId="urn:microsoft.com/office/officeart/2005/8/layout/process2"/>
    <dgm:cxn modelId="{627E8156-DF32-4C69-8B33-D2B636A08492}" srcId="{ACD4BE43-6FE9-4504-A0B1-4CA33C4B7BAF}" destId="{E2F84C62-4326-4E1F-83D3-B1AC0C4253F3}" srcOrd="4" destOrd="0" parTransId="{BD6A6581-7CA0-48D7-9486-B430B92A2D73}" sibTransId="{9D874701-18B8-4DF5-A0C7-580004E09794}"/>
    <dgm:cxn modelId="{B7EB2D18-489A-435B-89BD-696A6E7786D6}" type="presOf" srcId="{65E2D678-E54F-468E-819C-3830656473F9}" destId="{168B5B0F-CAF7-4132-910A-49D34752B639}" srcOrd="0" destOrd="0" presId="urn:microsoft.com/office/officeart/2005/8/layout/process2"/>
    <dgm:cxn modelId="{01D9C164-3AAF-4B13-AE09-453770FEA9BB}" type="presOf" srcId="{746BDD58-6FD5-4048-BC62-5BB643AAF00E}" destId="{A7836DCC-6FC8-4044-BEEB-7CB603D9BD44}" srcOrd="0" destOrd="0" presId="urn:microsoft.com/office/officeart/2005/8/layout/process2"/>
    <dgm:cxn modelId="{C2C651C6-A801-4481-A2DC-E868F7817A0A}" type="presOf" srcId="{9D874701-18B8-4DF5-A0C7-580004E09794}" destId="{05A298C6-810E-416F-A1E5-457BF3249FCB}" srcOrd="0" destOrd="0" presId="urn:microsoft.com/office/officeart/2005/8/layout/process2"/>
    <dgm:cxn modelId="{6AC38173-A244-49CB-BB0B-C84FCB60B015}" type="presOf" srcId="{13300F7E-09CD-4647-96C3-477A2FC872DB}" destId="{55DD6F32-A424-4BCD-9F4F-39D049063909}" srcOrd="0" destOrd="0" presId="urn:microsoft.com/office/officeart/2005/8/layout/process2"/>
    <dgm:cxn modelId="{A083453F-34FF-491B-AEFB-990AE7D4FF44}" srcId="{ACD4BE43-6FE9-4504-A0B1-4CA33C4B7BAF}" destId="{E7AE57CC-305F-46AB-B9A4-EDC32371DFB4}" srcOrd="2" destOrd="0" parTransId="{6344A040-F697-485D-AEE1-C71F8623517C}" sibTransId="{9A86269F-B27B-41F4-B28C-5545EB767F20}"/>
    <dgm:cxn modelId="{94518E39-C622-4C0D-A339-17626C778AC6}" type="presOf" srcId="{9D874701-18B8-4DF5-A0C7-580004E09794}" destId="{C8106F83-A0F9-4E68-8867-28B6523B3960}" srcOrd="1" destOrd="0" presId="urn:microsoft.com/office/officeart/2005/8/layout/process2"/>
    <dgm:cxn modelId="{32AD26E7-7C01-45B2-84BA-8020E37130E5}" type="presOf" srcId="{E7AE57CC-305F-46AB-B9A4-EDC32371DFB4}" destId="{CFE470BC-9686-4CE1-9923-3AFA91D87DEE}" srcOrd="0" destOrd="0" presId="urn:microsoft.com/office/officeart/2005/8/layout/process2"/>
    <dgm:cxn modelId="{77656B66-6F2A-46C0-B561-F120C3AF48FE}" type="presOf" srcId="{E2F84C62-4326-4E1F-83D3-B1AC0C4253F3}" destId="{B7FA3016-D77F-4D78-9BFC-8B8651E13F8F}" srcOrd="0" destOrd="0" presId="urn:microsoft.com/office/officeart/2005/8/layout/process2"/>
    <dgm:cxn modelId="{6319B826-AC6A-4330-8E92-54DFDB71C135}" type="presOf" srcId="{ACD4BE43-6FE9-4504-A0B1-4CA33C4B7BAF}" destId="{938326F1-B851-4FE8-B816-F17810F6F10A}" srcOrd="0" destOrd="0" presId="urn:microsoft.com/office/officeart/2005/8/layout/process2"/>
    <dgm:cxn modelId="{644279A1-D69D-4E70-9B22-E8C9CA000E8A}" type="presOf" srcId="{9A86269F-B27B-41F4-B28C-5545EB767F20}" destId="{337D9CE6-E070-4991-8452-0DAFC713FBC1}" srcOrd="0" destOrd="0" presId="urn:microsoft.com/office/officeart/2005/8/layout/process2"/>
    <dgm:cxn modelId="{0501BE98-F3F5-400E-B970-875BE6586A11}" type="presOf" srcId="{C97AC60D-3E09-4845-B021-AC8F9C57D9F2}" destId="{022ECA32-4A4E-45B4-B8F6-C47989C0A8B3}" srcOrd="0" destOrd="0" presId="urn:microsoft.com/office/officeart/2005/8/layout/process2"/>
    <dgm:cxn modelId="{B91B84D8-1FFD-41CB-8AD2-310A783394A5}" type="presOf" srcId="{4CC96282-F987-4AB5-A1F3-E9E652669816}" destId="{507CDC41-18AC-44D0-9F99-C01F712BC7C3}" srcOrd="0" destOrd="0" presId="urn:microsoft.com/office/officeart/2005/8/layout/process2"/>
    <dgm:cxn modelId="{82F4D6E4-5D71-49AE-9112-8EEB91FCA6BE}" srcId="{ACD4BE43-6FE9-4504-A0B1-4CA33C4B7BAF}" destId="{65E2D678-E54F-468E-819C-3830656473F9}" srcOrd="1" destOrd="0" parTransId="{A898FE06-2188-4322-B4C2-BCEF47CEFC67}" sibTransId="{13300F7E-09CD-4647-96C3-477A2FC872DB}"/>
    <dgm:cxn modelId="{CD1BBFDB-FA7A-4A6C-B3A5-E18F6E27E324}" type="presOf" srcId="{18AF3FC0-797E-4CAC-992D-624084392761}" destId="{1DC6F060-3715-4282-82E5-8A7BFA77FD4E}" srcOrd="0" destOrd="0" presId="urn:microsoft.com/office/officeart/2005/8/layout/process2"/>
    <dgm:cxn modelId="{522838BC-53C5-407D-B9A1-ADDDD11FF838}" type="presOf" srcId="{13300F7E-09CD-4647-96C3-477A2FC872DB}" destId="{61041EEB-5F4F-4379-9419-763BB88C6EC4}" srcOrd="1" destOrd="0" presId="urn:microsoft.com/office/officeart/2005/8/layout/process2"/>
    <dgm:cxn modelId="{E53D6D7F-ECF2-4BC3-B027-86C3D00DCE60}" srcId="{ACD4BE43-6FE9-4504-A0B1-4CA33C4B7BAF}" destId="{8AED4999-93AC-4A16-8F74-BE34560C1BC1}" srcOrd="3" destOrd="0" parTransId="{9F6AA443-E92B-4996-AA59-70136285AE36}" sibTransId="{C97AC60D-3E09-4845-B021-AC8F9C57D9F2}"/>
    <dgm:cxn modelId="{75721F42-8071-4FBE-870B-E17A4188B55F}" type="presOf" srcId="{8AED4999-93AC-4A16-8F74-BE34560C1BC1}" destId="{BFA521B3-542F-468F-A7E1-9B1C6935829B}" srcOrd="0" destOrd="0" presId="urn:microsoft.com/office/officeart/2005/8/layout/process2"/>
    <dgm:cxn modelId="{B6DB69FA-A36E-4B91-968C-65B41F4C20CB}" type="presOf" srcId="{4CC96282-F987-4AB5-A1F3-E9E652669816}" destId="{8111F7C9-AD07-4F30-8537-ADE3ABE637D5}" srcOrd="1" destOrd="0" presId="urn:microsoft.com/office/officeart/2005/8/layout/process2"/>
    <dgm:cxn modelId="{00E49A34-F65D-4FE8-8867-1FA2CBDC119E}" srcId="{ACD4BE43-6FE9-4504-A0B1-4CA33C4B7BAF}" destId="{746BDD58-6FD5-4048-BC62-5BB643AAF00E}" srcOrd="0" destOrd="0" parTransId="{16D43F0E-DDFA-4CE1-AFEE-2E1CC77503C4}" sibTransId="{4CC96282-F987-4AB5-A1F3-E9E652669816}"/>
    <dgm:cxn modelId="{0C05C553-DD9A-47BB-8BD4-0C2AEF57E73C}" type="presOf" srcId="{C97AC60D-3E09-4845-B021-AC8F9C57D9F2}" destId="{1B653413-D346-4BBE-B012-B30E0C3EDC67}" srcOrd="1" destOrd="0" presId="urn:microsoft.com/office/officeart/2005/8/layout/process2"/>
    <dgm:cxn modelId="{1E3F63FA-BB2E-4780-94D7-00F4786FC207}" type="presParOf" srcId="{938326F1-B851-4FE8-B816-F17810F6F10A}" destId="{A7836DCC-6FC8-4044-BEEB-7CB603D9BD44}" srcOrd="0" destOrd="0" presId="urn:microsoft.com/office/officeart/2005/8/layout/process2"/>
    <dgm:cxn modelId="{5B043ECB-EF1F-4D3F-995C-2442532D7585}" type="presParOf" srcId="{938326F1-B851-4FE8-B816-F17810F6F10A}" destId="{507CDC41-18AC-44D0-9F99-C01F712BC7C3}" srcOrd="1" destOrd="0" presId="urn:microsoft.com/office/officeart/2005/8/layout/process2"/>
    <dgm:cxn modelId="{A5A99E2F-F2CA-4B68-B6CD-FC6DDB18BB29}" type="presParOf" srcId="{507CDC41-18AC-44D0-9F99-C01F712BC7C3}" destId="{8111F7C9-AD07-4F30-8537-ADE3ABE637D5}" srcOrd="0" destOrd="0" presId="urn:microsoft.com/office/officeart/2005/8/layout/process2"/>
    <dgm:cxn modelId="{25765B1B-D111-48FB-91E1-295C782509FC}" type="presParOf" srcId="{938326F1-B851-4FE8-B816-F17810F6F10A}" destId="{168B5B0F-CAF7-4132-910A-49D34752B639}" srcOrd="2" destOrd="0" presId="urn:microsoft.com/office/officeart/2005/8/layout/process2"/>
    <dgm:cxn modelId="{C6D54CAD-DFCD-44E3-8749-946E30FBA361}" type="presParOf" srcId="{938326F1-B851-4FE8-B816-F17810F6F10A}" destId="{55DD6F32-A424-4BCD-9F4F-39D049063909}" srcOrd="3" destOrd="0" presId="urn:microsoft.com/office/officeart/2005/8/layout/process2"/>
    <dgm:cxn modelId="{562D025E-CB50-4597-B806-2BDD74BFF792}" type="presParOf" srcId="{55DD6F32-A424-4BCD-9F4F-39D049063909}" destId="{61041EEB-5F4F-4379-9419-763BB88C6EC4}" srcOrd="0" destOrd="0" presId="urn:microsoft.com/office/officeart/2005/8/layout/process2"/>
    <dgm:cxn modelId="{FA0CB1F9-C54A-4902-84BD-B3922EBF2024}" type="presParOf" srcId="{938326F1-B851-4FE8-B816-F17810F6F10A}" destId="{CFE470BC-9686-4CE1-9923-3AFA91D87DEE}" srcOrd="4" destOrd="0" presId="urn:microsoft.com/office/officeart/2005/8/layout/process2"/>
    <dgm:cxn modelId="{F95CE5A1-E57C-4037-A962-A2F13116D6D0}" type="presParOf" srcId="{938326F1-B851-4FE8-B816-F17810F6F10A}" destId="{337D9CE6-E070-4991-8452-0DAFC713FBC1}" srcOrd="5" destOrd="0" presId="urn:microsoft.com/office/officeart/2005/8/layout/process2"/>
    <dgm:cxn modelId="{1911EDD0-66F4-4E09-AD4E-C49056B2C591}" type="presParOf" srcId="{337D9CE6-E070-4991-8452-0DAFC713FBC1}" destId="{CF4B8B3C-7EBC-40B9-A724-B584FE62FBBD}" srcOrd="0" destOrd="0" presId="urn:microsoft.com/office/officeart/2005/8/layout/process2"/>
    <dgm:cxn modelId="{9BA2954F-4904-4A8D-A6B8-6227FDA06B5A}" type="presParOf" srcId="{938326F1-B851-4FE8-B816-F17810F6F10A}" destId="{BFA521B3-542F-468F-A7E1-9B1C6935829B}" srcOrd="6" destOrd="0" presId="urn:microsoft.com/office/officeart/2005/8/layout/process2"/>
    <dgm:cxn modelId="{A5BF85A6-ADC1-48EF-8DAE-A4033D144118}" type="presParOf" srcId="{938326F1-B851-4FE8-B816-F17810F6F10A}" destId="{022ECA32-4A4E-45B4-B8F6-C47989C0A8B3}" srcOrd="7" destOrd="0" presId="urn:microsoft.com/office/officeart/2005/8/layout/process2"/>
    <dgm:cxn modelId="{24CF8DB9-A585-4F2C-A7F2-29A77D54963E}" type="presParOf" srcId="{022ECA32-4A4E-45B4-B8F6-C47989C0A8B3}" destId="{1B653413-D346-4BBE-B012-B30E0C3EDC67}" srcOrd="0" destOrd="0" presId="urn:microsoft.com/office/officeart/2005/8/layout/process2"/>
    <dgm:cxn modelId="{13987402-74AF-4DDC-9339-C2D713B2F934}" type="presParOf" srcId="{938326F1-B851-4FE8-B816-F17810F6F10A}" destId="{B7FA3016-D77F-4D78-9BFC-8B8651E13F8F}" srcOrd="8" destOrd="0" presId="urn:microsoft.com/office/officeart/2005/8/layout/process2"/>
    <dgm:cxn modelId="{772DDE7C-A4D0-4752-95D8-7434C21DC707}" type="presParOf" srcId="{938326F1-B851-4FE8-B816-F17810F6F10A}" destId="{05A298C6-810E-416F-A1E5-457BF3249FCB}" srcOrd="9" destOrd="0" presId="urn:microsoft.com/office/officeart/2005/8/layout/process2"/>
    <dgm:cxn modelId="{2282FFDB-8186-4E5D-B61B-8D9794BE10CA}" type="presParOf" srcId="{05A298C6-810E-416F-A1E5-457BF3249FCB}" destId="{C8106F83-A0F9-4E68-8867-28B6523B3960}" srcOrd="0" destOrd="0" presId="urn:microsoft.com/office/officeart/2005/8/layout/process2"/>
    <dgm:cxn modelId="{FCB11E01-A42A-4F69-BF75-95038147747C}" type="presParOf" srcId="{938326F1-B851-4FE8-B816-F17810F6F10A}" destId="{1DC6F060-3715-4282-82E5-8A7BFA77FD4E}" srcOrd="10" destOrd="0" presId="urn:microsoft.com/office/officeart/2005/8/layout/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3FC2-8D91-4BBB-AA37-85E811B22FB8}" type="datetimeFigureOut">
              <a:rPr lang="th-TH" smtClean="0"/>
              <a:pPr/>
              <a:t>11/03/56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84E4-F6E0-4A8C-AA7F-015DAAC23B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3FC2-8D91-4BBB-AA37-85E811B22FB8}" type="datetimeFigureOut">
              <a:rPr lang="th-TH" smtClean="0"/>
              <a:pPr/>
              <a:t>11/03/56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84E4-F6E0-4A8C-AA7F-015DAAC23B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3FC2-8D91-4BBB-AA37-85E811B22FB8}" type="datetimeFigureOut">
              <a:rPr lang="th-TH" smtClean="0"/>
              <a:pPr/>
              <a:t>11/03/56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84E4-F6E0-4A8C-AA7F-015DAAC23B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3FC2-8D91-4BBB-AA37-85E811B22FB8}" type="datetimeFigureOut">
              <a:rPr lang="th-TH" smtClean="0"/>
              <a:pPr/>
              <a:t>11/03/56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84E4-F6E0-4A8C-AA7F-015DAAC23B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3FC2-8D91-4BBB-AA37-85E811B22FB8}" type="datetimeFigureOut">
              <a:rPr lang="th-TH" smtClean="0"/>
              <a:pPr/>
              <a:t>11/03/56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84E4-F6E0-4A8C-AA7F-015DAAC23B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3FC2-8D91-4BBB-AA37-85E811B22FB8}" type="datetimeFigureOut">
              <a:rPr lang="th-TH" smtClean="0"/>
              <a:pPr/>
              <a:t>11/03/56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84E4-F6E0-4A8C-AA7F-015DAAC23B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3FC2-8D91-4BBB-AA37-85E811B22FB8}" type="datetimeFigureOut">
              <a:rPr lang="th-TH" smtClean="0"/>
              <a:pPr/>
              <a:t>11/03/56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84E4-F6E0-4A8C-AA7F-015DAAC23B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3FC2-8D91-4BBB-AA37-85E811B22FB8}" type="datetimeFigureOut">
              <a:rPr lang="th-TH" smtClean="0"/>
              <a:pPr/>
              <a:t>11/03/56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84E4-F6E0-4A8C-AA7F-015DAAC23B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3FC2-8D91-4BBB-AA37-85E811B22FB8}" type="datetimeFigureOut">
              <a:rPr lang="th-TH" smtClean="0"/>
              <a:pPr/>
              <a:t>11/03/56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84E4-F6E0-4A8C-AA7F-015DAAC23B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3FC2-8D91-4BBB-AA37-85E811B22FB8}" type="datetimeFigureOut">
              <a:rPr lang="th-TH" smtClean="0"/>
              <a:pPr/>
              <a:t>11/03/56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84E4-F6E0-4A8C-AA7F-015DAAC23B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3FC2-8D91-4BBB-AA37-85E811B22FB8}" type="datetimeFigureOut">
              <a:rPr lang="th-TH" smtClean="0"/>
              <a:pPr/>
              <a:t>11/03/56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84E4-F6E0-4A8C-AA7F-015DAAC23B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73FC2-8D91-4BBB-AA37-85E811B22FB8}" type="datetimeFigureOut">
              <a:rPr lang="th-TH" smtClean="0"/>
              <a:pPr/>
              <a:t>11/03/56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684E4-F6E0-4A8C-AA7F-015DAAC23B0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bbon โค้งขึ้น 2"/>
          <p:cNvSpPr/>
          <p:nvPr/>
        </p:nvSpPr>
        <p:spPr>
          <a:xfrm>
            <a:off x="642910" y="2214554"/>
            <a:ext cx="7929618" cy="2428892"/>
          </a:xfrm>
          <a:prstGeom prst="ellipseRibbon2">
            <a:avLst>
              <a:gd name="adj1" fmla="val 25000"/>
              <a:gd name="adj2" fmla="val 61709"/>
              <a:gd name="adj3" fmla="val 12500"/>
            </a:avLst>
          </a:prstGeom>
          <a:gradFill flip="none" rotWithShape="1">
            <a:gsLst>
              <a:gs pos="0">
                <a:srgbClr val="FF00FF">
                  <a:tint val="66000"/>
                  <a:satMod val="160000"/>
                </a:srgbClr>
              </a:gs>
              <a:gs pos="50000">
                <a:srgbClr val="FF00FF">
                  <a:tint val="44500"/>
                  <a:satMod val="160000"/>
                </a:srgbClr>
              </a:gs>
              <a:gs pos="100000">
                <a:srgbClr val="FF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ความสำคัญของภาษา</a:t>
            </a:r>
          </a:p>
          <a:p>
            <a:pPr algn="ctr"/>
            <a:r>
              <a:rPr lang="th-TH" sz="4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ในฐานะสื่อกลางของความคิด</a:t>
            </a:r>
            <a:endParaRPr lang="th-TH" sz="40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เฟรม 4"/>
          <p:cNvSpPr/>
          <p:nvPr/>
        </p:nvSpPr>
        <p:spPr>
          <a:xfrm>
            <a:off x="2857488" y="357166"/>
            <a:ext cx="3571900" cy="785818"/>
          </a:xfrm>
          <a:prstGeom prst="fram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หลักในการสื่อสาร</a:t>
            </a:r>
            <a:endParaRPr lang="th-TH" sz="4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1214414" y="1714488"/>
            <a:ext cx="6929486" cy="571504"/>
          </a:xfrm>
          <a:prstGeom prst="roundRect">
            <a:avLst/>
          </a:prstGeom>
          <a:solidFill>
            <a:srgbClr val="FF99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ผู้ที่จะสื่อสารต้องคำนึงถึงบริบทในการสื่อสาร </a:t>
            </a:r>
            <a:endParaRPr lang="th-TH" sz="32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1214414" y="2500306"/>
            <a:ext cx="6929486" cy="571504"/>
          </a:xfrm>
          <a:prstGeom prst="roundRect">
            <a:avLst/>
          </a:prstGeom>
          <a:solidFill>
            <a:srgbClr val="FFC0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ต้องทำความเข้าใจเรื่ององค์ประกอบในการสื่อสาร</a:t>
            </a:r>
            <a:endParaRPr lang="th-TH" sz="32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1214414" y="5643578"/>
            <a:ext cx="6929486" cy="571504"/>
          </a:xfrm>
          <a:prstGeom prst="roundRec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คำนึงถึงปฏิกิริยาตอบกลับตลอดเวลา </a:t>
            </a:r>
            <a:endParaRPr lang="th-TH" sz="32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1214414" y="4857760"/>
            <a:ext cx="6929486" cy="571504"/>
          </a:xfrm>
          <a:prstGeom prst="roundRect">
            <a:avLst/>
          </a:prstGeom>
          <a:solidFill>
            <a:srgbClr val="CC99FF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คำนึงถึงการใช้ทักษะ </a:t>
            </a:r>
            <a:endParaRPr lang="th-TH" sz="32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1214414" y="4071942"/>
            <a:ext cx="6929486" cy="571504"/>
          </a:xfrm>
          <a:prstGeom prst="roundRect">
            <a:avLst/>
          </a:prstGeom>
          <a:solidFill>
            <a:srgbClr val="00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ผู้ส่งสารและผู้รับสาร ควรเตรียมตัวและเตรียมการล่วงหน้า </a:t>
            </a:r>
            <a:endParaRPr lang="th-TH" sz="32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4" name="สี่เหลี่ยมมุมมน 13"/>
          <p:cNvSpPr/>
          <p:nvPr/>
        </p:nvSpPr>
        <p:spPr>
          <a:xfrm>
            <a:off x="1214414" y="3286124"/>
            <a:ext cx="6929486" cy="571504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ผู้ส่งสารส่งสารอย่างชัดเจน ผ่านสื่อที่เหมาะสมถึงผู้รับสาร</a:t>
            </a:r>
            <a:endParaRPr lang="th-TH" sz="32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229600" cy="4411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เฟรม 3"/>
          <p:cNvSpPr/>
          <p:nvPr/>
        </p:nvSpPr>
        <p:spPr>
          <a:xfrm>
            <a:off x="2285984" y="928670"/>
            <a:ext cx="4786346" cy="785818"/>
          </a:xfrm>
          <a:prstGeom prst="fram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วัตถุประสงค์ในการสื่อสาร</a:t>
            </a:r>
            <a:endParaRPr lang="th-TH" sz="4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500034" y="2071678"/>
          <a:ext cx="8229600" cy="4311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เฟรม 3"/>
          <p:cNvSpPr/>
          <p:nvPr/>
        </p:nvSpPr>
        <p:spPr>
          <a:xfrm>
            <a:off x="1643042" y="1000108"/>
            <a:ext cx="5572164" cy="785818"/>
          </a:xfrm>
          <a:prstGeom prst="fram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ภาษาที่ใช้สื่อสารในชีวิตประจำวัน</a:t>
            </a:r>
            <a:endParaRPr lang="th-TH" sz="4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เฟรม 3"/>
          <p:cNvSpPr/>
          <p:nvPr/>
        </p:nvSpPr>
        <p:spPr>
          <a:xfrm>
            <a:off x="2357422" y="500042"/>
            <a:ext cx="4429156" cy="785818"/>
          </a:xfrm>
          <a:prstGeom prst="fram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การใช้ภาษาในการสื่อสาร</a:t>
            </a:r>
            <a:endParaRPr lang="th-TH" sz="4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1357290" y="1500174"/>
          <a:ext cx="6500858" cy="497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1142976" y="1571612"/>
          <a:ext cx="718663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เฟรม 3"/>
          <p:cNvSpPr/>
          <p:nvPr/>
        </p:nvSpPr>
        <p:spPr>
          <a:xfrm>
            <a:off x="2357422" y="571480"/>
            <a:ext cx="4429156" cy="785818"/>
          </a:xfrm>
          <a:prstGeom prst="fram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การใช้ภาษาในการสื่อสาร</a:t>
            </a:r>
            <a:endParaRPr lang="th-TH" sz="4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42910" y="2000240"/>
            <a:ext cx="7715304" cy="364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ดังนั้นการสื่อสารจึงมีความสำคัญต่อมนุษย์ทั้งด้านการใช้ชีวิต การเรียนรู้การประกอบอาชีพ การเมืองการปกครอง   สังคมและวัฒนธรรม ช่วยสืบทอดและพัฒนาวัฒนธรรม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หากไม่มีการสื่อสารหรือทำกิจกรรมร่วมกัน มนุษย์คงสูญสิ้นเผ่าพันธุ์และอารยธรรมไปในที่สุด</a:t>
            </a:r>
            <a:endParaRPr lang="en-US" sz="3600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1071538" y="2000240"/>
            <a:ext cx="6929486" cy="3500462"/>
          </a:xfrm>
        </p:spPr>
        <p:txBody>
          <a:bodyPr>
            <a:prstTxWarp prst="textWave1">
              <a:avLst>
                <a:gd name="adj1" fmla="val 11324"/>
                <a:gd name="adj2" fmla="val -513"/>
              </a:avLst>
            </a:prstTxWarp>
            <a:normAutofit/>
          </a:bodyPr>
          <a:lstStyle/>
          <a:p>
            <a:r>
              <a:rPr lang="th-TH" sz="6000" dirty="0" smtClean="0">
                <a:solidFill>
                  <a:srgbClr val="FF33CC"/>
                </a:solidFill>
              </a:rPr>
              <a:t>สวัสดีค่ะ</a:t>
            </a:r>
            <a:endParaRPr lang="th-TH" sz="6000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4440246"/>
          </a:xfrm>
        </p:spPr>
        <p:txBody>
          <a:bodyPr>
            <a:normAutofit/>
          </a:bodyPr>
          <a:lstStyle/>
          <a:p>
            <a:r>
              <a:rPr lang="th-TH" sz="4800" b="1" dirty="0" smtClean="0">
                <a:solidFill>
                  <a:srgbClr val="FF3399"/>
                </a:solidFill>
              </a:rPr>
              <a:t>ผู้จัดทำ</a:t>
            </a:r>
            <a:r>
              <a:rPr lang="th-TH" b="1" dirty="0" smtClean="0">
                <a:solidFill>
                  <a:srgbClr val="FF00FF"/>
                </a:solidFill>
              </a:rPr>
              <a:t/>
            </a:r>
            <a:br>
              <a:rPr lang="th-TH" b="1" dirty="0" smtClean="0">
                <a:solidFill>
                  <a:srgbClr val="FF00FF"/>
                </a:solidFill>
              </a:rPr>
            </a:br>
            <a:r>
              <a:rPr lang="th-TH" b="1" dirty="0" smtClean="0">
                <a:solidFill>
                  <a:srgbClr val="FF00FF"/>
                </a:solidFill>
              </a:rPr>
              <a:t/>
            </a:r>
            <a:br>
              <a:rPr lang="th-TH" b="1" dirty="0" smtClean="0">
                <a:solidFill>
                  <a:srgbClr val="FF00FF"/>
                </a:solidFill>
              </a:rPr>
            </a:br>
            <a:r>
              <a:rPr lang="th-TH" b="1" dirty="0" smtClean="0">
                <a:solidFill>
                  <a:srgbClr val="FF00FF"/>
                </a:solidFill>
                <a:latin typeface="Angsana New" pitchFamily="18" charset="-34"/>
                <a:cs typeface="Angsana New" pitchFamily="18" charset="-34"/>
              </a:rPr>
              <a:t>นางสาวจิรพร  จันทร์คง  </a:t>
            </a:r>
            <a:br>
              <a:rPr lang="th-TH" b="1" dirty="0" smtClean="0">
                <a:solidFill>
                  <a:srgbClr val="FF00FF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b="1" dirty="0" smtClean="0">
                <a:solidFill>
                  <a:srgbClr val="FF00FF"/>
                </a:solidFill>
                <a:latin typeface="Angsana New" pitchFamily="18" charset="-34"/>
                <a:cs typeface="Angsana New" pitchFamily="18" charset="-34"/>
              </a:rPr>
              <a:t>รหัสประจำตัว ๕๓๑๕๐๖๖๐๐๑๐๔๖</a:t>
            </a:r>
            <a:br>
              <a:rPr lang="th-TH" b="1" dirty="0" smtClean="0">
                <a:solidFill>
                  <a:srgbClr val="FF00FF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b="1" dirty="0" smtClean="0">
                <a:solidFill>
                  <a:srgbClr val="FF00FF"/>
                </a:solidFill>
                <a:latin typeface="Angsana New" pitchFamily="18" charset="-34"/>
                <a:cs typeface="Angsana New" pitchFamily="18" charset="-34"/>
              </a:rPr>
              <a:t>	กลุ่มเรียน ๕๓๐๗.๑๕๑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dirty="0" smtClean="0">
                <a:latin typeface="Angsana New" pitchFamily="18" charset="-34"/>
                <a:cs typeface="Angsana New" pitchFamily="18" charset="-34"/>
              </a:rPr>
            </a:b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3214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sz="3500" b="1" dirty="0" smtClean="0">
                <a:latin typeface="Angsana New" pitchFamily="18" charset="-34"/>
                <a:cs typeface="Angsana New" pitchFamily="18" charset="-34"/>
              </a:rPr>
              <a:t>ภาษา</a:t>
            </a:r>
            <a:r>
              <a:rPr lang="th-TH" sz="3500" b="1" dirty="0">
                <a:latin typeface="Angsana New" pitchFamily="18" charset="-34"/>
                <a:cs typeface="Angsana New" pitchFamily="18" charset="-34"/>
              </a:rPr>
              <a:t>เป็นเครื่องมือของมนุษย์ที่ใช้ในการสื่อความหมายให้สามารถติดต่อสื่อสาร เข้าใจกันได้ โดยมีระเบียบของเสียงและเรื่องของคำเป็นเครื่องกำหนด</a:t>
            </a:r>
            <a:endParaRPr lang="en-US" sz="3500" b="1" dirty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4" name="เฟรม 3"/>
          <p:cNvSpPr/>
          <p:nvPr/>
        </p:nvSpPr>
        <p:spPr>
          <a:xfrm>
            <a:off x="2714612" y="1142984"/>
            <a:ext cx="3714776" cy="714380"/>
          </a:xfrm>
          <a:prstGeom prst="fram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ความหมายของภาษา</a:t>
            </a:r>
            <a:endParaRPr lang="th-TH" sz="4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ตัวยึดเนื้อหา 6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229600" cy="476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เฟรม 5"/>
          <p:cNvSpPr/>
          <p:nvPr/>
        </p:nvSpPr>
        <p:spPr>
          <a:xfrm>
            <a:off x="2714612" y="714356"/>
            <a:ext cx="3714776" cy="785818"/>
          </a:xfrm>
          <a:prstGeom prst="fram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ความสำคัญของภาษา</a:t>
            </a:r>
            <a:endParaRPr lang="th-TH" sz="4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2214554"/>
            <a:ext cx="8001056" cy="4000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dirty="0" smtClean="0">
                <a:latin typeface="Angsana New" pitchFamily="18" charset="-34"/>
                <a:cs typeface="Angsana New" pitchFamily="18" charset="-34"/>
                <a:sym typeface="Wingdings"/>
              </a:rPr>
              <a:t>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ภาษา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เป็นเครื่องมือในการ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สื่อสาร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  <a:sym typeface="Wingdings"/>
              </a:rPr>
              <a:t>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ภาษา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เป็นพลังในการรวมตัวเป็นอันหนึ่งอันเดียวกันของ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คน</a:t>
            </a:r>
          </a:p>
          <a:p>
            <a:pPr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		     ในสังคม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  <a:sym typeface="Wingdings"/>
              </a:rPr>
              <a:t>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ภาษา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เป็นภาพสะท้อนความเจริญทาง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สังคม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  <a:sym typeface="Wingdings"/>
              </a:rPr>
              <a:t>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ภาษา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เป็นเครื่องมือในการบันทึกและถ่ายทอดทาง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วัฒนธรรม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  <a:sym typeface="Wingdings"/>
              </a:rPr>
              <a:t>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ภาษา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เป็นศิลปะ มีความงดงามในกระบวนการใช้ภาษา </a:t>
            </a:r>
          </a:p>
        </p:txBody>
      </p:sp>
      <p:sp>
        <p:nvSpPr>
          <p:cNvPr id="4" name="เฟรม 3"/>
          <p:cNvSpPr/>
          <p:nvPr/>
        </p:nvSpPr>
        <p:spPr>
          <a:xfrm>
            <a:off x="2571736" y="642918"/>
            <a:ext cx="4071966" cy="857256"/>
          </a:xfrm>
          <a:prstGeom prst="fram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บทบาทหน้าที่ของภาษา</a:t>
            </a:r>
            <a:endParaRPr lang="th-TH" sz="4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เฟรม 4"/>
          <p:cNvSpPr/>
          <p:nvPr/>
        </p:nvSpPr>
        <p:spPr>
          <a:xfrm>
            <a:off x="1500166" y="642918"/>
            <a:ext cx="5786478" cy="928694"/>
          </a:xfrm>
          <a:prstGeom prst="fram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การใช้ภาษาแสดงออกทางความคิด</a:t>
            </a:r>
            <a:endParaRPr lang="th-TH" sz="4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bbon โค้งขึ้น 3"/>
          <p:cNvSpPr/>
          <p:nvPr/>
        </p:nvSpPr>
        <p:spPr>
          <a:xfrm>
            <a:off x="642910" y="1928802"/>
            <a:ext cx="7929618" cy="2428892"/>
          </a:xfrm>
          <a:prstGeom prst="ellipseRibbon2">
            <a:avLst/>
          </a:prstGeom>
          <a:gradFill flip="none" rotWithShape="1">
            <a:gsLst>
              <a:gs pos="0">
                <a:srgbClr val="FF00FF">
                  <a:tint val="66000"/>
                  <a:satMod val="160000"/>
                </a:srgbClr>
              </a:gs>
              <a:gs pos="50000">
                <a:srgbClr val="FF00FF">
                  <a:tint val="44500"/>
                  <a:satMod val="160000"/>
                </a:srgbClr>
              </a:gs>
              <a:gs pos="100000">
                <a:srgbClr val="FF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ความสัมพันธ์ของภาษาและการสื่อสารในปัจจุบัน</a:t>
            </a:r>
            <a:endParaRPr lang="th-TH" sz="36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42910" y="2357430"/>
            <a:ext cx="7786742" cy="3829064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กระบวนการถ่ายทอดข่าวสาร ข้อมูล ความรู้ ประสบการณ์ ความรู้สึก ความคิดเห็น ความต้องการจากผู้ส่งสารโดยผ่านสื่อต่างๆ ที่อาจเป็นการพูด การเขียน สัญลักษณ์อื่นใด การแสดงหรือการจัดกิจกรรมต่าง ๆ ไปยังผู้รับสาร ซึ่งอาจจะใช้กระบวนการสื่อสารที่แตกต่างกันไปตามความเหมาะสมของตนเองและคู่สื่อสาร โดยมีวัตถุประสงค์ให้เกิดการรับรู้ร่วมกันและมีปฏิกิริยาตอบสนองต่อกัน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เฟรม 3"/>
          <p:cNvSpPr/>
          <p:nvPr/>
        </p:nvSpPr>
        <p:spPr>
          <a:xfrm>
            <a:off x="2214546" y="1142984"/>
            <a:ext cx="4786346" cy="857256"/>
          </a:xfrm>
          <a:prstGeom prst="fram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ความหมายของการสื่อสาร</a:t>
            </a:r>
            <a:endParaRPr lang="th-TH" sz="4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2428868"/>
            <a:ext cx="8229600" cy="3328998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>
                <a:latin typeface="Angsana New" pitchFamily="18" charset="-34"/>
                <a:cs typeface="Angsana New" pitchFamily="18" charset="-34"/>
                <a:sym typeface="Wingdings"/>
              </a:rPr>
              <a:t>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การสื่อสารเป็นปัจจัยสำคัญในการดำรงชีวิตของมนุษย์ทุกเพศทุกวัย </a:t>
            </a:r>
          </a:p>
          <a:p>
            <a:pPr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  <a:sym typeface="Wingdings"/>
              </a:rPr>
              <a:t>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การสื่อสารก่อให้เกิดการประสานสัมพันธ์กันระหว่างบุคคลและสังคม </a:t>
            </a:r>
          </a:p>
          <a:p>
            <a:pPr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  <a:sym typeface="Wingdings"/>
              </a:rPr>
              <a:t>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การสื่อสารเป็นปัจจัยสำคัญในการพัฒนาความเจริญก้าวหน้าทั้งตัวบุคคลและสังคม 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เฟรม 3"/>
          <p:cNvSpPr/>
          <p:nvPr/>
        </p:nvSpPr>
        <p:spPr>
          <a:xfrm>
            <a:off x="2214546" y="1071546"/>
            <a:ext cx="4786346" cy="928694"/>
          </a:xfrm>
          <a:prstGeom prst="fram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ความสำคัญของการสื่อสาร</a:t>
            </a:r>
            <a:endParaRPr lang="th-TH" sz="4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เฟรม 4"/>
          <p:cNvSpPr/>
          <p:nvPr/>
        </p:nvSpPr>
        <p:spPr>
          <a:xfrm>
            <a:off x="2143108" y="1357298"/>
            <a:ext cx="4786346" cy="785818"/>
          </a:xfrm>
          <a:prstGeom prst="fram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องค์ประกอบของการสื่อสาร</a:t>
            </a:r>
            <a:endParaRPr lang="th-TH" sz="4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8" name="ตัวยึดเนื้อหา 5"/>
          <p:cNvGraphicFramePr>
            <a:graphicFrameLocks noGrp="1"/>
          </p:cNvGraphicFramePr>
          <p:nvPr>
            <p:ph idx="1"/>
          </p:nvPr>
        </p:nvGraphicFramePr>
        <p:xfrm>
          <a:off x="500034" y="2643182"/>
          <a:ext cx="8229600" cy="3125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555</TotalTime>
  <Words>326</Words>
  <Application>Microsoft Office PowerPoint</Application>
  <PresentationFormat>นำเสนอทางหน้าจอ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18" baseType="lpstr">
      <vt:lpstr>ชุดรูปแบบของ Office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สวัสดีค่ะ</vt:lpstr>
      <vt:lpstr>ผู้จัดทำ  นางสาวจิรพร  จันทร์คง   รหัสประจำตัว ๕๓๑๕๐๖๖๐๐๑๐๔๖  กลุ่มเรียน ๕๓๐๗.๑๕๑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ความสำคัญของภาษาในฐานะสื่อกลางของความคิด</dc:title>
  <dc:creator>USER</dc:creator>
  <cp:lastModifiedBy>Corporate Edition</cp:lastModifiedBy>
  <cp:revision>49</cp:revision>
  <dcterms:created xsi:type="dcterms:W3CDTF">2012-12-08T14:44:41Z</dcterms:created>
  <dcterms:modified xsi:type="dcterms:W3CDTF">2013-03-11T06:13:36Z</dcterms:modified>
</cp:coreProperties>
</file>