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75319-580D-4D20-AAD2-52C0A8586EB5}" type="datetimeFigureOut">
              <a:rPr lang="th-TH" smtClean="0"/>
              <a:t>07/03/56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327B5-69DF-46B8-A212-DD4A605126A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ow\Desktop\sound12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bow\Desktop\sound%201.wav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bow\Desktop\sound2.wav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551467_2786220030819_337658736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chemeClr val="accent2">
                    <a:lumMod val="50000"/>
                  </a:schemeClr>
                </a:solidFill>
              </a:rPr>
              <a:t>บทกลอน </a:t>
            </a:r>
            <a:endParaRPr lang="th-TH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6400800" cy="1752600"/>
          </a:xfrm>
        </p:spPr>
        <p:txBody>
          <a:bodyPr/>
          <a:lstStyle/>
          <a:p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แด่ครู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………</a:t>
            </a:r>
            <a:r>
              <a:rPr lang="th-TH" b="1" dirty="0" smtClean="0">
                <a:solidFill>
                  <a:schemeClr val="accent6">
                    <a:lumMod val="75000"/>
                  </a:schemeClr>
                </a:solidFill>
              </a:rPr>
              <a:t>ผู้ให้</a:t>
            </a:r>
            <a:endParaRPr lang="th-TH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sound1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7158" y="5857892"/>
            <a:ext cx="581028" cy="581028"/>
          </a:xfrm>
          <a:prstGeom prst="rect">
            <a:avLst/>
          </a:prstGeom>
        </p:spPr>
      </p:pic>
    </p:spTree>
  </p:cSld>
  <p:clrMapOvr>
    <a:masterClrMapping/>
  </p:clrMapOvr>
  <p:transition advClick="0" advTm="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734353_2786218870790_1590418351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sound 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5715016"/>
            <a:ext cx="928694" cy="928694"/>
          </a:xfrm>
          <a:prstGeom prst="rect">
            <a:avLst/>
          </a:prstGeom>
        </p:spPr>
      </p:pic>
    </p:spTree>
  </p:cSld>
  <p:clrMapOvr>
    <a:masterClrMapping/>
  </p:clrMapOvr>
  <p:transition advClick="0" advTm="17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285381_2773739878823_1279711017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7000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313860_1532828416812_1315135183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7000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549304_2786216950742_1811047726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2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428216_214247072005515_100002606700602_402474_21258433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000108"/>
            <a:ext cx="3500444" cy="4667259"/>
          </a:xfrm>
          <a:prstGeom prst="rect">
            <a:avLst/>
          </a:prstGeom>
        </p:spPr>
      </p:pic>
      <p:pic>
        <p:nvPicPr>
          <p:cNvPr id="4" name="ตัวยึดเนื้อหา 3" descr="download (1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3286116" y="642918"/>
            <a:ext cx="5199985" cy="5533755"/>
          </a:xfrm>
        </p:spPr>
      </p:pic>
      <p:pic>
        <p:nvPicPr>
          <p:cNvPr id="6" name="sound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7224" y="5876940"/>
            <a:ext cx="571504" cy="571504"/>
          </a:xfrm>
          <a:prstGeom prst="rect">
            <a:avLst/>
          </a:prstGeom>
        </p:spPr>
      </p:pic>
    </p:spTree>
  </p:cSld>
  <p:clrMapOvr>
    <a:masterClrMapping/>
  </p:clrMapOvr>
  <p:transition advClick="0" advTm="18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</Words>
  <Application>Microsoft Office PowerPoint</Application>
  <PresentationFormat>นำเสนอทางหน้าจอ (4:3)</PresentationFormat>
  <Paragraphs>2</Paragraphs>
  <Slides>6</Slides>
  <Notes>0</Notes>
  <HiddenSlides>0</HiddenSlides>
  <MMClips>3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บทกลอน </vt:lpstr>
      <vt:lpstr>ภาพนิ่ง 2</vt:lpstr>
      <vt:lpstr>ภาพนิ่ง 3</vt:lpstr>
      <vt:lpstr>ภาพนิ่ง 4</vt:lpstr>
      <vt:lpstr>ภาพนิ่ง 5</vt:lpstr>
      <vt:lpstr>ภาพนิ่ง 6</vt:lpstr>
    </vt:vector>
  </TitlesOfParts>
  <Company>TrueFasterOS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บทกลอน </dc:title>
  <dc:creator>TrueFasterUser</dc:creator>
  <cp:lastModifiedBy>TrueFasterUser</cp:lastModifiedBy>
  <cp:revision>4</cp:revision>
  <dcterms:created xsi:type="dcterms:W3CDTF">2013-03-07T00:49:29Z</dcterms:created>
  <dcterms:modified xsi:type="dcterms:W3CDTF">2013-03-07T01:28:55Z</dcterms:modified>
</cp:coreProperties>
</file>