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77" r:id="rId4"/>
    <p:sldId id="259" r:id="rId5"/>
    <p:sldId id="261" r:id="rId6"/>
    <p:sldId id="262" r:id="rId7"/>
    <p:sldId id="260" r:id="rId8"/>
    <p:sldId id="269" r:id="rId9"/>
    <p:sldId id="274" r:id="rId10"/>
    <p:sldId id="267" r:id="rId11"/>
    <p:sldId id="263" r:id="rId12"/>
    <p:sldId id="270" r:id="rId13"/>
    <p:sldId id="265" r:id="rId14"/>
    <p:sldId id="266" r:id="rId15"/>
    <p:sldId id="264" r:id="rId16"/>
    <p:sldId id="268" r:id="rId17"/>
    <p:sldId id="273" r:id="rId18"/>
    <p:sldId id="275" r:id="rId19"/>
    <p:sldId id="271" r:id="rId20"/>
    <p:sldId id="272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DE00"/>
    <a:srgbClr val="008000"/>
    <a:srgbClr val="820000"/>
    <a:srgbClr val="CC0066"/>
    <a:srgbClr val="E60073"/>
    <a:srgbClr val="FFB7B7"/>
    <a:srgbClr val="34490B"/>
    <a:srgbClr val="FF3399"/>
    <a:srgbClr val="8A0000"/>
    <a:srgbClr val="8DC4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4B71-266D-4C32-9A61-8956FEC380F9}" type="datetimeFigureOut">
              <a:rPr lang="th-TH" smtClean="0"/>
              <a:pPr/>
              <a:t>04/02/56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DFBE0-E0EF-45A4-B633-AE0789F79AA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DFBE0-E0EF-45A4-B633-AE0789F79AA0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6B03-7BF1-4A7A-8B61-EED3B3B81CAF}" type="datetimeFigureOut">
              <a:rPr lang="th-TH" smtClean="0"/>
              <a:pPr/>
              <a:t>04/02/56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836A-5B07-4B6E-B251-F4AD20F406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6B03-7BF1-4A7A-8B61-EED3B3B81CAF}" type="datetimeFigureOut">
              <a:rPr lang="th-TH" smtClean="0"/>
              <a:pPr/>
              <a:t>04/02/56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836A-5B07-4B6E-B251-F4AD20F406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6B03-7BF1-4A7A-8B61-EED3B3B81CAF}" type="datetimeFigureOut">
              <a:rPr lang="th-TH" smtClean="0"/>
              <a:pPr/>
              <a:t>04/02/56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836A-5B07-4B6E-B251-F4AD20F406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6B03-7BF1-4A7A-8B61-EED3B3B81CAF}" type="datetimeFigureOut">
              <a:rPr lang="th-TH" smtClean="0"/>
              <a:pPr/>
              <a:t>04/02/56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836A-5B07-4B6E-B251-F4AD20F406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6B03-7BF1-4A7A-8B61-EED3B3B81CAF}" type="datetimeFigureOut">
              <a:rPr lang="th-TH" smtClean="0"/>
              <a:pPr/>
              <a:t>04/02/56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836A-5B07-4B6E-B251-F4AD20F406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6B03-7BF1-4A7A-8B61-EED3B3B81CAF}" type="datetimeFigureOut">
              <a:rPr lang="th-TH" smtClean="0"/>
              <a:pPr/>
              <a:t>04/02/56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836A-5B07-4B6E-B251-F4AD20F406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6B03-7BF1-4A7A-8B61-EED3B3B81CAF}" type="datetimeFigureOut">
              <a:rPr lang="th-TH" smtClean="0"/>
              <a:pPr/>
              <a:t>04/02/56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836A-5B07-4B6E-B251-F4AD20F406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6B03-7BF1-4A7A-8B61-EED3B3B81CAF}" type="datetimeFigureOut">
              <a:rPr lang="th-TH" smtClean="0"/>
              <a:pPr/>
              <a:t>04/02/56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836A-5B07-4B6E-B251-F4AD20F406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6B03-7BF1-4A7A-8B61-EED3B3B81CAF}" type="datetimeFigureOut">
              <a:rPr lang="th-TH" smtClean="0"/>
              <a:pPr/>
              <a:t>04/02/56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836A-5B07-4B6E-B251-F4AD20F406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6B03-7BF1-4A7A-8B61-EED3B3B81CAF}" type="datetimeFigureOut">
              <a:rPr lang="th-TH" smtClean="0"/>
              <a:pPr/>
              <a:t>04/02/56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836A-5B07-4B6E-B251-F4AD20F406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6B03-7BF1-4A7A-8B61-EED3B3B81CAF}" type="datetimeFigureOut">
              <a:rPr lang="th-TH" smtClean="0"/>
              <a:pPr/>
              <a:t>04/02/56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836A-5B07-4B6E-B251-F4AD20F406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6B03-7BF1-4A7A-8B61-EED3B3B81CAF}" type="datetimeFigureOut">
              <a:rPr lang="th-TH" smtClean="0"/>
              <a:pPr/>
              <a:t>04/02/56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4836A-5B07-4B6E-B251-F4AD20F406A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616;&#3634;&#3614;\&#3629;&#3633;&#3604;&#3648;&#3626;&#3637;&#3618;&#3591;\My%20recording%20%238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616;&#3634;&#3614;\&#3629;&#3633;&#3604;&#3648;&#3626;&#3637;&#3618;&#3591;\My%20recording%20%2326.wav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9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616;&#3634;&#3614;\&#3629;&#3633;&#3604;&#3648;&#3626;&#3637;&#3618;&#3591;\My%20recording%20%2329.wav" TargetMode="Externa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616;&#3634;&#3614;\&#3629;&#3633;&#3604;&#3648;&#3626;&#3637;&#3618;&#3591;\My%20recording%20%2330.wav" TargetMode="Externa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616;&#3634;&#3614;\&#3629;&#3633;&#3604;&#3648;&#3626;&#3637;&#3618;&#3591;\My%20recording%20%2332.wav" TargetMode="Externa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616;&#3634;&#3614;\&#3629;&#3633;&#3604;&#3648;&#3626;&#3637;&#3618;&#3591;\My%20recording%20%2333.wav" TargetMode="External"/><Relationship Id="rId6" Type="http://schemas.openxmlformats.org/officeDocument/2006/relationships/image" Target="../media/image55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616;&#3634;&#3614;\&#3629;&#3633;&#3604;&#3648;&#3626;&#3637;&#3618;&#3591;\My%20recording%20%2335.wav" TargetMode="External"/><Relationship Id="rId6" Type="http://schemas.openxmlformats.org/officeDocument/2006/relationships/image" Target="../media/image5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616;&#3634;&#3614;\&#3629;&#3633;&#3604;&#3648;&#3626;&#3637;&#3618;&#3591;\My%20recording%20%2338.wav" TargetMode="External"/><Relationship Id="rId6" Type="http://schemas.openxmlformats.org/officeDocument/2006/relationships/image" Target="../media/image55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616;&#3634;&#3614;\&#3629;&#3633;&#3604;&#3648;&#3626;&#3637;&#3618;&#3591;\My%20recording%20%2339.wav" TargetMode="Externa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616;&#3634;&#3614;\&#3629;&#3633;&#3604;&#3648;&#3626;&#3637;&#3618;&#3591;\My%20recording%20%2340.wav" TargetMode="Externa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616;&#3634;&#3614;\&#3629;&#3633;&#3604;&#3648;&#3626;&#3637;&#3618;&#3591;\My%20recording%20%2342.wav" TargetMode="Externa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616;&#3634;&#3614;\&#3629;&#3633;&#3604;&#3648;&#3626;&#3637;&#3618;&#3591;\My%20recording%20%239.wav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616;&#3634;&#3614;\&#3629;&#3633;&#3604;&#3648;&#3626;&#3637;&#3618;&#3591;\My%20recording%20%2344.wav" TargetMode="Externa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audio" Target="file:///D:\&#3616;&#3634;&#3614;\&#3629;&#3633;&#3604;&#3648;&#3626;&#3637;&#3618;&#3591;\My%20recording%20%2310.wav" TargetMode="Externa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gif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616;&#3634;&#3614;\&#3629;&#3633;&#3604;&#3648;&#3626;&#3637;&#3618;&#3591;\My%20recording%20%2312.wav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616;&#3634;&#3614;\&#3629;&#3633;&#3604;&#3648;&#3626;&#3637;&#3618;&#3591;\My%20recording%20%2314.wav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616;&#3634;&#3614;\&#3629;&#3633;&#3604;&#3648;&#3626;&#3637;&#3618;&#3591;\My%20recording%20%2318.wav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hyperlink" Target="http://board.postjung.com/651658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616;&#3634;&#3614;\&#3629;&#3633;&#3604;&#3648;&#3626;&#3637;&#3618;&#3591;\My%20recording%20%2319.wav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616;&#3634;&#3614;\&#3629;&#3633;&#3604;&#3648;&#3626;&#3637;&#3618;&#3591;\My%20recording%20%2322.wav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3616;&#3634;&#3614;\&#3629;&#3633;&#3604;&#3648;&#3626;&#3637;&#3618;&#3591;\My%20recording%20%2324.wav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04800" y="457200"/>
            <a:ext cx="35814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#TS  Malee Normal" pitchFamily="18" charset="-34"/>
              </a:rPr>
              <a:t>กาพย์เห่ชมเครื่องคาวหวาน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5562600"/>
            <a:ext cx="4648200" cy="1077218"/>
          </a:xfrm>
          <a:prstGeom prst="rect">
            <a:avLst/>
          </a:prstGeom>
          <a:ln>
            <a:solidFill>
              <a:srgbClr val="6C006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dirty="0" smtClean="0">
                <a:ln w="18415" cmpd="sng">
                  <a:solidFill>
                    <a:srgbClr val="6C006C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Script" pitchFamily="18" charset="-34"/>
                <a:cs typeface="PSL Script" pitchFamily="18" charset="-34"/>
              </a:rPr>
              <a:t>พระราชนิพนธ์ใน  พระบาทสมเด็จ</a:t>
            </a:r>
            <a:r>
              <a:rPr lang="th-TH" sz="3200" dirty="0">
                <a:ln w="18415" cmpd="sng">
                  <a:solidFill>
                    <a:srgbClr val="6C006C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Script" pitchFamily="18" charset="-34"/>
                <a:cs typeface="PSL Script" pitchFamily="18" charset="-34"/>
              </a:rPr>
              <a:t>พระพุทธเลิศ</a:t>
            </a:r>
            <a:r>
              <a:rPr lang="th-TH" sz="3200" dirty="0" smtClean="0">
                <a:ln w="18415" cmpd="sng">
                  <a:solidFill>
                    <a:srgbClr val="6C006C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Script" pitchFamily="18" charset="-34"/>
                <a:cs typeface="PSL Script" pitchFamily="18" charset="-34"/>
              </a:rPr>
              <a:t>หล้านภาลัย </a:t>
            </a:r>
            <a:r>
              <a:rPr lang="th-TH" sz="3200" dirty="0">
                <a:ln w="18415" cmpd="sng">
                  <a:solidFill>
                    <a:srgbClr val="6C006C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Script" pitchFamily="18" charset="-34"/>
                <a:cs typeface="PSL Script" pitchFamily="18" charset="-34"/>
              </a:rPr>
              <a:t>(รัชกาลที่ </a:t>
            </a:r>
            <a:r>
              <a:rPr lang="th-TH" sz="3200" dirty="0" smtClean="0">
                <a:ln w="18415" cmpd="sng">
                  <a:solidFill>
                    <a:srgbClr val="6C006C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Script" pitchFamily="18" charset="-34"/>
                <a:cs typeface="PSL Script" pitchFamily="18" charset="-34"/>
              </a:rPr>
              <a:t>๒</a:t>
            </a:r>
            <a:r>
              <a:rPr lang="en-US" sz="3200" dirty="0" smtClean="0">
                <a:ln w="18415" cmpd="sng">
                  <a:solidFill>
                    <a:srgbClr val="6C006C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SL Script" pitchFamily="18" charset="-34"/>
                <a:cs typeface="PSL Script" pitchFamily="18" charset="-34"/>
              </a:rPr>
              <a:t>)</a:t>
            </a:r>
            <a:endParaRPr lang="en-US" sz="3200" dirty="0">
              <a:ln w="18415" cmpd="sng">
                <a:solidFill>
                  <a:srgbClr val="6C006C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SL Script" pitchFamily="18" charset="-34"/>
              <a:cs typeface="PSL Script" pitchFamily="18" charset="-34"/>
            </a:endParaRPr>
          </a:p>
        </p:txBody>
      </p:sp>
      <p:pic>
        <p:nvPicPr>
          <p:cNvPr id="5" name="รูปภาพ 4" descr="52944n_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743200"/>
            <a:ext cx="3758960" cy="237172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รูปภาพ 5" descr="4f0b1650846567b82200c5a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57200"/>
            <a:ext cx="4106456" cy="25908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รูปภาพ 8" descr="k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4038600"/>
            <a:ext cx="1587128" cy="2628900"/>
          </a:xfrm>
          <a:prstGeom prst="rect">
            <a:avLst/>
          </a:prstGeom>
          <a:ln w="38100" cap="sq">
            <a:solidFill>
              <a:srgbClr val="6C006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My recording #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3810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6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แกงเทโพ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05000"/>
            <a:ext cx="3200400" cy="2409825"/>
          </a:xfrm>
          <a:prstGeom prst="rect">
            <a:avLst/>
          </a:prstGeom>
          <a:ln w="38100" cap="sq">
            <a:solidFill>
              <a:srgbClr val="BDDE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381000"/>
            <a:ext cx="24384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ln>
                  <a:solidFill>
                    <a:srgbClr val="0582FF"/>
                  </a:solidFill>
                </a:ln>
                <a:solidFill>
                  <a:srgbClr val="0000C0"/>
                </a:solidFill>
                <a:effectLst/>
                <a:latin typeface="PSL Script" pitchFamily="18" charset="-34"/>
                <a:cs typeface="#TS  Malee Normal" pitchFamily="18" charset="-34"/>
              </a:rPr>
              <a:t>แกงเทโพ</a:t>
            </a:r>
            <a:endParaRPr lang="th-TH" sz="6000" dirty="0">
              <a:ln>
                <a:solidFill>
                  <a:srgbClr val="0582FF"/>
                </a:solidFill>
              </a:ln>
              <a:solidFill>
                <a:srgbClr val="0000C0"/>
              </a:solidFill>
              <a:effectLst/>
              <a:latin typeface="PSL Script" pitchFamily="18" charset="-34"/>
              <a:cs typeface="#TS  Malee Normal" pitchFamily="18" charset="-34"/>
            </a:endParaRPr>
          </a:p>
        </p:txBody>
      </p:sp>
      <p:pic>
        <p:nvPicPr>
          <p:cNvPr id="4" name="รูปภาพ 3" descr="cd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219200"/>
            <a:ext cx="3920102" cy="2443162"/>
          </a:xfrm>
          <a:prstGeom prst="rect">
            <a:avLst/>
          </a:prstGeom>
          <a:ln w="38100" cap="sq">
            <a:solidFill>
              <a:srgbClr val="BDDE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สี่เหลี่ยมมุมมน 4"/>
          <p:cNvSpPr/>
          <p:nvPr/>
        </p:nvSpPr>
        <p:spPr>
          <a:xfrm>
            <a:off x="1752600" y="4572000"/>
            <a:ext cx="6858000" cy="2057400"/>
          </a:xfrm>
          <a:prstGeom prst="roundRect">
            <a:avLst/>
          </a:prstGeom>
          <a:solidFill>
            <a:srgbClr val="99CCFF"/>
          </a:solidFill>
          <a:ln>
            <a:solidFill>
              <a:srgbClr val="00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      ๏ </a:t>
            </a:r>
            <a:r>
              <a:rPr lang="th-TH" sz="3200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เทโพพื้นเนื้อท้อง</a:t>
            </a:r>
            <a:r>
              <a:rPr lang="en-US" sz="3200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      </a:t>
            </a:r>
            <a:r>
              <a:rPr lang="th-TH" sz="3200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เป็นมันย่องล่องลอยมัน</a:t>
            </a:r>
            <a:endParaRPr lang="en-US" sz="3200" dirty="0">
              <a:solidFill>
                <a:schemeClr val="tx1"/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น่าซดรสครามครัน</a:t>
            </a:r>
            <a:r>
              <a:rPr lang="en-US" sz="3200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             </a:t>
            </a:r>
            <a:r>
              <a:rPr lang="th-TH" sz="3200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ของสวรรค์เสวย</a:t>
            </a:r>
            <a:r>
              <a:rPr lang="th-TH" sz="3200" b="1" dirty="0" smtClean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รมย์</a:t>
            </a:r>
            <a:endParaRPr lang="en-US" sz="3200" dirty="0">
              <a:solidFill>
                <a:schemeClr val="tx1"/>
              </a:solidFill>
              <a:latin typeface="PSL Script" pitchFamily="18" charset="-34"/>
              <a:cs typeface="PSL Script" pitchFamily="18" charset="-34"/>
            </a:endParaRPr>
          </a:p>
        </p:txBody>
      </p:sp>
      <p:pic>
        <p:nvPicPr>
          <p:cNvPr id="6" name="My recording #2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10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50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มุมมน 8"/>
          <p:cNvSpPr/>
          <p:nvPr/>
        </p:nvSpPr>
        <p:spPr>
          <a:xfrm>
            <a:off x="762000" y="4191000"/>
            <a:ext cx="3886200" cy="2362200"/>
          </a:xfrm>
          <a:prstGeom prst="roundRect">
            <a:avLst/>
          </a:prstGeom>
          <a:solidFill>
            <a:schemeClr val="accent2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467600" y="1219200"/>
            <a:ext cx="1371600" cy="685800"/>
          </a:xfrm>
          <a:prstGeom prst="rect">
            <a:avLst/>
          </a:prstGeom>
          <a:solidFill>
            <a:schemeClr val="accent2"/>
          </a:solidFill>
          <a:ln>
            <a:solidFill>
              <a:srgbClr val="82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cs typeface="#TS  Malee Normal" pitchFamily="18" charset="-34"/>
              </a:rPr>
              <a:t>แกงอ่อม</a:t>
            </a:r>
            <a:endParaRPr lang="th-TH" dirty="0">
              <a:solidFill>
                <a:schemeClr val="tx1"/>
              </a:solidFill>
              <a:cs typeface="#TS  Malee Normal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8600" y="533400"/>
            <a:ext cx="1828800" cy="609600"/>
          </a:xfrm>
          <a:prstGeom prst="rect">
            <a:avLst/>
          </a:prstGeom>
          <a:solidFill>
            <a:schemeClr val="accent2"/>
          </a:solidFill>
          <a:ln>
            <a:solidFill>
              <a:srgbClr val="82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cs typeface="#TS  Malee Normal" pitchFamily="18" charset="-34"/>
              </a:rPr>
              <a:t>แกงขม</a:t>
            </a:r>
            <a:endParaRPr lang="th-TH" dirty="0">
              <a:solidFill>
                <a:schemeClr val="tx1"/>
              </a:solidFill>
              <a:cs typeface="#TS  Malee Normal" pitchFamily="18" charset="-34"/>
            </a:endParaRPr>
          </a:p>
        </p:txBody>
      </p:sp>
      <p:pic>
        <p:nvPicPr>
          <p:cNvPr id="2" name="รูปภาพ 1" descr="แกงข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85800"/>
            <a:ext cx="3606800" cy="2705100"/>
          </a:xfrm>
          <a:prstGeom prst="ellipse">
            <a:avLst/>
          </a:prstGeom>
          <a:ln w="63500" cap="rnd">
            <a:solidFill>
              <a:srgbClr val="82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รูปภาพ 3" descr="แกงอ่อม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600200"/>
            <a:ext cx="3190875" cy="2390775"/>
          </a:xfrm>
          <a:prstGeom prst="ellipse">
            <a:avLst/>
          </a:prstGeom>
          <a:ln w="63500" cap="rnd">
            <a:solidFill>
              <a:srgbClr val="82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38200" y="4267200"/>
            <a:ext cx="487680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r>
              <a:rPr lang="th-TH" b="1" dirty="0" smtClean="0"/>
              <a:t>        </a:t>
            </a:r>
            <a:r>
              <a:rPr lang="th-TH" sz="3200" b="1" dirty="0" smtClean="0">
                <a:latin typeface="PSL Script" pitchFamily="18" charset="-34"/>
                <a:cs typeface="PSL Script" pitchFamily="18" charset="-34"/>
              </a:rPr>
              <a:t>๏ </a:t>
            </a:r>
            <a:r>
              <a:rPr lang="th-TH" sz="3200" b="1" dirty="0">
                <a:latin typeface="PSL Script" pitchFamily="18" charset="-34"/>
                <a:cs typeface="PSL Script" pitchFamily="18" charset="-34"/>
              </a:rPr>
              <a:t>ความรักยักเปลี่ยนท่า</a:t>
            </a:r>
            <a:r>
              <a:rPr lang="en-US" sz="3200" b="1" dirty="0">
                <a:latin typeface="PSL Script" pitchFamily="18" charset="-34"/>
                <a:cs typeface="PSL Script" pitchFamily="18" charset="-34"/>
              </a:rPr>
              <a:t>        </a:t>
            </a:r>
            <a:endParaRPr lang="th-TH" sz="3200" b="1" dirty="0" smtClean="0"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 smtClean="0">
                <a:latin typeface="PSL Script" pitchFamily="18" charset="-34"/>
                <a:cs typeface="PSL Script" pitchFamily="18" charset="-34"/>
              </a:rPr>
              <a:t>ทำ</a:t>
            </a:r>
            <a:r>
              <a:rPr lang="th-TH" sz="3200" b="1" dirty="0">
                <a:latin typeface="PSL Script" pitchFamily="18" charset="-34"/>
                <a:cs typeface="PSL Script" pitchFamily="18" charset="-34"/>
              </a:rPr>
              <a:t>น้ำยาอย่างแกงขม</a:t>
            </a:r>
            <a:endParaRPr lang="en-US" sz="3200" dirty="0"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>
                <a:latin typeface="PSL Script" pitchFamily="18" charset="-34"/>
                <a:cs typeface="PSL Script" pitchFamily="18" charset="-34"/>
              </a:rPr>
              <a:t>กลอ่อมกล่อมเกลี้ยงกลม</a:t>
            </a:r>
            <a:r>
              <a:rPr lang="en-US" sz="3200" b="1" dirty="0">
                <a:latin typeface="PSL Script" pitchFamily="18" charset="-34"/>
                <a:cs typeface="PSL Script" pitchFamily="18" charset="-34"/>
              </a:rPr>
              <a:t>              </a:t>
            </a:r>
            <a:endParaRPr lang="th-TH" sz="3200" b="1" dirty="0" smtClean="0"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 smtClean="0">
                <a:latin typeface="PSL Script" pitchFamily="18" charset="-34"/>
                <a:cs typeface="PSL Script" pitchFamily="18" charset="-34"/>
              </a:rPr>
              <a:t>ชม</a:t>
            </a:r>
            <a:r>
              <a:rPr lang="th-TH" sz="3200" b="1" dirty="0">
                <a:latin typeface="PSL Script" pitchFamily="18" charset="-34"/>
                <a:cs typeface="PSL Script" pitchFamily="18" charset="-34"/>
              </a:rPr>
              <a:t>ไม่วายคล้ายคล้าย</a:t>
            </a:r>
            <a:r>
              <a:rPr lang="th-TH" sz="3200" b="1" dirty="0" smtClean="0">
                <a:latin typeface="PSL Script" pitchFamily="18" charset="-34"/>
                <a:cs typeface="PSL Script" pitchFamily="18" charset="-34"/>
              </a:rPr>
              <a:t>เห็น</a:t>
            </a:r>
            <a:endParaRPr lang="en-US" sz="3200" dirty="0">
              <a:latin typeface="PSL Script" pitchFamily="18" charset="-34"/>
              <a:cs typeface="PSL Script" pitchFamily="18" charset="-34"/>
            </a:endParaRPr>
          </a:p>
        </p:txBody>
      </p:sp>
      <p:pic>
        <p:nvPicPr>
          <p:cNvPr id="10" name="My recording #2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04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7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590800"/>
            <a:ext cx="3352800" cy="2514600"/>
          </a:xfrm>
          <a:prstGeom prst="rect">
            <a:avLst/>
          </a:prstGeom>
          <a:ln w="38100" cap="sq">
            <a:solidFill>
              <a:srgbClr val="CCEC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รูปภาพ 2" descr="ข้าวหุง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295400"/>
            <a:ext cx="3479334" cy="2257425"/>
          </a:xfrm>
          <a:prstGeom prst="rect">
            <a:avLst/>
          </a:prstGeom>
          <a:ln w="38100" cap="sq">
            <a:solidFill>
              <a:srgbClr val="CCEC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48200" y="4114800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n>
                  <a:solidFill>
                    <a:srgbClr val="00B0F0"/>
                  </a:solidFill>
                </a:ln>
                <a:solidFill>
                  <a:srgbClr val="99CCFF"/>
                </a:solidFill>
                <a:latin typeface="PSL Script" pitchFamily="18" charset="-34"/>
                <a:cs typeface="PSL Script" pitchFamily="18" charset="-34"/>
              </a:rPr>
              <a:t>         </a:t>
            </a:r>
            <a:r>
              <a:rPr lang="th-TH" sz="3200" b="1" dirty="0" smtClean="0">
                <a:solidFill>
                  <a:srgbClr val="99CC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PSL Script" pitchFamily="18" charset="-34"/>
                <a:cs typeface="PSL Script" pitchFamily="18" charset="-34"/>
              </a:rPr>
              <a:t>๏ </a:t>
            </a:r>
            <a:r>
              <a:rPr lang="th-TH" sz="3200" b="1" dirty="0">
                <a:solidFill>
                  <a:srgbClr val="99CC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PSL Script" pitchFamily="18" charset="-34"/>
                <a:cs typeface="PSL Script" pitchFamily="18" charset="-34"/>
              </a:rPr>
              <a:t>ข้าวหุงปรุงอย่างเทศ</a:t>
            </a:r>
            <a:r>
              <a:rPr lang="en-US" sz="3200" b="1" dirty="0">
                <a:solidFill>
                  <a:srgbClr val="99CC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PSL Script" pitchFamily="18" charset="-34"/>
                <a:cs typeface="PSL Script" pitchFamily="18" charset="-34"/>
              </a:rPr>
              <a:t>      </a:t>
            </a:r>
            <a:endParaRPr lang="th-TH" sz="3200" b="1" dirty="0" smtClean="0">
              <a:solidFill>
                <a:srgbClr val="99CC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 smtClean="0">
                <a:solidFill>
                  <a:srgbClr val="99CC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PSL Script" pitchFamily="18" charset="-34"/>
                <a:cs typeface="PSL Script" pitchFamily="18" charset="-34"/>
              </a:rPr>
              <a:t>รส</a:t>
            </a:r>
            <a:r>
              <a:rPr lang="th-TH" sz="3200" b="1" dirty="0">
                <a:solidFill>
                  <a:srgbClr val="99CC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PSL Script" pitchFamily="18" charset="-34"/>
                <a:cs typeface="PSL Script" pitchFamily="18" charset="-34"/>
              </a:rPr>
              <a:t>พิเศษใส่ลูกเอ็น</a:t>
            </a:r>
            <a:endParaRPr lang="en-US" sz="3200" dirty="0">
              <a:solidFill>
                <a:srgbClr val="99CC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>
                <a:solidFill>
                  <a:srgbClr val="99CC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PSL Script" pitchFamily="18" charset="-34"/>
                <a:cs typeface="PSL Script" pitchFamily="18" charset="-34"/>
              </a:rPr>
              <a:t>ใครหุงปรุงไม่เป็น</a:t>
            </a:r>
            <a:r>
              <a:rPr lang="en-US" sz="3200" b="1" dirty="0">
                <a:solidFill>
                  <a:srgbClr val="99CC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PSL Script" pitchFamily="18" charset="-34"/>
                <a:cs typeface="PSL Script" pitchFamily="18" charset="-34"/>
              </a:rPr>
              <a:t>                     </a:t>
            </a:r>
            <a:endParaRPr lang="th-TH" sz="3200" b="1" dirty="0" smtClean="0">
              <a:solidFill>
                <a:srgbClr val="99CC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 smtClean="0">
                <a:solidFill>
                  <a:srgbClr val="99CC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PSL Script" pitchFamily="18" charset="-34"/>
                <a:cs typeface="PSL Script" pitchFamily="18" charset="-34"/>
              </a:rPr>
              <a:t>เช่น</a:t>
            </a:r>
            <a:r>
              <a:rPr lang="th-TH" sz="3200" b="1" dirty="0">
                <a:solidFill>
                  <a:srgbClr val="99CC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PSL Script" pitchFamily="18" charset="-34"/>
                <a:cs typeface="PSL Script" pitchFamily="18" charset="-34"/>
              </a:rPr>
              <a:t>เชิงมิตรประดิษฐ์</a:t>
            </a:r>
            <a:r>
              <a:rPr lang="th-TH" sz="3200" b="1" dirty="0" smtClean="0">
                <a:solidFill>
                  <a:srgbClr val="99CC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PSL Script" pitchFamily="18" charset="-34"/>
                <a:cs typeface="PSL Script" pitchFamily="18" charset="-34"/>
              </a:rPr>
              <a:t>ทำ</a:t>
            </a:r>
            <a:endParaRPr lang="en-US" sz="3200" dirty="0">
              <a:solidFill>
                <a:srgbClr val="99CC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PSL Script" pitchFamily="18" charset="-34"/>
              <a:cs typeface="PSL Script" pitchFamily="18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990600" y="304800"/>
            <a:ext cx="3657600" cy="1828800"/>
          </a:xfrm>
          <a:prstGeom prst="ellipse">
            <a:avLst/>
          </a:prstGeom>
          <a:solidFill>
            <a:srgbClr val="CCE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effectLst/>
                <a:cs typeface="#TS  Malee Normal" pitchFamily="18" charset="-34"/>
              </a:rPr>
              <a:t>ข้าวหุง</a:t>
            </a:r>
          </a:p>
          <a:p>
            <a:pPr algn="ctr"/>
            <a:r>
              <a:rPr lang="th-TH" sz="6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effectLst/>
                <a:cs typeface="#TS  Malee Normal" pitchFamily="18" charset="-34"/>
              </a:rPr>
              <a:t>เครื่องเทศ</a:t>
            </a:r>
          </a:p>
        </p:txBody>
      </p:sp>
      <p:pic>
        <p:nvPicPr>
          <p:cNvPr id="7" name="My recording #3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10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3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7467600" y="3276600"/>
            <a:ext cx="12192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แกงคั่วส้ม</a:t>
            </a:r>
            <a:endParaRPr lang="th-TH" b="1" dirty="0">
              <a:solidFill>
                <a:schemeClr val="tx1"/>
              </a:solidFill>
              <a:latin typeface="PSL Script" pitchFamily="18" charset="-34"/>
              <a:cs typeface="PSL Script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72000" y="381000"/>
            <a:ext cx="1447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หมูป่าต้ม</a:t>
            </a:r>
            <a:endParaRPr lang="th-TH" b="1" dirty="0">
              <a:solidFill>
                <a:schemeClr val="tx1"/>
              </a:solidFill>
              <a:latin typeface="PSL Script" pitchFamily="18" charset="-34"/>
              <a:cs typeface="PSL Script" pitchFamily="18" charset="-34"/>
            </a:endParaRPr>
          </a:p>
        </p:txBody>
      </p:sp>
      <p:pic>
        <p:nvPicPr>
          <p:cNvPr id="4" name="รูปภาพ 3" descr="rf2-jungle-curry-with-pork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838200"/>
            <a:ext cx="2667000" cy="1905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 descr="แกงคั่ว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3810000"/>
            <a:ext cx="2743200" cy="2286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62200" y="2133600"/>
            <a:ext cx="3505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PSL Script" pitchFamily="18" charset="-34"/>
                <a:cs typeface="PSL Script" pitchFamily="18" charset="-34"/>
              </a:rPr>
              <a:t>๏ เหลือรู้หมูป่าต้ม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PSL Script" pitchFamily="18" charset="-34"/>
                <a:cs typeface="PSL Script" pitchFamily="18" charset="-34"/>
              </a:rPr>
              <a:t>     </a:t>
            </a:r>
            <a:endParaRPr lang="th-TH" sz="3200" b="1" dirty="0" smtClean="0">
              <a:solidFill>
                <a:schemeClr val="accent6">
                  <a:lumMod val="75000"/>
                </a:schemeClr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 smtClean="0">
                <a:solidFill>
                  <a:schemeClr val="accent6">
                    <a:lumMod val="75000"/>
                  </a:schemeClr>
                </a:solidFill>
                <a:latin typeface="PSL Script" pitchFamily="18" charset="-34"/>
                <a:cs typeface="PSL Script" pitchFamily="18" charset="-34"/>
              </a:rPr>
              <a:t>แกง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PSL Script" pitchFamily="18" charset="-34"/>
                <a:cs typeface="PSL Script" pitchFamily="18" charset="-34"/>
              </a:rPr>
              <a:t>คั่วส้มใส่ระกำ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PSL Script" pitchFamily="18" charset="-34"/>
                <a:cs typeface="PSL Script" pitchFamily="18" charset="-34"/>
              </a:rPr>
              <a:t>รอยแจ้งแห่งความขำ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PSL Script" pitchFamily="18" charset="-34"/>
                <a:cs typeface="PSL Script" pitchFamily="18" charset="-34"/>
              </a:rPr>
              <a:t>         </a:t>
            </a:r>
            <a:endParaRPr lang="th-TH" sz="3200" b="1" dirty="0" smtClean="0">
              <a:solidFill>
                <a:schemeClr val="accent6">
                  <a:lumMod val="75000"/>
                </a:schemeClr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 smtClean="0">
                <a:solidFill>
                  <a:schemeClr val="accent6">
                    <a:lumMod val="75000"/>
                  </a:schemeClr>
                </a:solidFill>
                <a:latin typeface="PSL Script" pitchFamily="18" charset="-34"/>
                <a:cs typeface="PSL Script" pitchFamily="18" charset="-34"/>
              </a:rPr>
              <a:t>ช้ำ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PSL Script" pitchFamily="18" charset="-34"/>
                <a:cs typeface="PSL Script" pitchFamily="18" charset="-34"/>
              </a:rPr>
              <a:t>ทรวงเศร้าเจ้า</a:t>
            </a:r>
            <a:r>
              <a:rPr lang="th-TH" sz="3200" b="1" dirty="0" err="1">
                <a:solidFill>
                  <a:schemeClr val="accent6">
                    <a:lumMod val="75000"/>
                  </a:schemeClr>
                </a:solidFill>
                <a:latin typeface="PSL Script" pitchFamily="18" charset="-34"/>
                <a:cs typeface="PSL Script" pitchFamily="18" charset="-34"/>
              </a:rPr>
              <a:t>ตรากต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PSL Script" pitchFamily="18" charset="-34"/>
                <a:cs typeface="PSL Script" pitchFamily="18" charset="-34"/>
              </a:rPr>
              <a:t>รอม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PSL Script" pitchFamily="18" charset="-34"/>
              <a:cs typeface="PSL Script" pitchFamily="18" charset="-34"/>
            </a:endParaRPr>
          </a:p>
          <a:p>
            <a:endParaRPr lang="th-TH" dirty="0"/>
          </a:p>
        </p:txBody>
      </p:sp>
      <p:pic>
        <p:nvPicPr>
          <p:cNvPr id="9" name="My recording #3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10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6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พล่าเนื้อ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752600"/>
            <a:ext cx="3200400" cy="2254610"/>
          </a:xfrm>
          <a:prstGeom prst="rect">
            <a:avLst/>
          </a:prstGeom>
          <a:ln w="38100" cap="sq">
            <a:solidFill>
              <a:srgbClr val="FFB7B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43000" y="3810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rgbClr val="FFB7B7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SL Script" pitchFamily="18" charset="-34"/>
                <a:cs typeface="PSL Script" pitchFamily="18" charset="-34"/>
              </a:rPr>
              <a:t>พล่าเนื้อ</a:t>
            </a:r>
            <a:endParaRPr lang="th-TH" sz="6000" b="1" dirty="0">
              <a:solidFill>
                <a:srgbClr val="FFB7B7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SL Script" pitchFamily="18" charset="-34"/>
              <a:cs typeface="PSL Script" pitchFamily="18" charset="-34"/>
            </a:endParaRPr>
          </a:p>
        </p:txBody>
      </p:sp>
      <p:pic>
        <p:nvPicPr>
          <p:cNvPr id="5" name="รูปภาพ 4" descr="526841-topic-ix-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609600"/>
            <a:ext cx="2895599" cy="2842513"/>
          </a:xfrm>
          <a:prstGeom prst="rect">
            <a:avLst/>
          </a:prstGeom>
          <a:ln w="38100" cap="sq">
            <a:solidFill>
              <a:srgbClr val="FFB7B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09800" y="4800600"/>
            <a:ext cx="655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PSL Script" pitchFamily="18" charset="-34"/>
                <a:cs typeface="PSL Script" pitchFamily="18" charset="-34"/>
              </a:rPr>
              <a:t>     </a:t>
            </a:r>
            <a:r>
              <a:rPr lang="th-TH" sz="3200" b="1" dirty="0" smtClean="0">
                <a:solidFill>
                  <a:srgbClr val="FFB7B7"/>
                </a:solidFill>
                <a:latin typeface="PSL Script" pitchFamily="18" charset="-34"/>
                <a:cs typeface="PSL Script" pitchFamily="18" charset="-34"/>
              </a:rPr>
              <a:t>๏ </a:t>
            </a:r>
            <a:r>
              <a:rPr lang="th-TH" sz="3200" b="1" dirty="0">
                <a:solidFill>
                  <a:srgbClr val="FFB7B7"/>
                </a:solidFill>
                <a:latin typeface="PSL Script" pitchFamily="18" charset="-34"/>
                <a:cs typeface="PSL Script" pitchFamily="18" charset="-34"/>
              </a:rPr>
              <a:t>ช้าช้าพล่าเนื้อสด</a:t>
            </a:r>
            <a:r>
              <a:rPr lang="en-US" sz="3200" b="1" dirty="0">
                <a:solidFill>
                  <a:srgbClr val="FFB7B7"/>
                </a:solidFill>
                <a:latin typeface="PSL Script" pitchFamily="18" charset="-34"/>
                <a:cs typeface="PSL Script" pitchFamily="18" charset="-34"/>
              </a:rPr>
              <a:t>        </a:t>
            </a:r>
            <a:r>
              <a:rPr lang="th-TH" sz="3200" b="1" dirty="0">
                <a:solidFill>
                  <a:srgbClr val="FFB7B7"/>
                </a:solidFill>
                <a:latin typeface="PSL Script" pitchFamily="18" charset="-34"/>
                <a:cs typeface="PSL Script" pitchFamily="18" charset="-34"/>
              </a:rPr>
              <a:t>ฟุ้งปรากฏรสหื่นหอม</a:t>
            </a:r>
            <a:endParaRPr lang="en-US" sz="3200" dirty="0">
              <a:solidFill>
                <a:srgbClr val="FFB7B7"/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>
                <a:solidFill>
                  <a:srgbClr val="FFB7B7"/>
                </a:solidFill>
                <a:latin typeface="PSL Script" pitchFamily="18" charset="-34"/>
                <a:cs typeface="PSL Script" pitchFamily="18" charset="-34"/>
              </a:rPr>
              <a:t>คิดความยามถนอม</a:t>
            </a:r>
            <a:r>
              <a:rPr lang="en-US" sz="3200" b="1" dirty="0">
                <a:solidFill>
                  <a:srgbClr val="FFB7B7"/>
                </a:solidFill>
                <a:latin typeface="PSL Script" pitchFamily="18" charset="-34"/>
                <a:cs typeface="PSL Script" pitchFamily="18" charset="-34"/>
              </a:rPr>
              <a:t>              </a:t>
            </a:r>
            <a:r>
              <a:rPr lang="th-TH" sz="3200" b="1" dirty="0">
                <a:solidFill>
                  <a:srgbClr val="FFB7B7"/>
                </a:solidFill>
                <a:latin typeface="PSL Script" pitchFamily="18" charset="-34"/>
                <a:cs typeface="PSL Script" pitchFamily="18" charset="-34"/>
              </a:rPr>
              <a:t>สนิทเนื้อเจือเสาวคนธ์</a:t>
            </a:r>
            <a:endParaRPr lang="en-US" sz="3200" dirty="0">
              <a:solidFill>
                <a:srgbClr val="FFB7B7"/>
              </a:solidFill>
              <a:latin typeface="PSL Script" pitchFamily="18" charset="-34"/>
              <a:cs typeface="PSL Script" pitchFamily="18" charset="-34"/>
            </a:endParaRPr>
          </a:p>
          <a:p>
            <a:endParaRPr lang="th-TH" dirty="0"/>
          </a:p>
        </p:txBody>
      </p:sp>
      <p:pic>
        <p:nvPicPr>
          <p:cNvPr id="7" name="My recording #3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334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4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ล่าเตีย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28600"/>
            <a:ext cx="3181350" cy="23717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รูปภาพ 2" descr="2008-04-23_021258_IMG_10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67200"/>
            <a:ext cx="3048000" cy="2286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90800" y="2133600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820000"/>
                </a:solidFill>
                <a:latin typeface="PSL Script" pitchFamily="18" charset="-34"/>
                <a:cs typeface="PSL Script" pitchFamily="18" charset="-34"/>
              </a:rPr>
              <a:t>๏ ล่าเตียงคิดเตียงน้อง</a:t>
            </a:r>
            <a:r>
              <a:rPr lang="en-US" sz="3200" b="1" dirty="0">
                <a:solidFill>
                  <a:srgbClr val="820000"/>
                </a:solidFill>
                <a:latin typeface="PSL Script" pitchFamily="18" charset="-34"/>
                <a:cs typeface="PSL Script" pitchFamily="18" charset="-34"/>
              </a:rPr>
              <a:t>       </a:t>
            </a:r>
            <a:endParaRPr lang="th-TH" sz="3200" b="1" dirty="0" smtClean="0">
              <a:solidFill>
                <a:srgbClr val="820000"/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 smtClean="0">
                <a:solidFill>
                  <a:srgbClr val="820000"/>
                </a:solidFill>
                <a:latin typeface="PSL Script" pitchFamily="18" charset="-34"/>
                <a:cs typeface="PSL Script" pitchFamily="18" charset="-34"/>
              </a:rPr>
              <a:t>นอน</a:t>
            </a:r>
            <a:r>
              <a:rPr lang="th-TH" sz="3200" b="1" dirty="0">
                <a:solidFill>
                  <a:srgbClr val="820000"/>
                </a:solidFill>
                <a:latin typeface="PSL Script" pitchFamily="18" charset="-34"/>
                <a:cs typeface="PSL Script" pitchFamily="18" charset="-34"/>
              </a:rPr>
              <a:t>เตียงทองทำเมืองบน</a:t>
            </a:r>
            <a:endParaRPr lang="en-US" sz="3200" b="1" dirty="0">
              <a:solidFill>
                <a:srgbClr val="820000"/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>
                <a:solidFill>
                  <a:srgbClr val="820000"/>
                </a:solidFill>
                <a:latin typeface="PSL Script" pitchFamily="18" charset="-34"/>
                <a:cs typeface="PSL Script" pitchFamily="18" charset="-34"/>
              </a:rPr>
              <a:t>ลดหลั่นชั้นชอบกล</a:t>
            </a:r>
            <a:r>
              <a:rPr lang="en-US" sz="3200" b="1" dirty="0">
                <a:solidFill>
                  <a:srgbClr val="820000"/>
                </a:solidFill>
                <a:latin typeface="PSL Script" pitchFamily="18" charset="-34"/>
                <a:cs typeface="PSL Script" pitchFamily="18" charset="-34"/>
              </a:rPr>
              <a:t>                   </a:t>
            </a:r>
            <a:endParaRPr lang="th-TH" sz="3200" b="1" dirty="0" smtClean="0">
              <a:solidFill>
                <a:srgbClr val="820000"/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 smtClean="0">
                <a:solidFill>
                  <a:srgbClr val="820000"/>
                </a:solidFill>
                <a:latin typeface="PSL Script" pitchFamily="18" charset="-34"/>
                <a:cs typeface="PSL Script" pitchFamily="18" charset="-34"/>
              </a:rPr>
              <a:t>ยล</a:t>
            </a:r>
            <a:r>
              <a:rPr lang="th-TH" sz="3200" b="1" dirty="0">
                <a:solidFill>
                  <a:srgbClr val="820000"/>
                </a:solidFill>
                <a:latin typeface="PSL Script" pitchFamily="18" charset="-34"/>
                <a:cs typeface="PSL Script" pitchFamily="18" charset="-34"/>
              </a:rPr>
              <a:t>อยากนิทรคิดแนบนอน</a:t>
            </a:r>
          </a:p>
        </p:txBody>
      </p:sp>
      <p:sp>
        <p:nvSpPr>
          <p:cNvPr id="8" name="วงรี 7"/>
          <p:cNvSpPr/>
          <p:nvPr/>
        </p:nvSpPr>
        <p:spPr>
          <a:xfrm>
            <a:off x="914400" y="381000"/>
            <a:ext cx="2743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solidFill>
                  <a:srgbClr val="820000"/>
                </a:solidFill>
                <a:latin typeface="PSL Script" pitchFamily="18" charset="-34"/>
                <a:cs typeface="#TS  Malee Normal" pitchFamily="18" charset="-34"/>
              </a:rPr>
              <a:t>ล่าเตียง</a:t>
            </a:r>
            <a:endParaRPr lang="th-TH" sz="6000" dirty="0">
              <a:solidFill>
                <a:srgbClr val="820000"/>
              </a:solidFill>
              <a:latin typeface="PSL Script" pitchFamily="18" charset="-34"/>
              <a:cs typeface="#TS  Malee Normal" pitchFamily="18" charset="-34"/>
            </a:endParaRPr>
          </a:p>
        </p:txBody>
      </p:sp>
      <p:pic>
        <p:nvPicPr>
          <p:cNvPr id="7" name="My recording #3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04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3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762000" y="4648200"/>
            <a:ext cx="7696200" cy="1295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8DC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 descr="หรุ่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762000"/>
            <a:ext cx="3352800" cy="2364921"/>
          </a:xfrm>
          <a:prstGeom prst="rect">
            <a:avLst/>
          </a:prstGeom>
          <a:ln w="38100" cap="sq">
            <a:solidFill>
              <a:srgbClr val="8DC41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รูปภาพ 2" descr="หรุ่ม 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133600"/>
            <a:ext cx="2804160" cy="2103120"/>
          </a:xfrm>
          <a:prstGeom prst="rect">
            <a:avLst/>
          </a:prstGeom>
          <a:ln w="38100" cap="sq">
            <a:solidFill>
              <a:srgbClr val="8DC41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วงรี 3"/>
          <p:cNvSpPr/>
          <p:nvPr/>
        </p:nvSpPr>
        <p:spPr>
          <a:xfrm>
            <a:off x="5943600" y="304800"/>
            <a:ext cx="2438400" cy="1371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8DC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solidFill>
                  <a:srgbClr val="34490B"/>
                </a:solidFill>
                <a:latin typeface="PSL Script" pitchFamily="18" charset="-34"/>
                <a:cs typeface="#TS  Malee Normal" pitchFamily="18" charset="-34"/>
              </a:rPr>
              <a:t>หรุ่ม</a:t>
            </a:r>
            <a:endParaRPr lang="th-TH" sz="6000" dirty="0">
              <a:solidFill>
                <a:srgbClr val="34490B"/>
              </a:solidFill>
              <a:latin typeface="PSL Script" pitchFamily="18" charset="-34"/>
              <a:cs typeface="#TS  Malee Normal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724400"/>
            <a:ext cx="746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r>
              <a:rPr lang="th-TH" b="1" dirty="0" smtClean="0">
                <a:solidFill>
                  <a:srgbClr val="34490B"/>
                </a:solidFill>
              </a:rPr>
              <a:t>        </a:t>
            </a:r>
            <a:r>
              <a:rPr lang="th-TH" sz="3200" b="1" dirty="0" smtClean="0">
                <a:solidFill>
                  <a:srgbClr val="34490B"/>
                </a:solidFill>
                <a:latin typeface="PSL Script" pitchFamily="18" charset="-34"/>
                <a:cs typeface="PSL Script" pitchFamily="18" charset="-34"/>
              </a:rPr>
              <a:t>๏ </a:t>
            </a:r>
            <a:r>
              <a:rPr lang="th-TH" sz="3200" b="1" dirty="0">
                <a:solidFill>
                  <a:srgbClr val="34490B"/>
                </a:solidFill>
                <a:latin typeface="PSL Script" pitchFamily="18" charset="-34"/>
                <a:cs typeface="PSL Script" pitchFamily="18" charset="-34"/>
              </a:rPr>
              <a:t>เห็นหรุ่มรุมทรวงเศร้า</a:t>
            </a:r>
            <a:r>
              <a:rPr lang="en-US" sz="3200" b="1" dirty="0">
                <a:solidFill>
                  <a:srgbClr val="34490B"/>
                </a:solidFill>
                <a:latin typeface="PSL Script" pitchFamily="18" charset="-34"/>
                <a:cs typeface="PSL Script" pitchFamily="18" charset="-34"/>
              </a:rPr>
              <a:t>      </a:t>
            </a:r>
            <a:r>
              <a:rPr lang="th-TH" sz="3200" b="1" dirty="0">
                <a:solidFill>
                  <a:srgbClr val="34490B"/>
                </a:solidFill>
                <a:latin typeface="PSL Script" pitchFamily="18" charset="-34"/>
                <a:cs typeface="PSL Script" pitchFamily="18" charset="-34"/>
              </a:rPr>
              <a:t>รุ่มรุ่มเร้าคือไฟฟอน</a:t>
            </a:r>
            <a:endParaRPr lang="en-US" sz="3200" b="1" dirty="0">
              <a:solidFill>
                <a:srgbClr val="34490B"/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>
                <a:solidFill>
                  <a:srgbClr val="34490B"/>
                </a:solidFill>
                <a:latin typeface="PSL Script" pitchFamily="18" charset="-34"/>
                <a:cs typeface="PSL Script" pitchFamily="18" charset="-34"/>
              </a:rPr>
              <a:t>เจ็บไกลในอาวรณ์</a:t>
            </a:r>
            <a:r>
              <a:rPr lang="en-US" sz="3200" b="1" dirty="0">
                <a:solidFill>
                  <a:srgbClr val="34490B"/>
                </a:solidFill>
                <a:latin typeface="PSL Script" pitchFamily="18" charset="-34"/>
                <a:cs typeface="PSL Script" pitchFamily="18" charset="-34"/>
              </a:rPr>
              <a:t>                 </a:t>
            </a:r>
            <a:r>
              <a:rPr lang="th-TH" sz="3200" b="1" dirty="0" smtClean="0">
                <a:solidFill>
                  <a:srgbClr val="34490B"/>
                </a:solidFill>
                <a:latin typeface="PSL Script" pitchFamily="18" charset="-34"/>
                <a:cs typeface="PSL Script" pitchFamily="18" charset="-34"/>
              </a:rPr>
              <a:t>   ร้อน</a:t>
            </a:r>
            <a:r>
              <a:rPr lang="th-TH" sz="3200" b="1" dirty="0">
                <a:solidFill>
                  <a:srgbClr val="34490B"/>
                </a:solidFill>
                <a:latin typeface="PSL Script" pitchFamily="18" charset="-34"/>
                <a:cs typeface="PSL Script" pitchFamily="18" charset="-34"/>
              </a:rPr>
              <a:t>รุมรุ่มกลุ้มกลางทรวง</a:t>
            </a:r>
            <a:endParaRPr lang="en-US" sz="3200" b="1" dirty="0">
              <a:solidFill>
                <a:srgbClr val="34490B"/>
              </a:solidFill>
              <a:latin typeface="PSL Script" pitchFamily="18" charset="-34"/>
              <a:cs typeface="PSL Script" pitchFamily="18" charset="-34"/>
            </a:endParaRPr>
          </a:p>
          <a:p>
            <a:endParaRPr lang="th-TH" dirty="0"/>
          </a:p>
        </p:txBody>
      </p:sp>
      <p:pic>
        <p:nvPicPr>
          <p:cNvPr id="7" name="My recording #3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10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75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รังนก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05000"/>
            <a:ext cx="3674592" cy="3048000"/>
          </a:xfrm>
          <a:prstGeom prst="ellipse">
            <a:avLst/>
          </a:prstGeom>
          <a:ln w="63500" cap="rnd">
            <a:solidFill>
              <a:srgbClr val="94DE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รูปภาพ 3" descr="รังน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533400"/>
            <a:ext cx="3744958" cy="2788798"/>
          </a:xfrm>
          <a:prstGeom prst="ellipse">
            <a:avLst/>
          </a:prstGeom>
          <a:ln w="63500" cap="rnd">
            <a:solidFill>
              <a:srgbClr val="94DE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48200" y="4267200"/>
            <a:ext cx="3733800" cy="2062103"/>
          </a:xfrm>
          <a:prstGeom prst="rect">
            <a:avLst/>
          </a:prstGeom>
          <a:solidFill>
            <a:srgbClr val="94DE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/>
                <a:latin typeface="PSL Script" pitchFamily="18" charset="-34"/>
                <a:ea typeface="Times New Roman" pitchFamily="18" charset="0"/>
                <a:cs typeface="PSL Script" pitchFamily="18" charset="-34"/>
              </a:rPr>
              <a:t>    </a:t>
            </a:r>
            <a:r>
              <a:rPr kumimoji="0" lang="th-TH" sz="3200" b="1" i="0" u="none" strike="noStrike" cap="none" normalizeH="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/>
                <a:latin typeface="PSL Script" pitchFamily="18" charset="-34"/>
                <a:ea typeface="Times New Roman" pitchFamily="18" charset="0"/>
                <a:cs typeface="PSL Script" pitchFamily="18" charset="-34"/>
              </a:rPr>
              <a:t> </a:t>
            </a:r>
            <a:r>
              <a:rPr kumimoji="0" lang="th-TH" sz="3200" b="1" i="0" u="none" strike="noStrike" cap="none" normalizeH="0" baseline="0" dirty="0" smtClean="0">
                <a:solidFill>
                  <a:srgbClr val="008000"/>
                </a:solidFill>
                <a:effectLst/>
                <a:latin typeface="PSL Script" pitchFamily="18" charset="-34"/>
                <a:ea typeface="Times New Roman" pitchFamily="18" charset="0"/>
                <a:cs typeface="PSL Script" pitchFamily="18" charset="-34"/>
              </a:rPr>
              <a:t>๏ รังนกนึ่งน่าซด</a:t>
            </a:r>
            <a:r>
              <a:rPr kumimoji="0" lang="en-US" sz="3200" b="1" i="0" u="none" strike="noStrike" cap="none" normalizeH="0" baseline="0" dirty="0" smtClean="0">
                <a:solidFill>
                  <a:srgbClr val="008000"/>
                </a:solidFill>
                <a:effectLst/>
                <a:latin typeface="PSL Script" pitchFamily="18" charset="-34"/>
                <a:ea typeface="Times New Roman" pitchFamily="18" charset="0"/>
                <a:cs typeface="PSL Script" pitchFamily="18" charset="-34"/>
              </a:rPr>
              <a:t>         </a:t>
            </a:r>
            <a:endParaRPr kumimoji="0" lang="th-TH" sz="3200" b="1" i="0" u="none" strike="noStrike" cap="none" normalizeH="0" baseline="0" dirty="0" smtClean="0">
              <a:solidFill>
                <a:srgbClr val="008000"/>
              </a:solidFill>
              <a:effectLst/>
              <a:latin typeface="PSL Script" pitchFamily="18" charset="-34"/>
              <a:ea typeface="Times New Roman" pitchFamily="18" charset="0"/>
              <a:cs typeface="PSL Script" pitchFamily="18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solidFill>
                  <a:srgbClr val="008000"/>
                </a:solidFill>
                <a:effectLst/>
                <a:latin typeface="PSL Script" pitchFamily="18" charset="-34"/>
                <a:ea typeface="Times New Roman" pitchFamily="18" charset="0"/>
                <a:cs typeface="PSL Script" pitchFamily="18" charset="-34"/>
              </a:rPr>
              <a:t>โอชารสกว่าทั้งปวง</a:t>
            </a:r>
            <a:endParaRPr kumimoji="0" lang="en-US" sz="3200" b="1" i="0" u="none" strike="noStrike" cap="none" normalizeH="0" baseline="0" dirty="0" smtClean="0">
              <a:solidFill>
                <a:srgbClr val="008000"/>
              </a:solidFill>
              <a:effectLst/>
              <a:latin typeface="PSL Script" pitchFamily="18" charset="-34"/>
              <a:cs typeface="PSL Script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solidFill>
                  <a:srgbClr val="008000"/>
                </a:solidFill>
                <a:effectLst/>
                <a:latin typeface="PSL Script" pitchFamily="18" charset="-34"/>
                <a:ea typeface="Times New Roman" pitchFamily="18" charset="0"/>
                <a:cs typeface="PSL Script" pitchFamily="18" charset="-34"/>
              </a:rPr>
              <a:t>นกพรากจากรังรวง</a:t>
            </a:r>
            <a:r>
              <a:rPr kumimoji="0" lang="en-US" sz="3200" b="1" i="0" u="none" strike="noStrike" cap="none" normalizeH="0" baseline="0" dirty="0" smtClean="0">
                <a:solidFill>
                  <a:srgbClr val="008000"/>
                </a:solidFill>
                <a:effectLst/>
                <a:latin typeface="PSL Script" pitchFamily="18" charset="-34"/>
                <a:ea typeface="Times New Roman" pitchFamily="18" charset="0"/>
                <a:cs typeface="PSL Script" pitchFamily="18" charset="-34"/>
              </a:rPr>
              <a:t>            </a:t>
            </a:r>
            <a:endParaRPr kumimoji="0" lang="th-TH" sz="3200" b="1" i="0" u="none" strike="noStrike" cap="none" normalizeH="0" baseline="0" dirty="0" smtClean="0">
              <a:solidFill>
                <a:srgbClr val="008000"/>
              </a:solidFill>
              <a:effectLst/>
              <a:latin typeface="PSL Script" pitchFamily="18" charset="-34"/>
              <a:ea typeface="Times New Roman" pitchFamily="18" charset="0"/>
              <a:cs typeface="PSL Script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solidFill>
                  <a:srgbClr val="008000"/>
                </a:solidFill>
                <a:effectLst/>
                <a:latin typeface="PSL Script" pitchFamily="18" charset="-34"/>
                <a:ea typeface="Times New Roman" pitchFamily="18" charset="0"/>
                <a:cs typeface="PSL Script" pitchFamily="18" charset="-34"/>
              </a:rPr>
              <a:t>เหมือนเรียมร้างห่างห้องหวน</a:t>
            </a:r>
            <a:endParaRPr kumimoji="0" lang="th-TH" sz="3200" b="1" i="0" u="none" strike="noStrike" cap="none" normalizeH="0" baseline="0" dirty="0" smtClean="0">
              <a:solidFill>
                <a:srgbClr val="008000"/>
              </a:solidFill>
              <a:effectLst/>
              <a:latin typeface="PSL Script" pitchFamily="18" charset="-34"/>
              <a:cs typeface="PSL Script" pitchFamily="18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2133600" y="533400"/>
            <a:ext cx="19812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ln>
                  <a:solidFill>
                    <a:srgbClr val="94DE00"/>
                  </a:solidFill>
                </a:ln>
                <a:solidFill>
                  <a:srgbClr val="94DE00"/>
                </a:solidFill>
                <a:cs typeface="#TS  Malee Normal" pitchFamily="18" charset="-34"/>
              </a:rPr>
              <a:t>รังนก</a:t>
            </a:r>
            <a:endParaRPr lang="th-TH" sz="6000" dirty="0">
              <a:ln>
                <a:solidFill>
                  <a:srgbClr val="94DE00"/>
                </a:solidFill>
              </a:ln>
              <a:solidFill>
                <a:srgbClr val="94DE00"/>
              </a:solidFill>
              <a:cs typeface="#TS  Malee Normal" pitchFamily="18" charset="-34"/>
            </a:endParaRPr>
          </a:p>
        </p:txBody>
      </p:sp>
      <p:pic>
        <p:nvPicPr>
          <p:cNvPr id="7" name="My recording #3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57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7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0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5257800" y="4038600"/>
            <a:ext cx="36576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8A0000"/>
                </a:solidFill>
                <a:latin typeface="PSL Script" pitchFamily="18" charset="-34"/>
                <a:cs typeface="PSL Script" pitchFamily="18" charset="-34"/>
              </a:rPr>
              <a:t>แสร้งว่า </a:t>
            </a:r>
            <a:r>
              <a:rPr lang="en-US" sz="2400" b="1" dirty="0" smtClean="0">
                <a:solidFill>
                  <a:srgbClr val="8A0000"/>
                </a:solidFill>
                <a:latin typeface="PSL Script" pitchFamily="18" charset="-34"/>
                <a:cs typeface="PSL Script" pitchFamily="18" charset="-34"/>
              </a:rPr>
              <a:t>= </a:t>
            </a:r>
            <a:r>
              <a:rPr lang="th-TH" sz="2400" dirty="0" smtClean="0">
                <a:solidFill>
                  <a:srgbClr val="8A0000"/>
                </a:solidFill>
                <a:latin typeface="PSL Script" pitchFamily="18" charset="-34"/>
                <a:cs typeface="PSL Script" pitchFamily="18" charset="-34"/>
              </a:rPr>
              <a:t>อาหาร</a:t>
            </a:r>
            <a:r>
              <a:rPr lang="th-TH" sz="2400" dirty="0">
                <a:solidFill>
                  <a:srgbClr val="8A0000"/>
                </a:solidFill>
                <a:latin typeface="PSL Script" pitchFamily="18" charset="-34"/>
                <a:cs typeface="PSL Script" pitchFamily="18" charset="-34"/>
              </a:rPr>
              <a:t>ชนิดหนึ่ง ทำด้วย</a:t>
            </a:r>
            <a:r>
              <a:rPr lang="th-TH" sz="2400" dirty="0" smtClean="0">
                <a:solidFill>
                  <a:srgbClr val="8A0000"/>
                </a:solidFill>
                <a:latin typeface="PSL Script" pitchFamily="18" charset="-34"/>
                <a:cs typeface="PSL Script" pitchFamily="18" charset="-34"/>
              </a:rPr>
              <a:t>กุ้ง</a:t>
            </a:r>
          </a:p>
          <a:p>
            <a:r>
              <a:rPr lang="th-TH" sz="2400" dirty="0">
                <a:solidFill>
                  <a:srgbClr val="8A0000"/>
                </a:solidFill>
                <a:latin typeface="PSL Script" pitchFamily="18" charset="-34"/>
                <a:cs typeface="PSL Script" pitchFamily="18" charset="-34"/>
              </a:rPr>
              <a:t> </a:t>
            </a:r>
            <a:r>
              <a:rPr lang="th-TH" sz="2400" dirty="0" smtClean="0">
                <a:solidFill>
                  <a:srgbClr val="8A0000"/>
                </a:solidFill>
                <a:latin typeface="PSL Script" pitchFamily="18" charset="-34"/>
                <a:cs typeface="PSL Script" pitchFamily="18" charset="-34"/>
              </a:rPr>
              <a:t>                  ปรุงเป็นเครื่องจิ้ม</a:t>
            </a:r>
            <a:endParaRPr lang="en-US" sz="2400" dirty="0">
              <a:solidFill>
                <a:srgbClr val="8A0000"/>
              </a:solidFill>
              <a:latin typeface="PSL Script" pitchFamily="18" charset="-34"/>
              <a:cs typeface="PSL Script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733800" y="381000"/>
            <a:ext cx="1752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8A0000"/>
                </a:solidFill>
                <a:latin typeface="PSL Script" pitchFamily="18" charset="-34"/>
                <a:cs typeface="PSL Script" pitchFamily="18" charset="-34"/>
              </a:rPr>
              <a:t>แกงไตปลา</a:t>
            </a:r>
            <a:endParaRPr lang="th-TH" sz="2400" b="1" dirty="0">
              <a:solidFill>
                <a:srgbClr val="8A0000"/>
              </a:solidFill>
              <a:latin typeface="PSL Script" pitchFamily="18" charset="-34"/>
              <a:cs typeface="PSL Script" pitchFamily="18" charset="-34"/>
            </a:endParaRPr>
          </a:p>
        </p:txBody>
      </p:sp>
      <p:pic>
        <p:nvPicPr>
          <p:cNvPr id="2" name="รูปภาพ 1" descr="แกงไตปล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838200"/>
            <a:ext cx="3282243" cy="222408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รูปภาพ 3" descr="แสร้งว่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600200"/>
            <a:ext cx="3181350" cy="24003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14400" y="3810000"/>
            <a:ext cx="4114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PSL Script" pitchFamily="18" charset="-34"/>
                <a:cs typeface="PSL Script" pitchFamily="18" charset="-34"/>
              </a:rPr>
              <a:t>     </a:t>
            </a:r>
            <a:r>
              <a:rPr lang="th-TH" sz="3200" b="1" dirty="0" smtClean="0">
                <a:ln>
                  <a:solidFill>
                    <a:srgbClr val="CC0066"/>
                  </a:solidFill>
                </a:ln>
                <a:solidFill>
                  <a:srgbClr val="8A0000"/>
                </a:solidFill>
                <a:latin typeface="PSL Script" pitchFamily="18" charset="-34"/>
                <a:cs typeface="PSL Script" pitchFamily="18" charset="-34"/>
              </a:rPr>
              <a:t>๏ </a:t>
            </a:r>
            <a:r>
              <a:rPr lang="th-TH" sz="3200" b="1" dirty="0">
                <a:ln>
                  <a:solidFill>
                    <a:srgbClr val="CC0066"/>
                  </a:solidFill>
                </a:ln>
                <a:solidFill>
                  <a:srgbClr val="8A0000"/>
                </a:solidFill>
                <a:latin typeface="PSL Script" pitchFamily="18" charset="-34"/>
                <a:cs typeface="PSL Script" pitchFamily="18" charset="-34"/>
              </a:rPr>
              <a:t>ไตปลาเสแสร้งว่า</a:t>
            </a:r>
            <a:r>
              <a:rPr lang="en-US" sz="3200" b="1" dirty="0">
                <a:ln>
                  <a:solidFill>
                    <a:srgbClr val="CC0066"/>
                  </a:solidFill>
                </a:ln>
                <a:solidFill>
                  <a:srgbClr val="8A0000"/>
                </a:solidFill>
                <a:latin typeface="PSL Script" pitchFamily="18" charset="-34"/>
                <a:cs typeface="PSL Script" pitchFamily="18" charset="-34"/>
              </a:rPr>
              <a:t>        </a:t>
            </a:r>
            <a:endParaRPr lang="th-TH" sz="3200" b="1" dirty="0" smtClean="0">
              <a:ln>
                <a:solidFill>
                  <a:srgbClr val="CC0066"/>
                </a:solidFill>
              </a:ln>
              <a:solidFill>
                <a:srgbClr val="8A0000"/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 smtClean="0">
                <a:ln>
                  <a:solidFill>
                    <a:srgbClr val="CC0066"/>
                  </a:solidFill>
                </a:ln>
                <a:solidFill>
                  <a:srgbClr val="8A0000"/>
                </a:solidFill>
                <a:latin typeface="PSL Script" pitchFamily="18" charset="-34"/>
                <a:cs typeface="PSL Script" pitchFamily="18" charset="-34"/>
              </a:rPr>
              <a:t>ดุจ</a:t>
            </a:r>
            <a:r>
              <a:rPr lang="th-TH" sz="3200" b="1" dirty="0">
                <a:ln>
                  <a:solidFill>
                    <a:srgbClr val="CC0066"/>
                  </a:solidFill>
                </a:ln>
                <a:solidFill>
                  <a:srgbClr val="8A0000"/>
                </a:solidFill>
                <a:latin typeface="PSL Script" pitchFamily="18" charset="-34"/>
                <a:cs typeface="PSL Script" pitchFamily="18" charset="-34"/>
              </a:rPr>
              <a:t>วาจากระบิดกระบวน</a:t>
            </a:r>
            <a:endParaRPr lang="en-US" sz="3200" b="1" dirty="0">
              <a:ln>
                <a:solidFill>
                  <a:srgbClr val="CC0066"/>
                </a:solidFill>
              </a:ln>
              <a:solidFill>
                <a:srgbClr val="8A0000"/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>
                <a:ln>
                  <a:solidFill>
                    <a:srgbClr val="CC0066"/>
                  </a:solidFill>
                </a:ln>
                <a:solidFill>
                  <a:srgbClr val="8A0000"/>
                </a:solidFill>
                <a:latin typeface="PSL Script" pitchFamily="18" charset="-34"/>
                <a:cs typeface="PSL Script" pitchFamily="18" charset="-34"/>
              </a:rPr>
              <a:t>ใบโศกบอกโศกครวญ</a:t>
            </a:r>
            <a:r>
              <a:rPr lang="en-US" sz="3200" b="1" dirty="0">
                <a:ln>
                  <a:solidFill>
                    <a:srgbClr val="CC0066"/>
                  </a:solidFill>
                </a:ln>
                <a:solidFill>
                  <a:srgbClr val="8A0000"/>
                </a:solidFill>
                <a:latin typeface="PSL Script" pitchFamily="18" charset="-34"/>
                <a:cs typeface="PSL Script" pitchFamily="18" charset="-34"/>
              </a:rPr>
              <a:t>            </a:t>
            </a:r>
            <a:endParaRPr lang="th-TH" sz="3200" b="1" dirty="0" smtClean="0">
              <a:ln>
                <a:solidFill>
                  <a:srgbClr val="CC0066"/>
                </a:solidFill>
              </a:ln>
              <a:solidFill>
                <a:srgbClr val="8A0000"/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 smtClean="0">
                <a:ln>
                  <a:solidFill>
                    <a:srgbClr val="CC0066"/>
                  </a:solidFill>
                </a:ln>
                <a:solidFill>
                  <a:srgbClr val="8A0000"/>
                </a:solidFill>
                <a:latin typeface="PSL Script" pitchFamily="18" charset="-34"/>
                <a:cs typeface="PSL Script" pitchFamily="18" charset="-34"/>
              </a:rPr>
              <a:t>ให้</a:t>
            </a:r>
            <a:r>
              <a:rPr lang="th-TH" sz="3200" b="1" dirty="0">
                <a:ln>
                  <a:solidFill>
                    <a:srgbClr val="CC0066"/>
                  </a:solidFill>
                </a:ln>
                <a:solidFill>
                  <a:srgbClr val="8A0000"/>
                </a:solidFill>
                <a:latin typeface="PSL Script" pitchFamily="18" charset="-34"/>
                <a:cs typeface="PSL Script" pitchFamily="18" charset="-34"/>
              </a:rPr>
              <a:t>พี่เคร่าเจ้าดวงใจ</a:t>
            </a:r>
            <a:endParaRPr lang="en-US" sz="3200" b="1" dirty="0">
              <a:ln>
                <a:solidFill>
                  <a:srgbClr val="CC0066"/>
                </a:solidFill>
              </a:ln>
              <a:solidFill>
                <a:srgbClr val="8A0000"/>
              </a:solidFill>
              <a:latin typeface="PSL Script" pitchFamily="18" charset="-34"/>
              <a:cs typeface="PSL Script" pitchFamily="18" charset="-34"/>
            </a:endParaRPr>
          </a:p>
          <a:p>
            <a:endParaRPr lang="th-TH" dirty="0"/>
          </a:p>
        </p:txBody>
      </p:sp>
      <p:pic>
        <p:nvPicPr>
          <p:cNvPr id="7" name="My recording #4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57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6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3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242451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143000"/>
            <a:ext cx="3429000" cy="2583712"/>
          </a:xfrm>
          <a:prstGeom prst="rect">
            <a:avLst/>
          </a:prstGeom>
          <a:ln w="38100" cap="sq">
            <a:solidFill>
              <a:srgbClr val="34490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 descr="war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609600"/>
            <a:ext cx="3270503" cy="2819400"/>
          </a:xfrm>
          <a:prstGeom prst="rect">
            <a:avLst/>
          </a:prstGeom>
          <a:ln w="38100" cap="sq">
            <a:solidFill>
              <a:srgbClr val="34490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2895600" y="2895600"/>
            <a:ext cx="10668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44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34490B"/>
                </a:solidFill>
                <a:latin typeface="PSL Script" pitchFamily="18" charset="-34"/>
                <a:cs typeface="PSL Script" pitchFamily="18" charset="-34"/>
              </a:rPr>
              <a:t>ผักโฉม</a:t>
            </a:r>
            <a:endParaRPr lang="th-TH" b="1" dirty="0">
              <a:solidFill>
                <a:srgbClr val="34490B"/>
              </a:solidFill>
              <a:latin typeface="PSL Script" pitchFamily="18" charset="-34"/>
              <a:cs typeface="PSL Script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181600" y="3124200"/>
            <a:ext cx="129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44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34490B"/>
                </a:solidFill>
                <a:latin typeface="PSL Script" pitchFamily="18" charset="-34"/>
                <a:cs typeface="PSL Script" pitchFamily="18" charset="-34"/>
              </a:rPr>
              <a:t>ผักหวาน</a:t>
            </a:r>
            <a:endParaRPr lang="th-TH" b="1" dirty="0">
              <a:solidFill>
                <a:srgbClr val="34490B"/>
              </a:solidFill>
              <a:latin typeface="PSL Script" pitchFamily="18" charset="-34"/>
              <a:cs typeface="PSL Script" pitchFamily="18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838200" y="4343400"/>
            <a:ext cx="7620000" cy="2057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44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rgbClr val="34490B"/>
                </a:solidFill>
                <a:latin typeface="PSL Script" pitchFamily="18" charset="-34"/>
                <a:cs typeface="PSL Script" pitchFamily="18" charset="-34"/>
              </a:rPr>
              <a:t>      ๏ </a:t>
            </a:r>
            <a:r>
              <a:rPr lang="th-TH" sz="3200" b="1" dirty="0">
                <a:solidFill>
                  <a:srgbClr val="34490B"/>
                </a:solidFill>
                <a:latin typeface="PSL Script" pitchFamily="18" charset="-34"/>
                <a:cs typeface="PSL Script" pitchFamily="18" charset="-34"/>
              </a:rPr>
              <a:t>ผักโฉมชื่อเพราะพร้อง</a:t>
            </a:r>
            <a:r>
              <a:rPr lang="en-US" sz="3200" b="1" dirty="0">
                <a:solidFill>
                  <a:srgbClr val="34490B"/>
                </a:solidFill>
                <a:latin typeface="PSL Script" pitchFamily="18" charset="-34"/>
                <a:cs typeface="PSL Script" pitchFamily="18" charset="-34"/>
              </a:rPr>
              <a:t>    </a:t>
            </a:r>
            <a:r>
              <a:rPr lang="th-TH" sz="3200" b="1" dirty="0">
                <a:solidFill>
                  <a:srgbClr val="34490B"/>
                </a:solidFill>
                <a:latin typeface="PSL Script" pitchFamily="18" charset="-34"/>
                <a:cs typeface="PSL Script" pitchFamily="18" charset="-34"/>
              </a:rPr>
              <a:t>เป็นโฉม</a:t>
            </a:r>
            <a:r>
              <a:rPr lang="th-TH" sz="3200" b="1" dirty="0" err="1">
                <a:solidFill>
                  <a:srgbClr val="34490B"/>
                </a:solidFill>
                <a:latin typeface="PSL Script" pitchFamily="18" charset="-34"/>
                <a:cs typeface="PSL Script" pitchFamily="18" charset="-34"/>
              </a:rPr>
              <a:t>น้องฤๅ</a:t>
            </a:r>
            <a:r>
              <a:rPr lang="th-TH" sz="3200" b="1" dirty="0">
                <a:solidFill>
                  <a:srgbClr val="34490B"/>
                </a:solidFill>
                <a:latin typeface="PSL Script" pitchFamily="18" charset="-34"/>
                <a:cs typeface="PSL Script" pitchFamily="18" charset="-34"/>
              </a:rPr>
              <a:t>โฉมไหน</a:t>
            </a:r>
            <a:endParaRPr lang="en-US" sz="3200" b="1" dirty="0">
              <a:solidFill>
                <a:srgbClr val="34490B"/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>
                <a:solidFill>
                  <a:srgbClr val="34490B"/>
                </a:solidFill>
                <a:latin typeface="PSL Script" pitchFamily="18" charset="-34"/>
                <a:cs typeface="PSL Script" pitchFamily="18" charset="-34"/>
              </a:rPr>
              <a:t>ผักหวานซ่านทรวงใน</a:t>
            </a:r>
            <a:r>
              <a:rPr lang="en-US" sz="3200" b="1" dirty="0">
                <a:solidFill>
                  <a:srgbClr val="34490B"/>
                </a:solidFill>
                <a:latin typeface="PSL Script" pitchFamily="18" charset="-34"/>
                <a:cs typeface="PSL Script" pitchFamily="18" charset="-34"/>
              </a:rPr>
              <a:t>              </a:t>
            </a:r>
            <a:r>
              <a:rPr lang="th-TH" sz="3200" b="1" dirty="0">
                <a:solidFill>
                  <a:srgbClr val="34490B"/>
                </a:solidFill>
                <a:latin typeface="PSL Script" pitchFamily="18" charset="-34"/>
                <a:cs typeface="PSL Script" pitchFamily="18" charset="-34"/>
              </a:rPr>
              <a:t>ใคร่ครวญรักผักหวานนาง </a:t>
            </a:r>
            <a:endParaRPr lang="en-US" sz="3200" b="1" dirty="0">
              <a:solidFill>
                <a:srgbClr val="34490B"/>
              </a:solidFill>
              <a:latin typeface="PSL Script" pitchFamily="18" charset="-34"/>
              <a:cs typeface="PSL Script" pitchFamily="18" charset="-34"/>
            </a:endParaRPr>
          </a:p>
        </p:txBody>
      </p:sp>
      <p:pic>
        <p:nvPicPr>
          <p:cNvPr id="9" name="My recording #4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04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9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 descr="gi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105400"/>
            <a:ext cx="8686800" cy="1384995"/>
          </a:xfrm>
          <a:prstGeom prst="rect">
            <a:avLst/>
          </a:prstGeom>
          <a:solidFill>
            <a:srgbClr val="FFB7B7"/>
          </a:solidFill>
          <a:ln>
            <a:solidFill>
              <a:srgbClr val="E6007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    </a:t>
            </a:r>
            <a:r>
              <a:rPr lang="en-US" dirty="0">
                <a:cs typeface="+mj-cs"/>
              </a:rPr>
              <a:t> 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 </a:t>
            </a:r>
            <a:r>
              <a:rPr lang="th-TH" b="1" dirty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cript" pitchFamily="18" charset="-34"/>
                <a:cs typeface="PSL Script" pitchFamily="18" charset="-34"/>
              </a:rPr>
              <a:t>กาพย์</a:t>
            </a:r>
            <a:r>
              <a:rPr lang="th-TH" b="1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cript" pitchFamily="18" charset="-34"/>
                <a:cs typeface="PSL Script" pitchFamily="18" charset="-34"/>
              </a:rPr>
              <a:t>เห่ชมเครื่องคาวหวานนี้ สันนิษฐานว่า</a:t>
            </a:r>
          </a:p>
          <a:p>
            <a:pPr algn="ctr"/>
            <a:r>
              <a:rPr lang="th-TH" b="1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cript" pitchFamily="18" charset="-34"/>
                <a:cs typeface="PSL Script" pitchFamily="18" charset="-34"/>
              </a:rPr>
              <a:t>ทรงพระราชนิพนธ์ เพื่อชมฝีพระหัตถ์ในการแต่งเครื่องเสวยของ </a:t>
            </a:r>
          </a:p>
          <a:p>
            <a:pPr algn="ctr"/>
            <a:r>
              <a:rPr lang="th-TH" b="1" u="sng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cript" pitchFamily="18" charset="-34"/>
                <a:cs typeface="PSL Script" pitchFamily="18" charset="-34"/>
              </a:rPr>
              <a:t>สมเด็จพระศรีสุริเยนทราบรมราชินี</a:t>
            </a:r>
            <a:endParaRPr lang="en-US" b="1" u="sng" dirty="0" smtClean="0">
              <a:ln w="18415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cript" pitchFamily="18" charset="-34"/>
              <a:cs typeface="PSL Script" pitchFamily="18" charset="-34"/>
            </a:endParaRPr>
          </a:p>
        </p:txBody>
      </p:sp>
      <p:pic>
        <p:nvPicPr>
          <p:cNvPr id="4" name="My recording #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564042_377130852352612_190298416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28046">
            <a:off x="931789" y="1950757"/>
            <a:ext cx="1962150" cy="2616200"/>
          </a:xfrm>
          <a:prstGeom prst="rect">
            <a:avLst/>
          </a:prstGeom>
          <a:ln w="38100" cap="sq">
            <a:solidFill>
              <a:srgbClr val="CC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57600" y="1524000"/>
            <a:ext cx="464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#ZF Terminal" pitchFamily="2" charset="0"/>
                <a:cs typeface="#TS  Malee Normal" pitchFamily="18" charset="-34"/>
              </a:rPr>
              <a:t>นางสาว กมลชนก  สุวรรณนุรักษ์</a:t>
            </a:r>
            <a:r>
              <a:rPr lang="th-TH" sz="3600" b="1" dirty="0" smtClean="0">
                <a:latin typeface="PSL Script" pitchFamily="18" charset="-34"/>
                <a:cs typeface="#TS  Malee Normal" pitchFamily="18" charset="-34"/>
              </a:rPr>
              <a:t>รหัสนักศึกษา </a:t>
            </a:r>
            <a:r>
              <a:rPr lang="th-TH" sz="3600" b="1" dirty="0" smtClean="0">
                <a:latin typeface="PSL Script" pitchFamily="18" charset="-34"/>
                <a:cs typeface="+mj-cs"/>
              </a:rPr>
              <a:t>๕๓๑๕๐๖๖๐๐๑๐๖๙</a:t>
            </a:r>
          </a:p>
          <a:p>
            <a:pPr algn="ctr"/>
            <a:r>
              <a:rPr lang="th-TH" sz="3600" b="1" dirty="0" smtClean="0">
                <a:latin typeface="PSL Script" pitchFamily="18" charset="-34"/>
                <a:cs typeface="#TS  Malee Normal" pitchFamily="18" charset="-34"/>
              </a:rPr>
              <a:t>กลุ่มเรียน  </a:t>
            </a:r>
            <a:r>
              <a:rPr lang="th-TH" sz="3600" b="1" dirty="0" smtClean="0">
                <a:cs typeface="+mj-cs"/>
              </a:rPr>
              <a:t>๕๓๐๘.๑๕๒</a:t>
            </a:r>
          </a:p>
          <a:p>
            <a:pPr algn="ctr"/>
            <a:r>
              <a:rPr lang="th-TH" sz="3600" b="1" dirty="0" smtClean="0">
                <a:latin typeface="PSL Script" pitchFamily="18" charset="-34"/>
                <a:cs typeface="#TS  Malee Normal" pitchFamily="18" charset="-34"/>
              </a:rPr>
              <a:t>สาระการเรียนรู้ภาษาไทย</a:t>
            </a:r>
          </a:p>
          <a:p>
            <a:pPr algn="ctr"/>
            <a:r>
              <a:rPr lang="th-TH" sz="3600" b="1" dirty="0" smtClean="0">
                <a:latin typeface="PSL Script" pitchFamily="18" charset="-34"/>
                <a:cs typeface="#TS  Malee Normal" pitchFamily="18" charset="-34"/>
              </a:rPr>
              <a:t>คณะครุศาสตร์  ชั้นปีที่ </a:t>
            </a:r>
            <a:r>
              <a:rPr lang="th-TH" sz="3600" b="1" dirty="0" smtClean="0">
                <a:latin typeface="PSL Script" pitchFamily="18" charset="-34"/>
                <a:cs typeface="+mj-cs"/>
              </a:rPr>
              <a:t>๓</a:t>
            </a:r>
            <a:r>
              <a:rPr lang="th-TH" sz="3600" b="1" dirty="0" smtClean="0">
                <a:latin typeface="PSL Script" pitchFamily="18" charset="-34"/>
                <a:cs typeface="#TS  Malee Normal" pitchFamily="18" charset="-34"/>
              </a:rPr>
              <a:t>มหาวิทยาลัยราช</a:t>
            </a:r>
            <a:r>
              <a:rPr lang="th-TH" sz="3600" b="1" dirty="0" err="1" smtClean="0">
                <a:latin typeface="PSL Script" pitchFamily="18" charset="-34"/>
                <a:cs typeface="#TS  Malee Normal" pitchFamily="18" charset="-34"/>
              </a:rPr>
              <a:t>ภัฏ</a:t>
            </a:r>
            <a:r>
              <a:rPr lang="th-TH" sz="3600" b="1" dirty="0" smtClean="0">
                <a:latin typeface="PSL Script" pitchFamily="18" charset="-34"/>
                <a:cs typeface="#TS  Malee Normal" pitchFamily="18" charset="-34"/>
              </a:rPr>
              <a:t>สุราษฎร์ธานี</a:t>
            </a:r>
          </a:p>
        </p:txBody>
      </p:sp>
      <p:pic>
        <p:nvPicPr>
          <p:cNvPr id="9" name="รูปภาพ 8" descr="ตรา_มรภ.สุราษฎร์ธาน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4267200"/>
            <a:ext cx="1778000" cy="2235200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My recording #4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10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รูปภาพ 25" descr="cd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6019800"/>
            <a:ext cx="971550" cy="605508"/>
          </a:xfrm>
          <a:prstGeom prst="rect">
            <a:avLst/>
          </a:prstGeom>
        </p:spPr>
      </p:pic>
      <p:pic>
        <p:nvPicPr>
          <p:cNvPr id="24" name="รูปภาพ 23" descr="หมูแนม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87559">
            <a:off x="4942208" y="3754312"/>
            <a:ext cx="838200" cy="621166"/>
          </a:xfrm>
          <a:prstGeom prst="rect">
            <a:avLst/>
          </a:prstGeom>
        </p:spPr>
      </p:pic>
      <p:pic>
        <p:nvPicPr>
          <p:cNvPr id="21" name="รูปภาพ 20" descr="แกงคั่ว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3429000"/>
            <a:ext cx="990600" cy="825500"/>
          </a:xfrm>
          <a:prstGeom prst="rect">
            <a:avLst/>
          </a:prstGeom>
        </p:spPr>
      </p:pic>
      <p:pic>
        <p:nvPicPr>
          <p:cNvPr id="20" name="รูปภาพ 19" descr="แกงขม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591296">
            <a:off x="6504313" y="4356685"/>
            <a:ext cx="901420" cy="676065"/>
          </a:xfrm>
          <a:prstGeom prst="rect">
            <a:avLst/>
          </a:prstGeom>
        </p:spPr>
      </p:pic>
      <p:pic>
        <p:nvPicPr>
          <p:cNvPr id="19" name="รูปภาพ 18" descr="แกงไตปลา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77054">
            <a:off x="5181600" y="1600200"/>
            <a:ext cx="1258076" cy="852487"/>
          </a:xfrm>
          <a:prstGeom prst="rect">
            <a:avLst/>
          </a:prstGeom>
        </p:spPr>
      </p:pic>
      <p:pic>
        <p:nvPicPr>
          <p:cNvPr id="18" name="รูปภาพ 17" descr="rf2-jungle-curry-with-pork-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41810">
            <a:off x="7905449" y="3515555"/>
            <a:ext cx="876300" cy="625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09600"/>
            <a:ext cx="4800600" cy="3108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PSL Script" pitchFamily="18" charset="-34"/>
                <a:cs typeface="PSL Script" pitchFamily="18" charset="-34"/>
              </a:rPr>
              <a:t>	กล่าวถึง</a:t>
            </a:r>
            <a:r>
              <a:rPr lang="th-TH" b="1" dirty="0">
                <a:latin typeface="PSL Script" pitchFamily="18" charset="-34"/>
                <a:cs typeface="PSL Script" pitchFamily="18" charset="-34"/>
              </a:rPr>
              <a:t>อาหารคาวทั้ง </a:t>
            </a:r>
            <a:r>
              <a:rPr lang="th-TH" b="1" dirty="0" smtClean="0">
                <a:latin typeface="PSL Script" pitchFamily="18" charset="-34"/>
                <a:cs typeface="PSL Script" pitchFamily="18" charset="-34"/>
              </a:rPr>
              <a:t>๑๖</a:t>
            </a:r>
            <a:r>
              <a:rPr lang="en-US" b="1" dirty="0" smtClean="0">
                <a:latin typeface="PSL Script" pitchFamily="18" charset="-34"/>
                <a:cs typeface="PSL Script" pitchFamily="18" charset="-34"/>
              </a:rPr>
              <a:t> </a:t>
            </a:r>
            <a:r>
              <a:rPr lang="th-TH" b="1" dirty="0">
                <a:latin typeface="PSL Script" pitchFamily="18" charset="-34"/>
                <a:cs typeface="PSL Script" pitchFamily="18" charset="-34"/>
              </a:rPr>
              <a:t>ชนิด คือ </a:t>
            </a:r>
            <a:endParaRPr lang="th-TH" b="1" dirty="0" smtClean="0">
              <a:latin typeface="PSL Script" pitchFamily="18" charset="-34"/>
              <a:cs typeface="PSL Script" pitchFamily="18" charset="-34"/>
            </a:endParaRPr>
          </a:p>
          <a:p>
            <a:r>
              <a:rPr lang="th-TH" b="1" dirty="0" smtClean="0">
                <a:latin typeface="PSL Script" pitchFamily="18" charset="-34"/>
                <a:cs typeface="PSL Script" pitchFamily="18" charset="-34"/>
              </a:rPr>
              <a:t>แกง</a:t>
            </a:r>
            <a:r>
              <a:rPr lang="th-TH" b="1" dirty="0">
                <a:latin typeface="PSL Script" pitchFamily="18" charset="-34"/>
                <a:cs typeface="PSL Script" pitchFamily="18" charset="-34"/>
              </a:rPr>
              <a:t>มัสมั่นไก่</a:t>
            </a:r>
            <a:r>
              <a:rPr lang="en-US" b="1" dirty="0">
                <a:latin typeface="PSL Script" pitchFamily="18" charset="-34"/>
                <a:cs typeface="PSL Script" pitchFamily="18" charset="-34"/>
              </a:rPr>
              <a:t>, </a:t>
            </a:r>
            <a:r>
              <a:rPr lang="th-TH" b="1" dirty="0">
                <a:latin typeface="PSL Script" pitchFamily="18" charset="-34"/>
                <a:cs typeface="PSL Script" pitchFamily="18" charset="-34"/>
              </a:rPr>
              <a:t>ยำใหญ่</a:t>
            </a:r>
            <a:r>
              <a:rPr lang="en-US" b="1" dirty="0">
                <a:latin typeface="PSL Script" pitchFamily="18" charset="-34"/>
                <a:cs typeface="PSL Script" pitchFamily="18" charset="-34"/>
              </a:rPr>
              <a:t>,</a:t>
            </a:r>
            <a:r>
              <a:rPr lang="th-TH" b="1" dirty="0">
                <a:latin typeface="PSL Script" pitchFamily="18" charset="-34"/>
                <a:cs typeface="PSL Script" pitchFamily="18" charset="-34"/>
              </a:rPr>
              <a:t>ตับเหล็กลวก</a:t>
            </a:r>
            <a:r>
              <a:rPr lang="en-US" b="1" dirty="0">
                <a:latin typeface="PSL Script" pitchFamily="18" charset="-34"/>
                <a:cs typeface="PSL Script" pitchFamily="18" charset="-34"/>
              </a:rPr>
              <a:t>, </a:t>
            </a:r>
            <a:endParaRPr lang="th-TH" b="1" dirty="0" smtClean="0">
              <a:latin typeface="PSL Script" pitchFamily="18" charset="-34"/>
              <a:cs typeface="PSL Script" pitchFamily="18" charset="-34"/>
            </a:endParaRPr>
          </a:p>
          <a:p>
            <a:r>
              <a:rPr lang="th-TH" b="1" dirty="0" smtClean="0">
                <a:latin typeface="PSL Script" pitchFamily="18" charset="-34"/>
                <a:cs typeface="PSL Script" pitchFamily="18" charset="-34"/>
              </a:rPr>
              <a:t>หมู</a:t>
            </a:r>
            <a:r>
              <a:rPr lang="th-TH" b="1" dirty="0">
                <a:latin typeface="PSL Script" pitchFamily="18" charset="-34"/>
                <a:cs typeface="PSL Script" pitchFamily="18" charset="-34"/>
              </a:rPr>
              <a:t>แนม</a:t>
            </a:r>
            <a:r>
              <a:rPr lang="en-US" b="1" dirty="0">
                <a:latin typeface="PSL Script" pitchFamily="18" charset="-34"/>
                <a:cs typeface="PSL Script" pitchFamily="18" charset="-34"/>
              </a:rPr>
              <a:t>, </a:t>
            </a:r>
            <a:r>
              <a:rPr lang="th-TH" b="1" dirty="0">
                <a:latin typeface="PSL Script" pitchFamily="18" charset="-34"/>
                <a:cs typeface="PSL Script" pitchFamily="18" charset="-34"/>
              </a:rPr>
              <a:t>ก้อยกุ้ง</a:t>
            </a:r>
            <a:r>
              <a:rPr lang="en-US" b="1" dirty="0">
                <a:latin typeface="PSL Script" pitchFamily="18" charset="-34"/>
                <a:cs typeface="PSL Script" pitchFamily="18" charset="-34"/>
              </a:rPr>
              <a:t>, </a:t>
            </a:r>
            <a:r>
              <a:rPr lang="th-TH" b="1" dirty="0">
                <a:latin typeface="PSL Script" pitchFamily="18" charset="-34"/>
                <a:cs typeface="PSL Script" pitchFamily="18" charset="-34"/>
              </a:rPr>
              <a:t>แกงเทโพ</a:t>
            </a:r>
            <a:r>
              <a:rPr lang="en-US" b="1" dirty="0">
                <a:latin typeface="PSL Script" pitchFamily="18" charset="-34"/>
                <a:cs typeface="PSL Script" pitchFamily="18" charset="-34"/>
              </a:rPr>
              <a:t>, </a:t>
            </a:r>
            <a:r>
              <a:rPr lang="th-TH" b="1" dirty="0" smtClean="0">
                <a:latin typeface="PSL Script" pitchFamily="18" charset="-34"/>
                <a:cs typeface="PSL Script" pitchFamily="18" charset="-34"/>
              </a:rPr>
              <a:t>แกงขม</a:t>
            </a:r>
            <a:r>
              <a:rPr lang="en-US" b="1" dirty="0" smtClean="0">
                <a:latin typeface="PSL Script" pitchFamily="18" charset="-34"/>
                <a:cs typeface="PSL Script" pitchFamily="18" charset="-34"/>
              </a:rPr>
              <a:t>,</a:t>
            </a:r>
            <a:endParaRPr lang="th-TH" b="1" dirty="0" smtClean="0">
              <a:latin typeface="PSL Script" pitchFamily="18" charset="-34"/>
              <a:cs typeface="PSL Script" pitchFamily="18" charset="-34"/>
            </a:endParaRPr>
          </a:p>
          <a:p>
            <a:r>
              <a:rPr lang="th-TH" b="1" dirty="0" smtClean="0">
                <a:latin typeface="PSL Script" pitchFamily="18" charset="-34"/>
                <a:cs typeface="PSL Script" pitchFamily="18" charset="-34"/>
              </a:rPr>
              <a:t>แกง</a:t>
            </a:r>
            <a:r>
              <a:rPr lang="th-TH" b="1" dirty="0">
                <a:latin typeface="PSL Script" pitchFamily="18" charset="-34"/>
                <a:cs typeface="PSL Script" pitchFamily="18" charset="-34"/>
              </a:rPr>
              <a:t>อ่อม</a:t>
            </a:r>
            <a:r>
              <a:rPr lang="en-US" b="1" dirty="0">
                <a:latin typeface="PSL Script" pitchFamily="18" charset="-34"/>
                <a:cs typeface="PSL Script" pitchFamily="18" charset="-34"/>
              </a:rPr>
              <a:t>,</a:t>
            </a:r>
            <a:r>
              <a:rPr lang="th-TH" b="1" dirty="0">
                <a:latin typeface="PSL Script" pitchFamily="18" charset="-34"/>
                <a:cs typeface="PSL Script" pitchFamily="18" charset="-34"/>
              </a:rPr>
              <a:t>ข้าวหุงเครื่องเทศ</a:t>
            </a:r>
            <a:r>
              <a:rPr lang="en-US" b="1" dirty="0" smtClean="0">
                <a:latin typeface="PSL Script" pitchFamily="18" charset="-34"/>
                <a:cs typeface="PSL Script" pitchFamily="18" charset="-34"/>
              </a:rPr>
              <a:t>,</a:t>
            </a:r>
            <a:endParaRPr lang="th-TH" b="1" dirty="0" smtClean="0">
              <a:latin typeface="PSL Script" pitchFamily="18" charset="-34"/>
              <a:cs typeface="PSL Script" pitchFamily="18" charset="-34"/>
            </a:endParaRPr>
          </a:p>
          <a:p>
            <a:r>
              <a:rPr lang="th-TH" b="1" dirty="0" smtClean="0">
                <a:latin typeface="PSL Script" pitchFamily="18" charset="-34"/>
                <a:cs typeface="PSL Script" pitchFamily="18" charset="-34"/>
              </a:rPr>
              <a:t>แกง</a:t>
            </a:r>
            <a:r>
              <a:rPr lang="th-TH" b="1" dirty="0">
                <a:latin typeface="PSL Script" pitchFamily="18" charset="-34"/>
                <a:cs typeface="PSL Script" pitchFamily="18" charset="-34"/>
              </a:rPr>
              <a:t>คั่วส้ม</a:t>
            </a:r>
            <a:r>
              <a:rPr lang="en-US" b="1" dirty="0">
                <a:latin typeface="PSL Script" pitchFamily="18" charset="-34"/>
                <a:cs typeface="PSL Script" pitchFamily="18" charset="-34"/>
              </a:rPr>
              <a:t>,</a:t>
            </a:r>
            <a:r>
              <a:rPr lang="th-TH" b="1" dirty="0">
                <a:latin typeface="PSL Script" pitchFamily="18" charset="-34"/>
                <a:cs typeface="PSL Script" pitchFamily="18" charset="-34"/>
              </a:rPr>
              <a:t>พล่าเนื้อ</a:t>
            </a:r>
            <a:r>
              <a:rPr lang="en-US" b="1" dirty="0">
                <a:latin typeface="PSL Script" pitchFamily="18" charset="-34"/>
                <a:cs typeface="PSL Script" pitchFamily="18" charset="-34"/>
              </a:rPr>
              <a:t>,</a:t>
            </a:r>
            <a:r>
              <a:rPr lang="th-TH" b="1" dirty="0" smtClean="0">
                <a:latin typeface="PSL Script" pitchFamily="18" charset="-34"/>
                <a:cs typeface="PSL Script" pitchFamily="18" charset="-34"/>
              </a:rPr>
              <a:t>ล่าเตียง</a:t>
            </a:r>
            <a:r>
              <a:rPr lang="en-US" b="1" dirty="0" smtClean="0">
                <a:latin typeface="PSL Script" pitchFamily="18" charset="-34"/>
                <a:cs typeface="PSL Script" pitchFamily="18" charset="-34"/>
              </a:rPr>
              <a:t>,</a:t>
            </a:r>
            <a:r>
              <a:rPr lang="th-TH" b="1" dirty="0" smtClean="0">
                <a:latin typeface="PSL Script" pitchFamily="18" charset="-34"/>
                <a:cs typeface="PSL Script" pitchFamily="18" charset="-34"/>
              </a:rPr>
              <a:t> </a:t>
            </a:r>
            <a:r>
              <a:rPr lang="th-TH" b="1" dirty="0">
                <a:latin typeface="PSL Script" pitchFamily="18" charset="-34"/>
                <a:cs typeface="PSL Script" pitchFamily="18" charset="-34"/>
              </a:rPr>
              <a:t>หรุ่ม</a:t>
            </a:r>
            <a:r>
              <a:rPr lang="en-US" b="1" dirty="0" smtClean="0">
                <a:latin typeface="PSL Script" pitchFamily="18" charset="-34"/>
                <a:cs typeface="PSL Script" pitchFamily="18" charset="-34"/>
              </a:rPr>
              <a:t>,</a:t>
            </a:r>
          </a:p>
          <a:p>
            <a:r>
              <a:rPr lang="en-US" b="1" dirty="0" smtClean="0">
                <a:latin typeface="PSL Script" pitchFamily="18" charset="-34"/>
                <a:cs typeface="PSL Script" pitchFamily="18" charset="-34"/>
              </a:rPr>
              <a:t> </a:t>
            </a:r>
            <a:r>
              <a:rPr lang="th-TH" b="1" dirty="0">
                <a:latin typeface="PSL Script" pitchFamily="18" charset="-34"/>
                <a:cs typeface="PSL Script" pitchFamily="18" charset="-34"/>
              </a:rPr>
              <a:t>ไตปลา</a:t>
            </a:r>
            <a:r>
              <a:rPr lang="en-US" b="1" dirty="0">
                <a:latin typeface="PSL Script" pitchFamily="18" charset="-34"/>
                <a:cs typeface="PSL Script" pitchFamily="18" charset="-34"/>
              </a:rPr>
              <a:t>,</a:t>
            </a:r>
            <a:r>
              <a:rPr lang="th-TH" b="1" dirty="0">
                <a:latin typeface="PSL Script" pitchFamily="18" charset="-34"/>
                <a:cs typeface="PSL Script" pitchFamily="18" charset="-34"/>
              </a:rPr>
              <a:t>แสร้ง</a:t>
            </a:r>
            <a:r>
              <a:rPr lang="th-TH" b="1" dirty="0" smtClean="0">
                <a:latin typeface="PSL Script" pitchFamily="18" charset="-34"/>
                <a:cs typeface="PSL Script" pitchFamily="18" charset="-34"/>
              </a:rPr>
              <a:t>ว่า</a:t>
            </a:r>
            <a:r>
              <a:rPr lang="en-US" b="1" dirty="0" smtClean="0">
                <a:latin typeface="PSL Script" pitchFamily="18" charset="-34"/>
                <a:cs typeface="PSL Script" pitchFamily="18" charset="-34"/>
              </a:rPr>
              <a:t>, </a:t>
            </a:r>
            <a:r>
              <a:rPr lang="th-TH" b="1" dirty="0" smtClean="0">
                <a:latin typeface="PSL Script" pitchFamily="18" charset="-34"/>
                <a:cs typeface="PSL Script" pitchFamily="18" charset="-34"/>
              </a:rPr>
              <a:t>หมู่ป่าต้ม</a:t>
            </a:r>
            <a:endParaRPr lang="th-TH" b="1" dirty="0">
              <a:latin typeface="PSL Script" pitchFamily="18" charset="-34"/>
              <a:cs typeface="PSL Script" pitchFamily="18" charset="-34"/>
            </a:endParaRPr>
          </a:p>
          <a:p>
            <a:r>
              <a:rPr lang="th-TH" b="1" dirty="0" smtClean="0">
                <a:latin typeface="PSL Script" pitchFamily="18" charset="-34"/>
                <a:cs typeface="PSL Script" pitchFamily="18" charset="-34"/>
              </a:rPr>
              <a:t>และ</a:t>
            </a:r>
            <a:r>
              <a:rPr lang="th-TH" b="1" dirty="0">
                <a:latin typeface="PSL Script" pitchFamily="18" charset="-34"/>
                <a:cs typeface="PSL Script" pitchFamily="18" charset="-34"/>
              </a:rPr>
              <a:t>อาหารหวาน</a:t>
            </a:r>
            <a:r>
              <a:rPr lang="th-TH" b="1" dirty="0" smtClean="0">
                <a:latin typeface="PSL Script" pitchFamily="18" charset="-34"/>
                <a:cs typeface="PSL Script" pitchFamily="18" charset="-34"/>
              </a:rPr>
              <a:t>อีก</a:t>
            </a:r>
            <a:r>
              <a:rPr lang="en-US" b="1" dirty="0" smtClean="0">
                <a:latin typeface="PSL Script" pitchFamily="18" charset="-34"/>
                <a:cs typeface="PSL Script" pitchFamily="18" charset="-34"/>
              </a:rPr>
              <a:t> </a:t>
            </a:r>
            <a:r>
              <a:rPr lang="th-TH" b="1" dirty="0" smtClean="0">
                <a:latin typeface="PSL Script" pitchFamily="18" charset="-34"/>
                <a:cs typeface="PSL Script" pitchFamily="18" charset="-34"/>
              </a:rPr>
              <a:t>๑</a:t>
            </a:r>
            <a:r>
              <a:rPr lang="en-US" b="1" dirty="0" smtClean="0">
                <a:latin typeface="PSL Script" pitchFamily="18" charset="-34"/>
                <a:cs typeface="PSL Script" pitchFamily="18" charset="-34"/>
              </a:rPr>
              <a:t> </a:t>
            </a:r>
            <a:r>
              <a:rPr lang="th-TH" b="1" dirty="0">
                <a:latin typeface="PSL Script" pitchFamily="18" charset="-34"/>
                <a:cs typeface="PSL Script" pitchFamily="18" charset="-34"/>
              </a:rPr>
              <a:t>ชนิดคือ รัง</a:t>
            </a:r>
            <a:r>
              <a:rPr lang="th-TH" b="1" dirty="0" smtClean="0">
                <a:latin typeface="PSL Script" pitchFamily="18" charset="-34"/>
                <a:cs typeface="PSL Script" pitchFamily="18" charset="-34"/>
              </a:rPr>
              <a:t>นก</a:t>
            </a:r>
            <a:endParaRPr lang="en-US" b="1" dirty="0">
              <a:latin typeface="PSL Script" pitchFamily="18" charset="-34"/>
              <a:cs typeface="PSL Script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343400"/>
            <a:ext cx="59436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3200" b="1" u="sng" dirty="0">
                <a:ln w="18415" cmpd="sng">
                  <a:noFill/>
                  <a:prstDash val="solid"/>
                </a:ln>
                <a:latin typeface="PSL Script" pitchFamily="18" charset="-34"/>
                <a:cs typeface="PSL Script" pitchFamily="18" charset="-34"/>
              </a:rPr>
              <a:t>ลักษณะคำประพันธ์</a:t>
            </a:r>
            <a:endParaRPr lang="en-US" sz="3200" b="1" u="sng" dirty="0">
              <a:ln w="18415" cmpd="sng">
                <a:noFill/>
                <a:prstDash val="solid"/>
              </a:ln>
              <a:latin typeface="PSL Script" pitchFamily="18" charset="-34"/>
              <a:cs typeface="PSL Script" pitchFamily="18" charset="-34"/>
            </a:endParaRPr>
          </a:p>
          <a:p>
            <a:r>
              <a:rPr lang="en-US" dirty="0">
                <a:ln w="18415" cmpd="sng">
                  <a:noFill/>
                  <a:prstDash val="solid"/>
                </a:ln>
                <a:latin typeface="PSL Script" pitchFamily="18" charset="-34"/>
                <a:cs typeface="PSL Script" pitchFamily="18" charset="-34"/>
              </a:rPr>
              <a:t>       </a:t>
            </a:r>
            <a:r>
              <a:rPr lang="th-TH" b="1" dirty="0">
                <a:ln w="18415" cmpd="sng">
                  <a:noFill/>
                  <a:prstDash val="solid"/>
                </a:ln>
                <a:latin typeface="PSL Script" pitchFamily="18" charset="-34"/>
                <a:cs typeface="PSL Script" pitchFamily="18" charset="-34"/>
              </a:rPr>
              <a:t>แต่งเหมือนกาพย์เห่เรือ ประกอบด้วยโคลงสี่สุภาพ จำนวน ๑</a:t>
            </a:r>
            <a:r>
              <a:rPr lang="en-US" b="1" dirty="0" smtClean="0">
                <a:ln w="18415" cmpd="sng">
                  <a:noFill/>
                  <a:prstDash val="solid"/>
                </a:ln>
                <a:latin typeface="PSL Script" pitchFamily="18" charset="-34"/>
                <a:cs typeface="PSL Script" pitchFamily="18" charset="-34"/>
              </a:rPr>
              <a:t> </a:t>
            </a:r>
            <a:r>
              <a:rPr lang="th-TH" b="1" dirty="0">
                <a:ln w="18415" cmpd="sng">
                  <a:noFill/>
                  <a:prstDash val="solid"/>
                </a:ln>
                <a:latin typeface="PSL Script" pitchFamily="18" charset="-34"/>
                <a:cs typeface="PSL Script" pitchFamily="18" charset="-34"/>
              </a:rPr>
              <a:t>บท และกาพย์ยานี </a:t>
            </a:r>
            <a:r>
              <a:rPr lang="th-TH" b="1" dirty="0" smtClean="0">
                <a:ln w="18415" cmpd="sng">
                  <a:noFill/>
                  <a:prstDash val="solid"/>
                </a:ln>
                <a:latin typeface="PSL Script" pitchFamily="18" charset="-34"/>
                <a:cs typeface="PSL Script" pitchFamily="18" charset="-34"/>
              </a:rPr>
              <a:t>๑๑</a:t>
            </a:r>
            <a:r>
              <a:rPr lang="en-US" b="1" dirty="0" smtClean="0">
                <a:ln w="18415" cmpd="sng">
                  <a:noFill/>
                  <a:prstDash val="solid"/>
                </a:ln>
                <a:latin typeface="PSL Script" pitchFamily="18" charset="-34"/>
                <a:cs typeface="PSL Script" pitchFamily="18" charset="-34"/>
              </a:rPr>
              <a:t> </a:t>
            </a:r>
            <a:r>
              <a:rPr lang="th-TH" b="1" dirty="0" smtClean="0">
                <a:ln w="18415" cmpd="sng">
                  <a:noFill/>
                  <a:prstDash val="solid"/>
                </a:ln>
                <a:latin typeface="PSL Script" pitchFamily="18" charset="-34"/>
                <a:cs typeface="PSL Script" pitchFamily="18" charset="-34"/>
              </a:rPr>
              <a:t>จำนวน ๑๕ บท</a:t>
            </a:r>
            <a:endParaRPr lang="en-US" b="1" dirty="0">
              <a:ln w="18415" cmpd="sng">
                <a:noFill/>
                <a:prstDash val="solid"/>
              </a:ln>
              <a:latin typeface="PSL Script" pitchFamily="18" charset="-34"/>
              <a:cs typeface="PSL Script" pitchFamily="18" charset="-34"/>
            </a:endParaRPr>
          </a:p>
        </p:txBody>
      </p:sp>
      <p:pic>
        <p:nvPicPr>
          <p:cNvPr id="7" name="รูปภาพ 6" descr="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769738">
            <a:off x="5867400" y="457200"/>
            <a:ext cx="914400" cy="685800"/>
          </a:xfrm>
          <a:prstGeom prst="rect">
            <a:avLst/>
          </a:prstGeom>
        </p:spPr>
      </p:pic>
      <p:pic>
        <p:nvPicPr>
          <p:cNvPr id="8" name="รูปภาพ 7" descr="1712-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066067">
            <a:off x="6986038" y="834517"/>
            <a:ext cx="995742" cy="747712"/>
          </a:xfrm>
          <a:prstGeom prst="rect">
            <a:avLst/>
          </a:prstGeom>
        </p:spPr>
      </p:pic>
      <p:pic>
        <p:nvPicPr>
          <p:cNvPr id="9" name="รูปภาพ 8" descr="2008-04-23_021258_IMG_108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124784">
            <a:off x="6271875" y="1901906"/>
            <a:ext cx="1060449" cy="795337"/>
          </a:xfrm>
          <a:prstGeom prst="rect">
            <a:avLst/>
          </a:prstGeom>
        </p:spPr>
      </p:pic>
      <p:pic>
        <p:nvPicPr>
          <p:cNvPr id="10" name="รูปภาพ 9" descr="526841-topic-ix-1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620000" y="1600200"/>
            <a:ext cx="853854" cy="838200"/>
          </a:xfrm>
          <a:prstGeom prst="rect">
            <a:avLst/>
          </a:prstGeom>
        </p:spPr>
      </p:pic>
      <p:pic>
        <p:nvPicPr>
          <p:cNvPr id="12" name="รูปภาพ 11" descr="635746-img-1349335848-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38800" y="3048000"/>
            <a:ext cx="845799" cy="635000"/>
          </a:xfrm>
          <a:prstGeom prst="rect">
            <a:avLst/>
          </a:prstGeom>
        </p:spPr>
      </p:pic>
      <p:pic>
        <p:nvPicPr>
          <p:cNvPr id="15" name="รูปภาพ 14" descr="D8436073-78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831018">
            <a:off x="4800600" y="6019800"/>
            <a:ext cx="804863" cy="677107"/>
          </a:xfrm>
          <a:prstGeom prst="rect">
            <a:avLst/>
          </a:prstGeom>
        </p:spPr>
      </p:pic>
      <p:pic>
        <p:nvPicPr>
          <p:cNvPr id="16" name="รูปภาพ 15" descr="images (1)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43800" y="2819400"/>
            <a:ext cx="1030026" cy="771525"/>
          </a:xfrm>
          <a:prstGeom prst="rect">
            <a:avLst/>
          </a:prstGeom>
        </p:spPr>
      </p:pic>
      <p:pic>
        <p:nvPicPr>
          <p:cNvPr id="17" name="รูปภาพ 16" descr="imagesCALHRBIU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0512034">
            <a:off x="7501881" y="4708923"/>
            <a:ext cx="911811" cy="682978"/>
          </a:xfrm>
          <a:prstGeom prst="rect">
            <a:avLst/>
          </a:prstGeom>
        </p:spPr>
      </p:pic>
      <p:pic>
        <p:nvPicPr>
          <p:cNvPr id="22" name="รูปภาพ 21" descr="แกงอ่อม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48600" y="304800"/>
            <a:ext cx="833438" cy="624457"/>
          </a:xfrm>
          <a:prstGeom prst="rect">
            <a:avLst/>
          </a:prstGeom>
        </p:spPr>
      </p:pic>
      <p:pic>
        <p:nvPicPr>
          <p:cNvPr id="23" name="รูปภาพ 22" descr="แสร้งว่า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477000" y="5638800"/>
            <a:ext cx="828675" cy="625228"/>
          </a:xfrm>
          <a:prstGeom prst="rect">
            <a:avLst/>
          </a:prstGeom>
        </p:spPr>
      </p:pic>
      <p:pic>
        <p:nvPicPr>
          <p:cNvPr id="25" name="รูปภาพ 24" descr="หรุ่ม 55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 rot="20582469">
            <a:off x="7696200" y="5791200"/>
            <a:ext cx="899160" cy="704850"/>
          </a:xfrm>
          <a:prstGeom prst="rect">
            <a:avLst/>
          </a:prstGeom>
        </p:spPr>
      </p:pic>
      <p:pic>
        <p:nvPicPr>
          <p:cNvPr id="27" name="My recording #1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1"/>
          <a:stretch>
            <a:fillRect/>
          </a:stretch>
        </p:blipFill>
        <p:spPr>
          <a:xfrm>
            <a:off x="304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2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1828800" y="3657600"/>
            <a:ext cx="5638800" cy="2514600"/>
          </a:xfrm>
          <a:prstGeom prst="roundRect">
            <a:avLst/>
          </a:prstGeom>
          <a:solidFill>
            <a:srgbClr val="FF99CC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cs typeface="#TS  Malee Normal" pitchFamily="18" charset="-34"/>
              </a:rPr>
              <a:t>โครงสี่สุภาพ</a:t>
            </a:r>
          </a:p>
          <a:p>
            <a:r>
              <a:rPr lang="th-TH" b="1" dirty="0" smtClean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        ๏ </a:t>
            </a:r>
            <a:r>
              <a:rPr lang="th-TH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แกงไก่มัสมั่นเนื้อ</a:t>
            </a:r>
            <a:r>
              <a:rPr lang="en-US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       </a:t>
            </a:r>
            <a:r>
              <a:rPr lang="th-TH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 นพคุณ พี่เอย</a:t>
            </a:r>
            <a:endParaRPr lang="en-US" b="1" dirty="0">
              <a:solidFill>
                <a:schemeClr val="tx1"/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หอมยี่หร่ารสฉุน</a:t>
            </a:r>
            <a:r>
              <a:rPr lang="en-US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                   </a:t>
            </a:r>
            <a:r>
              <a:rPr lang="th-TH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เฉียบร้อน</a:t>
            </a:r>
            <a:endParaRPr lang="en-US" b="1" dirty="0">
              <a:solidFill>
                <a:schemeClr val="tx1"/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b="1" dirty="0" smtClean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        ๏ ชาย</a:t>
            </a:r>
            <a:r>
              <a:rPr lang="th-TH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ใดบริโภค</a:t>
            </a:r>
            <a:r>
              <a:rPr lang="th-TH" b="1" dirty="0" err="1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ภุญช์</a:t>
            </a:r>
            <a:r>
              <a:rPr lang="en-US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     </a:t>
            </a:r>
            <a:r>
              <a:rPr lang="th-TH" b="1" dirty="0" smtClean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พิศวาส </a:t>
            </a:r>
            <a:r>
              <a:rPr lang="th-TH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หวังนา</a:t>
            </a:r>
            <a:endParaRPr lang="en-US" b="1" dirty="0">
              <a:solidFill>
                <a:schemeClr val="tx1"/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แรงอยากยอหัตถ์ข้อน</a:t>
            </a:r>
            <a:r>
              <a:rPr lang="en-US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            </a:t>
            </a:r>
            <a:r>
              <a:rPr lang="th-TH" b="1" dirty="0" smtClean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 อก</a:t>
            </a:r>
            <a:r>
              <a:rPr lang="th-TH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ให้หวนแสวง</a:t>
            </a:r>
            <a:endParaRPr lang="en-US" b="1" dirty="0">
              <a:solidFill>
                <a:schemeClr val="tx1"/>
              </a:solidFill>
              <a:latin typeface="PSL Script" pitchFamily="18" charset="-34"/>
              <a:cs typeface="PSL Script" pitchFamily="18" charset="-34"/>
            </a:endParaRPr>
          </a:p>
        </p:txBody>
      </p:sp>
      <p:pic>
        <p:nvPicPr>
          <p:cNvPr id="2" name="รูปภาพ 1" descr="1712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81000"/>
            <a:ext cx="3810000" cy="2860964"/>
          </a:xfrm>
          <a:prstGeom prst="rect">
            <a:avLst/>
          </a:prstGeom>
          <a:ln w="38100" cap="sq">
            <a:solidFill>
              <a:srgbClr val="FF33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 descr="musmu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762000"/>
            <a:ext cx="3657600" cy="2628392"/>
          </a:xfrm>
          <a:prstGeom prst="rect">
            <a:avLst/>
          </a:prstGeom>
          <a:ln w="38100" cap="sq">
            <a:solidFill>
              <a:srgbClr val="FF33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My recording #1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10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63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676400"/>
            <a:ext cx="3390386" cy="2260257"/>
          </a:xfrm>
          <a:prstGeom prst="rect">
            <a:avLst/>
          </a:prstGeom>
          <a:ln w="38100" cap="sq">
            <a:solidFill>
              <a:srgbClr val="78B4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รูปภาพ 2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838200"/>
            <a:ext cx="2944689" cy="2239803"/>
          </a:xfrm>
          <a:prstGeom prst="rect">
            <a:avLst/>
          </a:prstGeom>
          <a:ln w="38100" cap="sq">
            <a:solidFill>
              <a:srgbClr val="78B4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3810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 smtClean="0">
                <a:solidFill>
                  <a:srgbClr val="5D7E00"/>
                </a:solidFill>
                <a:effectLst>
                  <a:glow rad="63500">
                    <a:srgbClr val="8DC41E"/>
                  </a:glow>
                </a:effectLst>
                <a:latin typeface="PSL Script" pitchFamily="18" charset="-34"/>
                <a:cs typeface="#TS  Malee Normal" pitchFamily="18" charset="-34"/>
              </a:rPr>
              <a:t>มัสมั่น</a:t>
            </a:r>
            <a:endParaRPr lang="th-TH" sz="6000" dirty="0">
              <a:solidFill>
                <a:srgbClr val="5D7E00"/>
              </a:solidFill>
              <a:effectLst>
                <a:glow rad="63500">
                  <a:srgbClr val="8DC41E"/>
                </a:glow>
              </a:effectLst>
              <a:latin typeface="PSL Script" pitchFamily="18" charset="-34"/>
              <a:cs typeface="#TS  Malee Normal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676400" y="4724400"/>
            <a:ext cx="6934200" cy="1752600"/>
          </a:xfrm>
          <a:prstGeom prst="roundRect">
            <a:avLst/>
          </a:prstGeom>
          <a:solidFill>
            <a:srgbClr val="78B400"/>
          </a:solidFill>
          <a:ln>
            <a:solidFill>
              <a:srgbClr val="5D7E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latin typeface="PSL Script" pitchFamily="18" charset="-34"/>
                <a:cs typeface="PSL Script" pitchFamily="18" charset="-34"/>
              </a:rPr>
              <a:t>        </a:t>
            </a:r>
            <a:r>
              <a:rPr lang="th-TH" sz="3200" b="1" dirty="0" smtClean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๏ </a:t>
            </a:r>
            <a:r>
              <a:rPr lang="th-TH" sz="3200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มัสมั่นแกงแก้วตา</a:t>
            </a:r>
            <a:r>
              <a:rPr lang="en-US" sz="3200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        </a:t>
            </a:r>
            <a:r>
              <a:rPr lang="th-TH" sz="3200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หอมยี่หร่ารสร้อนแรง</a:t>
            </a:r>
            <a:endParaRPr lang="en-US" sz="3200" dirty="0">
              <a:solidFill>
                <a:schemeClr val="tx1"/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ชายใดได้กลืนแกง</a:t>
            </a:r>
            <a:r>
              <a:rPr lang="en-US" sz="3200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                  </a:t>
            </a:r>
            <a:r>
              <a:rPr lang="th-TH" sz="3200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แรงอยากให้ใฝ่ฝัน</a:t>
            </a:r>
            <a:r>
              <a:rPr lang="th-TH" sz="3200" b="1" dirty="0" smtClean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หา</a:t>
            </a:r>
            <a:endParaRPr lang="en-US" sz="3200" dirty="0">
              <a:solidFill>
                <a:schemeClr val="tx1"/>
              </a:solidFill>
              <a:latin typeface="PSL Script" pitchFamily="18" charset="-34"/>
              <a:cs typeface="PSL Script" pitchFamily="18" charset="-34"/>
            </a:endParaRPr>
          </a:p>
        </p:txBody>
      </p:sp>
      <p:pic>
        <p:nvPicPr>
          <p:cNvPr id="6" name="My recording #1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6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http://board.postjung.com/data/651/651658-topic-ix-1.jpg">
            <a:hlinkClick r:id="rId4" tgtFrame="&quot;_self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600200"/>
            <a:ext cx="3505200" cy="25717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รูปภาพ 2" descr="161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484" y="533400"/>
            <a:ext cx="3568278" cy="2362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สี่เหลี่ยมมุมมน 3"/>
          <p:cNvSpPr/>
          <p:nvPr/>
        </p:nvSpPr>
        <p:spPr>
          <a:xfrm>
            <a:off x="1371600" y="4648200"/>
            <a:ext cx="7315200" cy="1676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/>
              <a:t>         </a:t>
            </a:r>
            <a:r>
              <a:rPr lang="th-TH" sz="3200" b="1" dirty="0" smtClean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๏ </a:t>
            </a:r>
            <a:r>
              <a:rPr lang="th-TH" sz="3200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ยำใหญ่ใส่สารพัด</a:t>
            </a:r>
            <a:r>
              <a:rPr lang="en-US" sz="3200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       </a:t>
            </a:r>
            <a:r>
              <a:rPr lang="th-TH" sz="3200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วางจานจัดหลายเหลือตรา</a:t>
            </a:r>
            <a:endParaRPr lang="en-US" sz="3200" b="1" dirty="0">
              <a:solidFill>
                <a:schemeClr val="tx1"/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รสดีด้วยน้ำปลา</a:t>
            </a:r>
            <a:r>
              <a:rPr lang="en-US" sz="3200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                   </a:t>
            </a:r>
            <a:r>
              <a:rPr lang="th-TH" sz="3200" b="1" dirty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ญี่ปุ่นล้ำย้ำยวน</a:t>
            </a:r>
            <a:r>
              <a:rPr lang="th-TH" sz="3200" b="1" dirty="0" smtClean="0">
                <a:solidFill>
                  <a:schemeClr val="tx1"/>
                </a:solidFill>
                <a:latin typeface="PSL Script" pitchFamily="18" charset="-34"/>
                <a:cs typeface="PSL Script" pitchFamily="18" charset="-34"/>
              </a:rPr>
              <a:t>ใจ</a:t>
            </a:r>
            <a:endParaRPr lang="en-US" sz="3200" b="1" dirty="0">
              <a:solidFill>
                <a:schemeClr val="tx1"/>
              </a:solidFill>
              <a:latin typeface="PSL Script" pitchFamily="18" charset="-34"/>
              <a:cs typeface="PSL Script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286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ln w="18415" cmpd="sng">
                  <a:noFill/>
                  <a:prstDash val="solid"/>
                </a:ln>
                <a:solidFill>
                  <a:srgbClr val="0000B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PSL Script" pitchFamily="18" charset="-34"/>
                <a:cs typeface="PSL Script" pitchFamily="18" charset="-34"/>
              </a:rPr>
              <a:t>ยำใหญ่</a:t>
            </a:r>
            <a:endParaRPr lang="th-TH" sz="6000" b="1" dirty="0">
              <a:ln w="18415" cmpd="sng">
                <a:noFill/>
                <a:prstDash val="solid"/>
              </a:ln>
              <a:solidFill>
                <a:srgbClr val="0000B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PSL Script" pitchFamily="18" charset="-34"/>
              <a:cs typeface="PSL Script" pitchFamily="18" charset="-34"/>
            </a:endParaRPr>
          </a:p>
        </p:txBody>
      </p:sp>
      <p:pic>
        <p:nvPicPr>
          <p:cNvPr id="6" name="My recording #1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3048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9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มุมมน 7"/>
          <p:cNvSpPr/>
          <p:nvPr/>
        </p:nvSpPr>
        <p:spPr>
          <a:xfrm>
            <a:off x="4419600" y="4114800"/>
            <a:ext cx="3810000" cy="2362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 descr="D8436073-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514600"/>
            <a:ext cx="3581400" cy="3012924"/>
          </a:xfrm>
          <a:prstGeom prst="rect">
            <a:avLst/>
          </a:prstGeom>
          <a:ln w="38100" cap="sq">
            <a:solidFill>
              <a:srgbClr val="FF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304800"/>
            <a:ext cx="556260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#TS  Malee Normal" pitchFamily="18" charset="-34"/>
              </a:rPr>
              <a:t>ตับเหล็ก (ม้ามของหมู)</a:t>
            </a:r>
            <a:endParaRPr lang="th-TH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#TS  Malee Normal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4191000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 </a:t>
            </a:r>
            <a:r>
              <a:rPr lang="th-TH" b="1" dirty="0" smtClean="0"/>
              <a:t>      </a:t>
            </a:r>
            <a:r>
              <a:rPr lang="th-TH" sz="3200" b="1" dirty="0" smtClean="0">
                <a:latin typeface="PSL Script" pitchFamily="18" charset="-34"/>
                <a:cs typeface="PSL Script" pitchFamily="18" charset="-34"/>
              </a:rPr>
              <a:t>๏ </a:t>
            </a:r>
            <a:r>
              <a:rPr lang="th-TH" sz="3200" b="1" dirty="0">
                <a:latin typeface="PSL Script" pitchFamily="18" charset="-34"/>
                <a:cs typeface="PSL Script" pitchFamily="18" charset="-34"/>
              </a:rPr>
              <a:t>ตับเหล็กลวกหล่อนต้ม</a:t>
            </a:r>
            <a:r>
              <a:rPr lang="en-US" sz="3200" b="1" dirty="0">
                <a:latin typeface="PSL Script" pitchFamily="18" charset="-34"/>
                <a:cs typeface="PSL Script" pitchFamily="18" charset="-34"/>
              </a:rPr>
              <a:t>    </a:t>
            </a:r>
            <a:endParaRPr lang="th-TH" sz="3200" b="1" dirty="0"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>
                <a:latin typeface="PSL Script" pitchFamily="18" charset="-34"/>
                <a:cs typeface="PSL Script" pitchFamily="18" charset="-34"/>
              </a:rPr>
              <a:t>เจือน้ำส้มโรยพริกไทย</a:t>
            </a:r>
            <a:endParaRPr lang="en-US" sz="3200" b="1" dirty="0"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 smtClean="0">
                <a:latin typeface="PSL Script" pitchFamily="18" charset="-34"/>
                <a:cs typeface="PSL Script" pitchFamily="18" charset="-34"/>
              </a:rPr>
              <a:t>โอชา</a:t>
            </a:r>
            <a:r>
              <a:rPr lang="th-TH" sz="3200" b="1" dirty="0">
                <a:latin typeface="PSL Script" pitchFamily="18" charset="-34"/>
                <a:cs typeface="PSL Script" pitchFamily="18" charset="-34"/>
              </a:rPr>
              <a:t>จะหาไหน</a:t>
            </a:r>
            <a:r>
              <a:rPr lang="en-US" sz="3200" b="1" dirty="0">
                <a:latin typeface="PSL Script" pitchFamily="18" charset="-34"/>
                <a:cs typeface="PSL Script" pitchFamily="18" charset="-34"/>
              </a:rPr>
              <a:t>                    </a:t>
            </a:r>
            <a:endParaRPr lang="th-TH" sz="3200" b="1" dirty="0"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>
                <a:latin typeface="PSL Script" pitchFamily="18" charset="-34"/>
                <a:cs typeface="PSL Script" pitchFamily="18" charset="-34"/>
              </a:rPr>
              <a:t>ไม่มีเทียบเปรียบมือนาง</a:t>
            </a:r>
          </a:p>
        </p:txBody>
      </p:sp>
      <p:pic>
        <p:nvPicPr>
          <p:cNvPr id="6" name="My recording #1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5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533400" y="2209800"/>
            <a:ext cx="8153400" cy="3657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 descr="หมูแน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514600"/>
            <a:ext cx="4114800" cy="3049361"/>
          </a:xfrm>
          <a:prstGeom prst="ellipse">
            <a:avLst/>
          </a:prstGeom>
          <a:ln w="63500" cap="rnd">
            <a:solidFill>
              <a:srgbClr val="006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2971800"/>
            <a:ext cx="5638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n>
                  <a:solidFill>
                    <a:srgbClr val="006000"/>
                  </a:solidFill>
                </a:ln>
                <a:solidFill>
                  <a:srgbClr val="006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PSL Script" pitchFamily="18" charset="-34"/>
                <a:cs typeface="PSL Script" pitchFamily="18" charset="-34"/>
              </a:rPr>
              <a:t>๏ หมูแนมแหลมเลิศรส</a:t>
            </a:r>
            <a:r>
              <a:rPr lang="en-US" sz="3200" b="1" dirty="0">
                <a:ln>
                  <a:solidFill>
                    <a:srgbClr val="006000"/>
                  </a:solidFill>
                </a:ln>
                <a:solidFill>
                  <a:srgbClr val="006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PSL Script" pitchFamily="18" charset="-34"/>
                <a:cs typeface="PSL Script" pitchFamily="18" charset="-34"/>
              </a:rPr>
              <a:t>      </a:t>
            </a:r>
            <a:endParaRPr lang="th-TH" sz="3200" b="1" dirty="0">
              <a:ln>
                <a:solidFill>
                  <a:srgbClr val="006000"/>
                </a:solidFill>
              </a:ln>
              <a:solidFill>
                <a:srgbClr val="006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>
                <a:ln>
                  <a:solidFill>
                    <a:srgbClr val="006000"/>
                  </a:solidFill>
                </a:ln>
                <a:solidFill>
                  <a:srgbClr val="006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PSL Script" pitchFamily="18" charset="-34"/>
                <a:cs typeface="PSL Script" pitchFamily="18" charset="-34"/>
              </a:rPr>
              <a:t>        พร้อมพริกสดใบทองหลาง</a:t>
            </a:r>
            <a:endParaRPr lang="en-US" sz="3200" b="1" dirty="0">
              <a:ln>
                <a:solidFill>
                  <a:srgbClr val="006000"/>
                </a:solidFill>
              </a:ln>
              <a:solidFill>
                <a:srgbClr val="006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>
                <a:ln>
                  <a:solidFill>
                    <a:srgbClr val="006000"/>
                  </a:solidFill>
                </a:ln>
                <a:solidFill>
                  <a:srgbClr val="006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PSL Script" pitchFamily="18" charset="-34"/>
                <a:cs typeface="PSL Script" pitchFamily="18" charset="-34"/>
              </a:rPr>
              <a:t>        พิศห่อเห็นรางชาง</a:t>
            </a:r>
            <a:r>
              <a:rPr lang="en-US" sz="3200" b="1" dirty="0">
                <a:ln>
                  <a:solidFill>
                    <a:srgbClr val="006000"/>
                  </a:solidFill>
                </a:ln>
                <a:solidFill>
                  <a:srgbClr val="006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PSL Script" pitchFamily="18" charset="-34"/>
                <a:cs typeface="PSL Script" pitchFamily="18" charset="-34"/>
              </a:rPr>
              <a:t>                    </a:t>
            </a:r>
            <a:endParaRPr lang="th-TH" sz="3200" b="1" dirty="0">
              <a:ln>
                <a:solidFill>
                  <a:srgbClr val="006000"/>
                </a:solidFill>
              </a:ln>
              <a:solidFill>
                <a:srgbClr val="006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>
                <a:ln>
                  <a:solidFill>
                    <a:srgbClr val="006000"/>
                  </a:solidFill>
                </a:ln>
                <a:solidFill>
                  <a:srgbClr val="006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PSL Script" pitchFamily="18" charset="-34"/>
                <a:cs typeface="PSL Script" pitchFamily="18" charset="-34"/>
              </a:rPr>
              <a:t>        ห่างห่อหวนป่วนใจโหย</a:t>
            </a:r>
            <a:endParaRPr lang="en-US" sz="3200" b="1" dirty="0">
              <a:ln>
                <a:solidFill>
                  <a:srgbClr val="006000"/>
                </a:solidFill>
              </a:ln>
              <a:solidFill>
                <a:srgbClr val="006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PSL Script" pitchFamily="18" charset="-34"/>
              <a:cs typeface="PSL Script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838200"/>
            <a:ext cx="23622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6000"/>
                </a:solidFill>
                <a:effectLst>
                  <a:glow rad="63500">
                    <a:srgbClr val="8DC41E">
                      <a:alpha val="40000"/>
                    </a:srgbClr>
                  </a:glow>
                </a:effectLst>
                <a:latin typeface="PSL Script" pitchFamily="18" charset="-34"/>
                <a:cs typeface="#TS  Malee Normal" pitchFamily="18" charset="-34"/>
              </a:rPr>
              <a:t>หมูแนม</a:t>
            </a:r>
            <a:endParaRPr lang="th-TH" sz="6000" dirty="0">
              <a:solidFill>
                <a:srgbClr val="006000"/>
              </a:solidFill>
              <a:effectLst>
                <a:glow rad="63500">
                  <a:srgbClr val="8DC41E">
                    <a:alpha val="40000"/>
                  </a:srgbClr>
                </a:glow>
              </a:effectLst>
              <a:latin typeface="PSL Script" pitchFamily="18" charset="-34"/>
              <a:cs typeface="#TS  Malee Normal" pitchFamily="18" charset="-34"/>
            </a:endParaRPr>
          </a:p>
        </p:txBody>
      </p:sp>
      <p:pic>
        <p:nvPicPr>
          <p:cNvPr id="6" name="My recording #2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838200"/>
            <a:ext cx="23622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6007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chemeClr val="tx1"/>
                </a:solidFill>
                <a:effectLst/>
                <a:latin typeface="PSL Script" pitchFamily="18" charset="-34"/>
                <a:cs typeface="#TS  Malee Normal" pitchFamily="18" charset="-34"/>
              </a:rPr>
              <a:t>ก้อยกุ้ง</a:t>
            </a:r>
            <a:endParaRPr lang="th-TH" sz="6000" dirty="0">
              <a:solidFill>
                <a:schemeClr val="tx1"/>
              </a:solidFill>
              <a:effectLst/>
              <a:latin typeface="PSL Script" pitchFamily="18" charset="-34"/>
              <a:cs typeface="#TS  Malee Normal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90600" y="2819400"/>
            <a:ext cx="441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n>
                  <a:solidFill>
                    <a:srgbClr val="FF99CC"/>
                  </a:solidFill>
                </a:ln>
                <a:solidFill>
                  <a:srgbClr val="FF99CC"/>
                </a:solidFill>
                <a:latin typeface="PSL Script" pitchFamily="18" charset="-34"/>
                <a:cs typeface="PSL Script" pitchFamily="18" charset="-34"/>
              </a:rPr>
              <a:t>	</a:t>
            </a:r>
            <a:r>
              <a:rPr lang="th-TH" sz="3200" b="1" dirty="0" smtClean="0">
                <a:ln>
                  <a:solidFill>
                    <a:srgbClr val="FF69B4"/>
                  </a:solidFill>
                </a:ln>
                <a:solidFill>
                  <a:srgbClr val="FF69B4"/>
                </a:solidFill>
                <a:latin typeface="PSL Script" pitchFamily="18" charset="-34"/>
                <a:cs typeface="PSL Script" pitchFamily="18" charset="-34"/>
              </a:rPr>
              <a:t>๏ </a:t>
            </a:r>
            <a:r>
              <a:rPr lang="th-TH" sz="3200" b="1" dirty="0">
                <a:ln>
                  <a:solidFill>
                    <a:srgbClr val="FF69B4"/>
                  </a:solidFill>
                </a:ln>
                <a:solidFill>
                  <a:srgbClr val="FF69B4"/>
                </a:solidFill>
                <a:latin typeface="PSL Script" pitchFamily="18" charset="-34"/>
                <a:cs typeface="PSL Script" pitchFamily="18" charset="-34"/>
              </a:rPr>
              <a:t>ก้อยกุ้งปรุงประทิ่น</a:t>
            </a:r>
            <a:r>
              <a:rPr lang="en-US" sz="3200" b="1" dirty="0">
                <a:ln>
                  <a:solidFill>
                    <a:srgbClr val="FF69B4"/>
                  </a:solidFill>
                </a:ln>
                <a:solidFill>
                  <a:srgbClr val="FF69B4"/>
                </a:solidFill>
                <a:latin typeface="PSL Script" pitchFamily="18" charset="-34"/>
                <a:cs typeface="PSL Script" pitchFamily="18" charset="-34"/>
              </a:rPr>
              <a:t>       </a:t>
            </a:r>
            <a:endParaRPr lang="th-TH" sz="3200" b="1" dirty="0" smtClean="0">
              <a:ln>
                <a:solidFill>
                  <a:srgbClr val="FF69B4"/>
                </a:solidFill>
              </a:ln>
              <a:solidFill>
                <a:srgbClr val="FF69B4"/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 smtClean="0">
                <a:ln>
                  <a:solidFill>
                    <a:srgbClr val="FF69B4"/>
                  </a:solidFill>
                </a:ln>
                <a:solidFill>
                  <a:srgbClr val="FF69B4"/>
                </a:solidFill>
                <a:latin typeface="PSL Script" pitchFamily="18" charset="-34"/>
                <a:cs typeface="PSL Script" pitchFamily="18" charset="-34"/>
              </a:rPr>
              <a:t>วาง</a:t>
            </a:r>
            <a:r>
              <a:rPr lang="th-TH" sz="3200" b="1" dirty="0">
                <a:ln>
                  <a:solidFill>
                    <a:srgbClr val="FF69B4"/>
                  </a:solidFill>
                </a:ln>
                <a:solidFill>
                  <a:srgbClr val="FF69B4"/>
                </a:solidFill>
                <a:latin typeface="PSL Script" pitchFamily="18" charset="-34"/>
                <a:cs typeface="PSL Script" pitchFamily="18" charset="-34"/>
              </a:rPr>
              <a:t>ถึงลิ้นดิ้นแดโดย</a:t>
            </a:r>
            <a:endParaRPr lang="en-US" sz="3200" b="1" dirty="0">
              <a:ln>
                <a:solidFill>
                  <a:srgbClr val="FF69B4"/>
                </a:solidFill>
              </a:ln>
              <a:solidFill>
                <a:srgbClr val="FF69B4"/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>
                <a:ln>
                  <a:solidFill>
                    <a:srgbClr val="FF69B4"/>
                  </a:solidFill>
                </a:ln>
                <a:solidFill>
                  <a:srgbClr val="FF69B4"/>
                </a:solidFill>
                <a:latin typeface="PSL Script" pitchFamily="18" charset="-34"/>
                <a:cs typeface="PSL Script" pitchFamily="18" charset="-34"/>
              </a:rPr>
              <a:t>รสทิพย์หยิบมาโปรย</a:t>
            </a:r>
            <a:r>
              <a:rPr lang="en-US" sz="3200" b="1" dirty="0">
                <a:ln>
                  <a:solidFill>
                    <a:srgbClr val="FF69B4"/>
                  </a:solidFill>
                </a:ln>
                <a:solidFill>
                  <a:srgbClr val="FF69B4"/>
                </a:solidFill>
                <a:latin typeface="PSL Script" pitchFamily="18" charset="-34"/>
                <a:cs typeface="PSL Script" pitchFamily="18" charset="-34"/>
              </a:rPr>
              <a:t>               </a:t>
            </a:r>
            <a:endParaRPr lang="th-TH" sz="3200" b="1" dirty="0" smtClean="0">
              <a:ln>
                <a:solidFill>
                  <a:srgbClr val="FF69B4"/>
                </a:solidFill>
              </a:ln>
              <a:solidFill>
                <a:srgbClr val="FF69B4"/>
              </a:solidFill>
              <a:latin typeface="PSL Script" pitchFamily="18" charset="-34"/>
              <a:cs typeface="PSL Script" pitchFamily="18" charset="-34"/>
            </a:endParaRPr>
          </a:p>
          <a:p>
            <a:r>
              <a:rPr lang="th-TH" sz="3200" b="1" dirty="0" err="1" smtClean="0">
                <a:ln>
                  <a:solidFill>
                    <a:srgbClr val="FF69B4"/>
                  </a:solidFill>
                </a:ln>
                <a:solidFill>
                  <a:srgbClr val="FF69B4"/>
                </a:solidFill>
                <a:latin typeface="PSL Script" pitchFamily="18" charset="-34"/>
                <a:cs typeface="PSL Script" pitchFamily="18" charset="-34"/>
              </a:rPr>
              <a:t>ฤๅ</a:t>
            </a:r>
            <a:r>
              <a:rPr lang="th-TH" sz="3200" b="1" dirty="0">
                <a:ln>
                  <a:solidFill>
                    <a:srgbClr val="FF69B4"/>
                  </a:solidFill>
                </a:ln>
                <a:solidFill>
                  <a:srgbClr val="FF69B4"/>
                </a:solidFill>
                <a:latin typeface="PSL Script" pitchFamily="18" charset="-34"/>
                <a:cs typeface="PSL Script" pitchFamily="18" charset="-34"/>
              </a:rPr>
              <a:t>จะเปรียบเทียบทันขวัญ</a:t>
            </a:r>
            <a:endParaRPr lang="en-US" sz="3200" b="1" dirty="0">
              <a:ln>
                <a:solidFill>
                  <a:srgbClr val="FF69B4"/>
                </a:solidFill>
              </a:ln>
              <a:solidFill>
                <a:srgbClr val="FF69B4"/>
              </a:solidFill>
              <a:latin typeface="PSL Script" pitchFamily="18" charset="-34"/>
              <a:cs typeface="PSL Script" pitchFamily="18" charset="-34"/>
            </a:endParaRPr>
          </a:p>
        </p:txBody>
      </p:sp>
      <p:pic>
        <p:nvPicPr>
          <p:cNvPr id="7" name="รูปภาพ 6" descr="635746-img-1349335848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914400"/>
            <a:ext cx="3054038" cy="2292878"/>
          </a:xfrm>
          <a:prstGeom prst="rect">
            <a:avLst/>
          </a:prstGeom>
          <a:ln w="38100" cap="sq">
            <a:solidFill>
              <a:srgbClr val="E6007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รูปภาพ 7" descr="ก้อยกุ้ง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810000"/>
            <a:ext cx="3190875" cy="2419350"/>
          </a:xfrm>
          <a:prstGeom prst="rect">
            <a:avLst/>
          </a:prstGeom>
          <a:ln w="38100" cap="sq">
            <a:solidFill>
              <a:srgbClr val="E6007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My recording #2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10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1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191</Words>
  <Application>Microsoft Office PowerPoint</Application>
  <PresentationFormat>นำเสนอทางหน้าจอ (4:3)</PresentationFormat>
  <Paragraphs>93</Paragraphs>
  <Slides>20</Slides>
  <Notes>1</Notes>
  <HiddenSlides>0</HiddenSlides>
  <MMClips>20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SC_COM</dc:creator>
  <cp:lastModifiedBy>SC_COM</cp:lastModifiedBy>
  <cp:revision>60</cp:revision>
  <dcterms:created xsi:type="dcterms:W3CDTF">2013-02-03T02:08:25Z</dcterms:created>
  <dcterms:modified xsi:type="dcterms:W3CDTF">2013-02-04T04:05:51Z</dcterms:modified>
</cp:coreProperties>
</file>