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29" r:id="rId3"/>
    <p:sldId id="325" r:id="rId4"/>
    <p:sldId id="324" r:id="rId5"/>
    <p:sldId id="326" r:id="rId6"/>
    <p:sldId id="327" r:id="rId7"/>
    <p:sldId id="276" r:id="rId8"/>
    <p:sldId id="277" r:id="rId9"/>
    <p:sldId id="288" r:id="rId10"/>
    <p:sldId id="286" r:id="rId11"/>
    <p:sldId id="272" r:id="rId12"/>
    <p:sldId id="273" r:id="rId13"/>
    <p:sldId id="257" r:id="rId14"/>
    <p:sldId id="310" r:id="rId15"/>
    <p:sldId id="311" r:id="rId16"/>
    <p:sldId id="283" r:id="rId17"/>
    <p:sldId id="284" r:id="rId18"/>
    <p:sldId id="287" r:id="rId19"/>
    <p:sldId id="323" r:id="rId20"/>
    <p:sldId id="322" r:id="rId21"/>
    <p:sldId id="267" r:id="rId22"/>
    <p:sldId id="300" r:id="rId23"/>
    <p:sldId id="285" r:id="rId24"/>
    <p:sldId id="293" r:id="rId25"/>
    <p:sldId id="271" r:id="rId26"/>
    <p:sldId id="281" r:id="rId27"/>
    <p:sldId id="295" r:id="rId28"/>
    <p:sldId id="290" r:id="rId29"/>
    <p:sldId id="292" r:id="rId30"/>
    <p:sldId id="289" r:id="rId31"/>
    <p:sldId id="291" r:id="rId32"/>
    <p:sldId id="268" r:id="rId33"/>
    <p:sldId id="308" r:id="rId34"/>
    <p:sldId id="307" r:id="rId35"/>
    <p:sldId id="298" r:id="rId36"/>
    <p:sldId id="301" r:id="rId37"/>
    <p:sldId id="258" r:id="rId38"/>
    <p:sldId id="304" r:id="rId39"/>
    <p:sldId id="309" r:id="rId40"/>
    <p:sldId id="260" r:id="rId41"/>
    <p:sldId id="299" r:id="rId42"/>
    <p:sldId id="315" r:id="rId43"/>
    <p:sldId id="302" r:id="rId44"/>
    <p:sldId id="306" r:id="rId45"/>
    <p:sldId id="328" r:id="rId46"/>
    <p:sldId id="270" r:id="rId47"/>
    <p:sldId id="314" r:id="rId48"/>
    <p:sldId id="318" r:id="rId49"/>
    <p:sldId id="297" r:id="rId50"/>
    <p:sldId id="316" r:id="rId51"/>
    <p:sldId id="317" r:id="rId52"/>
    <p:sldId id="305" r:id="rId53"/>
    <p:sldId id="261" r:id="rId54"/>
    <p:sldId id="262" r:id="rId55"/>
    <p:sldId id="312" r:id="rId56"/>
    <p:sldId id="313" r:id="rId57"/>
    <p:sldId id="269" r:id="rId58"/>
    <p:sldId id="319" r:id="rId59"/>
    <p:sldId id="32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0" autoAdjust="0"/>
    <p:restoredTop sz="96377" autoAdjust="0"/>
  </p:normalViewPr>
  <p:slideViewPr>
    <p:cSldViewPr>
      <p:cViewPr>
        <p:scale>
          <a:sx n="80" d="100"/>
          <a:sy n="80" d="100"/>
        </p:scale>
        <p:origin x="-1374"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44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5A4B4-6608-4879-8504-514F9CBD2473}" type="doc">
      <dgm:prSet loTypeId="urn:microsoft.com/office/officeart/2005/8/layout/radial2" loCatId="relationship" qsTypeId="urn:microsoft.com/office/officeart/2005/8/quickstyle/3d2" qsCatId="3D" csTypeId="urn:microsoft.com/office/officeart/2005/8/colors/accent1_2" csCatId="accent1" phldr="1"/>
      <dgm:spPr/>
      <dgm:t>
        <a:bodyPr/>
        <a:lstStyle/>
        <a:p>
          <a:endParaRPr lang="en-US"/>
        </a:p>
      </dgm:t>
    </dgm:pt>
    <dgm:pt modelId="{C8C85D7E-422C-4E1C-B2C2-8D8DE92513F1}">
      <dgm:prSet phldrT="[Text]"/>
      <dgm:spPr/>
      <dgm:t>
        <a:bodyPr/>
        <a:lstStyle/>
        <a:p>
          <a:r>
            <a:rPr lang="en-US" dirty="0" smtClean="0"/>
            <a:t>Teacher</a:t>
          </a:r>
        </a:p>
        <a:p>
          <a:r>
            <a:rPr lang="en-US" dirty="0" smtClean="0"/>
            <a:t>Professional</a:t>
          </a:r>
        </a:p>
        <a:p>
          <a:r>
            <a:rPr lang="en-US" dirty="0" smtClean="0"/>
            <a:t>Development</a:t>
          </a:r>
          <a:endParaRPr lang="en-US" dirty="0"/>
        </a:p>
      </dgm:t>
    </dgm:pt>
    <dgm:pt modelId="{84BD2E06-DE0D-4753-A8C0-8F573707B835}" type="parTrans" cxnId="{7E56B445-5376-4AC9-BC9D-441601707D13}">
      <dgm:prSet/>
      <dgm:spPr/>
      <dgm:t>
        <a:bodyPr/>
        <a:lstStyle/>
        <a:p>
          <a:endParaRPr lang="en-US"/>
        </a:p>
      </dgm:t>
    </dgm:pt>
    <dgm:pt modelId="{468C127F-96AC-4203-8A92-84DE5AD93A95}" type="sibTrans" cxnId="{7E56B445-5376-4AC9-BC9D-441601707D13}">
      <dgm:prSet/>
      <dgm:spPr/>
      <dgm:t>
        <a:bodyPr/>
        <a:lstStyle/>
        <a:p>
          <a:endParaRPr lang="en-US"/>
        </a:p>
      </dgm:t>
    </dgm:pt>
    <dgm:pt modelId="{A62DD6AF-E662-4C32-8553-A8F879714EAB}">
      <dgm:prSet phldrT="[Text]"/>
      <dgm:spPr/>
      <dgm:t>
        <a:bodyPr/>
        <a:lstStyle/>
        <a:p>
          <a:r>
            <a:rPr lang="en-US" dirty="0" smtClean="0"/>
            <a:t>Instructional Standards</a:t>
          </a:r>
          <a:endParaRPr lang="en-US" dirty="0"/>
        </a:p>
      </dgm:t>
    </dgm:pt>
    <dgm:pt modelId="{8DCE40BD-4AF5-4084-86E1-ED20A48BEB2B}" type="parTrans" cxnId="{12A7919B-3CAD-4713-AF0D-C48B9746B051}">
      <dgm:prSet/>
      <dgm:spPr/>
      <dgm:t>
        <a:bodyPr/>
        <a:lstStyle/>
        <a:p>
          <a:endParaRPr lang="en-US"/>
        </a:p>
      </dgm:t>
    </dgm:pt>
    <dgm:pt modelId="{8CD08269-5AB1-46CB-BE56-46EDFBE07389}" type="sibTrans" cxnId="{12A7919B-3CAD-4713-AF0D-C48B9746B051}">
      <dgm:prSet/>
      <dgm:spPr/>
      <dgm:t>
        <a:bodyPr/>
        <a:lstStyle/>
        <a:p>
          <a:endParaRPr lang="en-US"/>
        </a:p>
      </dgm:t>
    </dgm:pt>
    <dgm:pt modelId="{408BE9DA-A4D4-45D2-B204-DC2F1CAA5154}">
      <dgm:prSet phldrT="[Text]"/>
      <dgm:spPr/>
      <dgm:t>
        <a:bodyPr/>
        <a:lstStyle/>
        <a:p>
          <a:r>
            <a:rPr lang="en-US" dirty="0" smtClean="0"/>
            <a:t>Teacher</a:t>
          </a:r>
        </a:p>
        <a:p>
          <a:r>
            <a:rPr lang="en-US" dirty="0" smtClean="0"/>
            <a:t>Evaluation</a:t>
          </a:r>
          <a:endParaRPr lang="en-US" dirty="0"/>
        </a:p>
      </dgm:t>
    </dgm:pt>
    <dgm:pt modelId="{C87012AB-212A-4CFF-96B3-2B3AC745CC7C}" type="parTrans" cxnId="{76D6AEC8-2168-4C42-8742-172B392F6F5D}">
      <dgm:prSet/>
      <dgm:spPr/>
      <dgm:t>
        <a:bodyPr/>
        <a:lstStyle/>
        <a:p>
          <a:endParaRPr lang="en-US"/>
        </a:p>
      </dgm:t>
    </dgm:pt>
    <dgm:pt modelId="{3F6DA7A4-B2B9-47B4-9DB8-7D3710631C29}" type="sibTrans" cxnId="{76D6AEC8-2168-4C42-8742-172B392F6F5D}">
      <dgm:prSet/>
      <dgm:spPr/>
      <dgm:t>
        <a:bodyPr/>
        <a:lstStyle/>
        <a:p>
          <a:endParaRPr lang="en-US"/>
        </a:p>
      </dgm:t>
    </dgm:pt>
    <dgm:pt modelId="{7351F448-02B9-475D-9B93-708E23B46F48}" type="pres">
      <dgm:prSet presAssocID="{9795A4B4-6608-4879-8504-514F9CBD2473}" presName="composite" presStyleCnt="0">
        <dgm:presLayoutVars>
          <dgm:chMax val="5"/>
          <dgm:dir/>
          <dgm:animLvl val="ctr"/>
          <dgm:resizeHandles val="exact"/>
        </dgm:presLayoutVars>
      </dgm:prSet>
      <dgm:spPr/>
      <dgm:t>
        <a:bodyPr/>
        <a:lstStyle/>
        <a:p>
          <a:endParaRPr lang="en-US"/>
        </a:p>
      </dgm:t>
    </dgm:pt>
    <dgm:pt modelId="{BA14EA0F-7F60-4762-800F-98073C8217DB}" type="pres">
      <dgm:prSet presAssocID="{9795A4B4-6608-4879-8504-514F9CBD2473}" presName="cycle" presStyleCnt="0"/>
      <dgm:spPr/>
      <dgm:t>
        <a:bodyPr/>
        <a:lstStyle/>
        <a:p>
          <a:endParaRPr lang="en-US"/>
        </a:p>
      </dgm:t>
    </dgm:pt>
    <dgm:pt modelId="{257BACFE-F9B4-42E5-A119-77E4A9B58C11}" type="pres">
      <dgm:prSet presAssocID="{9795A4B4-6608-4879-8504-514F9CBD2473}" presName="centerShape" presStyleCnt="0"/>
      <dgm:spPr/>
      <dgm:t>
        <a:bodyPr/>
        <a:lstStyle/>
        <a:p>
          <a:endParaRPr lang="en-US"/>
        </a:p>
      </dgm:t>
    </dgm:pt>
    <dgm:pt modelId="{E71F1DA2-FC99-4630-8641-D2B2DBFDED54}" type="pres">
      <dgm:prSet presAssocID="{9795A4B4-6608-4879-8504-514F9CBD2473}" presName="connSite" presStyleLbl="node1" presStyleIdx="0" presStyleCnt="4"/>
      <dgm:spPr/>
      <dgm:t>
        <a:bodyPr/>
        <a:lstStyle/>
        <a:p>
          <a:endParaRPr lang="en-US"/>
        </a:p>
      </dgm:t>
    </dgm:pt>
    <dgm:pt modelId="{F7AFC004-F980-4CE2-8E29-AB1FDAA76F60}" type="pres">
      <dgm:prSet presAssocID="{9795A4B4-6608-4879-8504-514F9CBD2473}" presName="visible" presStyleLbl="node1" presStyleIdx="0" presStyleCnt="4" custScaleX="88264" custScaleY="95606" custLinFactNeighborX="9220" custLinFactNeighborY="-3073"/>
      <dgm:spPr>
        <a:blipFill rotWithShape="0">
          <a:blip xmlns:r="http://schemas.openxmlformats.org/officeDocument/2006/relationships" r:embed="rId1"/>
          <a:stretch>
            <a:fillRect/>
          </a:stretch>
        </a:blipFill>
      </dgm:spPr>
      <dgm:t>
        <a:bodyPr/>
        <a:lstStyle/>
        <a:p>
          <a:endParaRPr lang="en-US"/>
        </a:p>
      </dgm:t>
    </dgm:pt>
    <dgm:pt modelId="{D7412D4B-996D-43E1-BED4-96872BCD1EDD}" type="pres">
      <dgm:prSet presAssocID="{84BD2E06-DE0D-4753-A8C0-8F573707B835}" presName="Name25" presStyleLbl="parChTrans1D1" presStyleIdx="0" presStyleCnt="3"/>
      <dgm:spPr/>
      <dgm:t>
        <a:bodyPr/>
        <a:lstStyle/>
        <a:p>
          <a:endParaRPr lang="en-US"/>
        </a:p>
      </dgm:t>
    </dgm:pt>
    <dgm:pt modelId="{6FD02C57-9AF3-49E5-8901-1109C80E2733}" type="pres">
      <dgm:prSet presAssocID="{C8C85D7E-422C-4E1C-B2C2-8D8DE92513F1}" presName="node" presStyleCnt="0"/>
      <dgm:spPr/>
      <dgm:t>
        <a:bodyPr/>
        <a:lstStyle/>
        <a:p>
          <a:endParaRPr lang="en-US"/>
        </a:p>
      </dgm:t>
    </dgm:pt>
    <dgm:pt modelId="{A062369A-A503-4CE3-A218-342823BBE2A8}" type="pres">
      <dgm:prSet presAssocID="{C8C85D7E-422C-4E1C-B2C2-8D8DE92513F1}" presName="parentNode" presStyleLbl="node1" presStyleIdx="1" presStyleCnt="4" custLinFactX="51646" custLinFactNeighborX="100000" custLinFactNeighborY="4024">
        <dgm:presLayoutVars>
          <dgm:chMax val="1"/>
          <dgm:bulletEnabled val="1"/>
        </dgm:presLayoutVars>
      </dgm:prSet>
      <dgm:spPr/>
      <dgm:t>
        <a:bodyPr/>
        <a:lstStyle/>
        <a:p>
          <a:endParaRPr lang="en-US"/>
        </a:p>
      </dgm:t>
    </dgm:pt>
    <dgm:pt modelId="{BC96699D-7CA4-45D8-B7F6-2A4F0EB5D0D7}" type="pres">
      <dgm:prSet presAssocID="{C8C85D7E-422C-4E1C-B2C2-8D8DE92513F1}" presName="childNode" presStyleLbl="revTx" presStyleIdx="0" presStyleCnt="0">
        <dgm:presLayoutVars>
          <dgm:bulletEnabled val="1"/>
        </dgm:presLayoutVars>
      </dgm:prSet>
      <dgm:spPr/>
      <dgm:t>
        <a:bodyPr/>
        <a:lstStyle/>
        <a:p>
          <a:endParaRPr lang="en-US"/>
        </a:p>
      </dgm:t>
    </dgm:pt>
    <dgm:pt modelId="{812E41BE-FBFF-4897-8D72-B9C38B71E2C6}" type="pres">
      <dgm:prSet presAssocID="{8DCE40BD-4AF5-4084-86E1-ED20A48BEB2B}" presName="Name25" presStyleLbl="parChTrans1D1" presStyleIdx="1" presStyleCnt="3"/>
      <dgm:spPr/>
      <dgm:t>
        <a:bodyPr/>
        <a:lstStyle/>
        <a:p>
          <a:endParaRPr lang="en-US"/>
        </a:p>
      </dgm:t>
    </dgm:pt>
    <dgm:pt modelId="{F1667E4B-96EB-4654-93D7-8290284E422E}" type="pres">
      <dgm:prSet presAssocID="{A62DD6AF-E662-4C32-8553-A8F879714EAB}" presName="node" presStyleCnt="0"/>
      <dgm:spPr/>
      <dgm:t>
        <a:bodyPr/>
        <a:lstStyle/>
        <a:p>
          <a:endParaRPr lang="en-US"/>
        </a:p>
      </dgm:t>
    </dgm:pt>
    <dgm:pt modelId="{5CEA3910-258F-4DD8-9207-79DA9E6888EC}" type="pres">
      <dgm:prSet presAssocID="{A62DD6AF-E662-4C32-8553-A8F879714EAB}" presName="parentNode" presStyleLbl="node1" presStyleIdx="2" presStyleCnt="4" custLinFactX="18581" custLinFactNeighborX="100000" custLinFactNeighborY="-105">
        <dgm:presLayoutVars>
          <dgm:chMax val="1"/>
          <dgm:bulletEnabled val="1"/>
        </dgm:presLayoutVars>
      </dgm:prSet>
      <dgm:spPr/>
      <dgm:t>
        <a:bodyPr/>
        <a:lstStyle/>
        <a:p>
          <a:endParaRPr lang="en-US"/>
        </a:p>
      </dgm:t>
    </dgm:pt>
    <dgm:pt modelId="{32DE444E-9310-48B8-A6E4-65ACFFF1472E}" type="pres">
      <dgm:prSet presAssocID="{A62DD6AF-E662-4C32-8553-A8F879714EAB}" presName="childNode" presStyleLbl="revTx" presStyleIdx="0" presStyleCnt="0">
        <dgm:presLayoutVars>
          <dgm:bulletEnabled val="1"/>
        </dgm:presLayoutVars>
      </dgm:prSet>
      <dgm:spPr/>
      <dgm:t>
        <a:bodyPr/>
        <a:lstStyle/>
        <a:p>
          <a:endParaRPr lang="en-US"/>
        </a:p>
      </dgm:t>
    </dgm:pt>
    <dgm:pt modelId="{9EDE848E-6596-4C07-B652-0D0D9D13A980}" type="pres">
      <dgm:prSet presAssocID="{C87012AB-212A-4CFF-96B3-2B3AC745CC7C}" presName="Name25" presStyleLbl="parChTrans1D1" presStyleIdx="2" presStyleCnt="3"/>
      <dgm:spPr/>
      <dgm:t>
        <a:bodyPr/>
        <a:lstStyle/>
        <a:p>
          <a:endParaRPr lang="en-US"/>
        </a:p>
      </dgm:t>
    </dgm:pt>
    <dgm:pt modelId="{7162B69A-46A0-4492-B44E-4209FA15D225}" type="pres">
      <dgm:prSet presAssocID="{408BE9DA-A4D4-45D2-B204-DC2F1CAA5154}" presName="node" presStyleCnt="0"/>
      <dgm:spPr/>
      <dgm:t>
        <a:bodyPr/>
        <a:lstStyle/>
        <a:p>
          <a:endParaRPr lang="en-US"/>
        </a:p>
      </dgm:t>
    </dgm:pt>
    <dgm:pt modelId="{AB12F1F6-9791-47E1-BB8C-969406FA08A6}" type="pres">
      <dgm:prSet presAssocID="{408BE9DA-A4D4-45D2-B204-DC2F1CAA5154}" presName="parentNode" presStyleLbl="node1" presStyleIdx="3" presStyleCnt="4" custLinFactX="51857" custLinFactNeighborX="100000" custLinFactNeighborY="-7878">
        <dgm:presLayoutVars>
          <dgm:chMax val="1"/>
          <dgm:bulletEnabled val="1"/>
        </dgm:presLayoutVars>
      </dgm:prSet>
      <dgm:spPr/>
      <dgm:t>
        <a:bodyPr/>
        <a:lstStyle/>
        <a:p>
          <a:endParaRPr lang="en-US"/>
        </a:p>
      </dgm:t>
    </dgm:pt>
    <dgm:pt modelId="{5F2B7722-2705-412D-ADB6-0F8DC54B0669}" type="pres">
      <dgm:prSet presAssocID="{408BE9DA-A4D4-45D2-B204-DC2F1CAA5154}" presName="childNode" presStyleLbl="revTx" presStyleIdx="0" presStyleCnt="0">
        <dgm:presLayoutVars>
          <dgm:bulletEnabled val="1"/>
        </dgm:presLayoutVars>
      </dgm:prSet>
      <dgm:spPr/>
      <dgm:t>
        <a:bodyPr/>
        <a:lstStyle/>
        <a:p>
          <a:endParaRPr lang="en-US"/>
        </a:p>
      </dgm:t>
    </dgm:pt>
  </dgm:ptLst>
  <dgm:cxnLst>
    <dgm:cxn modelId="{20875354-5968-4A07-842B-9AB1B623BE46}" type="presOf" srcId="{9795A4B4-6608-4879-8504-514F9CBD2473}" destId="{7351F448-02B9-475D-9B93-708E23B46F48}" srcOrd="0" destOrd="0" presId="urn:microsoft.com/office/officeart/2005/8/layout/radial2"/>
    <dgm:cxn modelId="{5965CF44-C18A-4F2A-9182-C9F483111F47}" type="presOf" srcId="{8DCE40BD-4AF5-4084-86E1-ED20A48BEB2B}" destId="{812E41BE-FBFF-4897-8D72-B9C38B71E2C6}" srcOrd="0" destOrd="0" presId="urn:microsoft.com/office/officeart/2005/8/layout/radial2"/>
    <dgm:cxn modelId="{76D6AEC8-2168-4C42-8742-172B392F6F5D}" srcId="{9795A4B4-6608-4879-8504-514F9CBD2473}" destId="{408BE9DA-A4D4-45D2-B204-DC2F1CAA5154}" srcOrd="2" destOrd="0" parTransId="{C87012AB-212A-4CFF-96B3-2B3AC745CC7C}" sibTransId="{3F6DA7A4-B2B9-47B4-9DB8-7D3710631C29}"/>
    <dgm:cxn modelId="{12A7919B-3CAD-4713-AF0D-C48B9746B051}" srcId="{9795A4B4-6608-4879-8504-514F9CBD2473}" destId="{A62DD6AF-E662-4C32-8553-A8F879714EAB}" srcOrd="1" destOrd="0" parTransId="{8DCE40BD-4AF5-4084-86E1-ED20A48BEB2B}" sibTransId="{8CD08269-5AB1-46CB-BE56-46EDFBE07389}"/>
    <dgm:cxn modelId="{7E56B445-5376-4AC9-BC9D-441601707D13}" srcId="{9795A4B4-6608-4879-8504-514F9CBD2473}" destId="{C8C85D7E-422C-4E1C-B2C2-8D8DE92513F1}" srcOrd="0" destOrd="0" parTransId="{84BD2E06-DE0D-4753-A8C0-8F573707B835}" sibTransId="{468C127F-96AC-4203-8A92-84DE5AD93A95}"/>
    <dgm:cxn modelId="{3B21DFE6-883A-406C-A09B-8F28FE6E08E0}" type="presOf" srcId="{A62DD6AF-E662-4C32-8553-A8F879714EAB}" destId="{5CEA3910-258F-4DD8-9207-79DA9E6888EC}" srcOrd="0" destOrd="0" presId="urn:microsoft.com/office/officeart/2005/8/layout/radial2"/>
    <dgm:cxn modelId="{C2167CCE-40E0-41B3-BA08-8E3A4C7E67EA}" type="presOf" srcId="{C87012AB-212A-4CFF-96B3-2B3AC745CC7C}" destId="{9EDE848E-6596-4C07-B652-0D0D9D13A980}" srcOrd="0" destOrd="0" presId="urn:microsoft.com/office/officeart/2005/8/layout/radial2"/>
    <dgm:cxn modelId="{B448D66F-2403-4047-B707-FB43D265D9A2}" type="presOf" srcId="{84BD2E06-DE0D-4753-A8C0-8F573707B835}" destId="{D7412D4B-996D-43E1-BED4-96872BCD1EDD}" srcOrd="0" destOrd="0" presId="urn:microsoft.com/office/officeart/2005/8/layout/radial2"/>
    <dgm:cxn modelId="{EBB3C498-9F59-4DF4-A1BC-659109B7F3F6}" type="presOf" srcId="{408BE9DA-A4D4-45D2-B204-DC2F1CAA5154}" destId="{AB12F1F6-9791-47E1-BB8C-969406FA08A6}" srcOrd="0" destOrd="0" presId="urn:microsoft.com/office/officeart/2005/8/layout/radial2"/>
    <dgm:cxn modelId="{A464087C-695E-4D37-8A37-700D3F60B28B}" type="presOf" srcId="{C8C85D7E-422C-4E1C-B2C2-8D8DE92513F1}" destId="{A062369A-A503-4CE3-A218-342823BBE2A8}" srcOrd="0" destOrd="0" presId="urn:microsoft.com/office/officeart/2005/8/layout/radial2"/>
    <dgm:cxn modelId="{ADF8D0D9-5768-4074-9E9A-4EA626E852AA}" type="presParOf" srcId="{7351F448-02B9-475D-9B93-708E23B46F48}" destId="{BA14EA0F-7F60-4762-800F-98073C8217DB}" srcOrd="0" destOrd="0" presId="urn:microsoft.com/office/officeart/2005/8/layout/radial2"/>
    <dgm:cxn modelId="{425FC8ED-A8E8-4B7E-AB0C-BE6664ECC229}" type="presParOf" srcId="{BA14EA0F-7F60-4762-800F-98073C8217DB}" destId="{257BACFE-F9B4-42E5-A119-77E4A9B58C11}" srcOrd="0" destOrd="0" presId="urn:microsoft.com/office/officeart/2005/8/layout/radial2"/>
    <dgm:cxn modelId="{22BDD3EE-D4C1-4261-B2A4-B2EB9CF42D58}" type="presParOf" srcId="{257BACFE-F9B4-42E5-A119-77E4A9B58C11}" destId="{E71F1DA2-FC99-4630-8641-D2B2DBFDED54}" srcOrd="0" destOrd="0" presId="urn:microsoft.com/office/officeart/2005/8/layout/radial2"/>
    <dgm:cxn modelId="{C38F4E86-4A60-47B1-B5B3-5744AE06CD15}" type="presParOf" srcId="{257BACFE-F9B4-42E5-A119-77E4A9B58C11}" destId="{F7AFC004-F980-4CE2-8E29-AB1FDAA76F60}" srcOrd="1" destOrd="0" presId="urn:microsoft.com/office/officeart/2005/8/layout/radial2"/>
    <dgm:cxn modelId="{ABDADA34-D203-4012-9EFE-CA2ED5A87DA3}" type="presParOf" srcId="{BA14EA0F-7F60-4762-800F-98073C8217DB}" destId="{D7412D4B-996D-43E1-BED4-96872BCD1EDD}" srcOrd="1" destOrd="0" presId="urn:microsoft.com/office/officeart/2005/8/layout/radial2"/>
    <dgm:cxn modelId="{150221DE-FE84-4EE5-B5A2-FAAD2F121F7B}" type="presParOf" srcId="{BA14EA0F-7F60-4762-800F-98073C8217DB}" destId="{6FD02C57-9AF3-49E5-8901-1109C80E2733}" srcOrd="2" destOrd="0" presId="urn:microsoft.com/office/officeart/2005/8/layout/radial2"/>
    <dgm:cxn modelId="{C5664420-4C65-4012-8C3F-F60D9482B6CB}" type="presParOf" srcId="{6FD02C57-9AF3-49E5-8901-1109C80E2733}" destId="{A062369A-A503-4CE3-A218-342823BBE2A8}" srcOrd="0" destOrd="0" presId="urn:microsoft.com/office/officeart/2005/8/layout/radial2"/>
    <dgm:cxn modelId="{D339EFA6-9E2C-43A5-812D-04FA05E695C0}" type="presParOf" srcId="{6FD02C57-9AF3-49E5-8901-1109C80E2733}" destId="{BC96699D-7CA4-45D8-B7F6-2A4F0EB5D0D7}" srcOrd="1" destOrd="0" presId="urn:microsoft.com/office/officeart/2005/8/layout/radial2"/>
    <dgm:cxn modelId="{ABFFB5E2-7B8E-43A3-8A81-F33349668A02}" type="presParOf" srcId="{BA14EA0F-7F60-4762-800F-98073C8217DB}" destId="{812E41BE-FBFF-4897-8D72-B9C38B71E2C6}" srcOrd="3" destOrd="0" presId="urn:microsoft.com/office/officeart/2005/8/layout/radial2"/>
    <dgm:cxn modelId="{924030B9-087E-4B9D-BF11-F7C02CF9D89E}" type="presParOf" srcId="{BA14EA0F-7F60-4762-800F-98073C8217DB}" destId="{F1667E4B-96EB-4654-93D7-8290284E422E}" srcOrd="4" destOrd="0" presId="urn:microsoft.com/office/officeart/2005/8/layout/radial2"/>
    <dgm:cxn modelId="{3665B0F3-18B1-4F3D-809B-D89EF177B036}" type="presParOf" srcId="{F1667E4B-96EB-4654-93D7-8290284E422E}" destId="{5CEA3910-258F-4DD8-9207-79DA9E6888EC}" srcOrd="0" destOrd="0" presId="urn:microsoft.com/office/officeart/2005/8/layout/radial2"/>
    <dgm:cxn modelId="{329E8382-C38E-4FB1-B340-175E7ECE1947}" type="presParOf" srcId="{F1667E4B-96EB-4654-93D7-8290284E422E}" destId="{32DE444E-9310-48B8-A6E4-65ACFFF1472E}" srcOrd="1" destOrd="0" presId="urn:microsoft.com/office/officeart/2005/8/layout/radial2"/>
    <dgm:cxn modelId="{2DD003D9-8AA1-4157-A417-64016F71C8A9}" type="presParOf" srcId="{BA14EA0F-7F60-4762-800F-98073C8217DB}" destId="{9EDE848E-6596-4C07-B652-0D0D9D13A980}" srcOrd="5" destOrd="0" presId="urn:microsoft.com/office/officeart/2005/8/layout/radial2"/>
    <dgm:cxn modelId="{2AD64489-3D05-450B-AE69-3E4EE833BC79}" type="presParOf" srcId="{BA14EA0F-7F60-4762-800F-98073C8217DB}" destId="{7162B69A-46A0-4492-B44E-4209FA15D225}" srcOrd="6" destOrd="0" presId="urn:microsoft.com/office/officeart/2005/8/layout/radial2"/>
    <dgm:cxn modelId="{42D0054D-C5B3-4A91-A2B6-A6A4E004029D}" type="presParOf" srcId="{7162B69A-46A0-4492-B44E-4209FA15D225}" destId="{AB12F1F6-9791-47E1-BB8C-969406FA08A6}" srcOrd="0" destOrd="0" presId="urn:microsoft.com/office/officeart/2005/8/layout/radial2"/>
    <dgm:cxn modelId="{F098E0B1-CD8A-4DB1-ABC1-BA2B10878D1E}" type="presParOf" srcId="{7162B69A-46A0-4492-B44E-4209FA15D225}" destId="{5F2B7722-2705-412D-ADB6-0F8DC54B0669}"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3671D0-964A-45DA-A6E6-7FE76C14732A}" type="doc">
      <dgm:prSet loTypeId="urn:microsoft.com/office/officeart/2005/8/layout/arrow5" loCatId="relationship" qsTypeId="urn:microsoft.com/office/officeart/2005/8/quickstyle/3d3" qsCatId="3D" csTypeId="urn:microsoft.com/office/officeart/2005/8/colors/colorful5" csCatId="colorful" phldr="1"/>
      <dgm:spPr/>
      <dgm:t>
        <a:bodyPr/>
        <a:lstStyle/>
        <a:p>
          <a:endParaRPr lang="en-US"/>
        </a:p>
      </dgm:t>
    </dgm:pt>
    <dgm:pt modelId="{42FEF88B-176D-4E7A-8229-76786336C83F}">
      <dgm:prSet phldrT="[Text]"/>
      <dgm:spPr/>
      <dgm:t>
        <a:bodyPr/>
        <a:lstStyle/>
        <a:p>
          <a:r>
            <a:rPr lang="en-US" dirty="0" smtClean="0"/>
            <a:t>Student Centered Use</a:t>
          </a:r>
        </a:p>
      </dgm:t>
    </dgm:pt>
    <dgm:pt modelId="{D9592C23-0465-44CB-8769-B95C79D16AD2}" type="parTrans" cxnId="{4B531D5E-6D41-46F6-9125-FA3062FE2279}">
      <dgm:prSet/>
      <dgm:spPr/>
      <dgm:t>
        <a:bodyPr/>
        <a:lstStyle/>
        <a:p>
          <a:endParaRPr lang="en-US"/>
        </a:p>
      </dgm:t>
    </dgm:pt>
    <dgm:pt modelId="{878F7283-E76F-4AB7-AB9F-E44EAD5C8238}" type="sibTrans" cxnId="{4B531D5E-6D41-46F6-9125-FA3062FE2279}">
      <dgm:prSet/>
      <dgm:spPr/>
      <dgm:t>
        <a:bodyPr/>
        <a:lstStyle/>
        <a:p>
          <a:endParaRPr lang="en-US"/>
        </a:p>
      </dgm:t>
    </dgm:pt>
    <dgm:pt modelId="{2488F428-BD60-4E12-92CD-8CB45BDBBECA}">
      <dgm:prSet phldrT="[Text]"/>
      <dgm:spPr/>
      <dgm:t>
        <a:bodyPr/>
        <a:lstStyle/>
        <a:p>
          <a:r>
            <a:rPr lang="en-US" dirty="0" smtClean="0"/>
            <a:t>Teacher Centered Use</a:t>
          </a:r>
          <a:endParaRPr lang="en-US" dirty="0"/>
        </a:p>
      </dgm:t>
    </dgm:pt>
    <dgm:pt modelId="{EB9B4E46-02A6-480B-9DB1-714B2F48BFA9}" type="parTrans" cxnId="{328E6A8E-182A-44DA-86A7-2CD1435FC2AA}">
      <dgm:prSet/>
      <dgm:spPr/>
      <dgm:t>
        <a:bodyPr/>
        <a:lstStyle/>
        <a:p>
          <a:endParaRPr lang="en-US"/>
        </a:p>
      </dgm:t>
    </dgm:pt>
    <dgm:pt modelId="{9EB9E65C-01B5-48D5-BC4C-1ABD10F8DC9E}" type="sibTrans" cxnId="{328E6A8E-182A-44DA-86A7-2CD1435FC2AA}">
      <dgm:prSet/>
      <dgm:spPr/>
      <dgm:t>
        <a:bodyPr/>
        <a:lstStyle/>
        <a:p>
          <a:endParaRPr lang="en-US"/>
        </a:p>
      </dgm:t>
    </dgm:pt>
    <dgm:pt modelId="{B475F5E7-B61C-4278-926C-4868D1D0966E}" type="pres">
      <dgm:prSet presAssocID="{8A3671D0-964A-45DA-A6E6-7FE76C14732A}" presName="diagram" presStyleCnt="0">
        <dgm:presLayoutVars>
          <dgm:dir/>
          <dgm:resizeHandles val="exact"/>
        </dgm:presLayoutVars>
      </dgm:prSet>
      <dgm:spPr/>
      <dgm:t>
        <a:bodyPr/>
        <a:lstStyle/>
        <a:p>
          <a:endParaRPr lang="en-US"/>
        </a:p>
      </dgm:t>
    </dgm:pt>
    <dgm:pt modelId="{80E1521C-EEB5-4579-B4F1-282E79005D14}" type="pres">
      <dgm:prSet presAssocID="{42FEF88B-176D-4E7A-8229-76786336C83F}" presName="arrow" presStyleLbl="node1" presStyleIdx="0" presStyleCnt="2" custScaleX="79612" custScaleY="78580" custRadScaleRad="101904" custRadScaleInc="-1188">
        <dgm:presLayoutVars>
          <dgm:bulletEnabled val="1"/>
        </dgm:presLayoutVars>
      </dgm:prSet>
      <dgm:spPr/>
      <dgm:t>
        <a:bodyPr/>
        <a:lstStyle/>
        <a:p>
          <a:endParaRPr lang="en-US"/>
        </a:p>
      </dgm:t>
    </dgm:pt>
    <dgm:pt modelId="{097902AA-C5E3-4C0C-AD40-32984CDCEBCD}" type="pres">
      <dgm:prSet presAssocID="{2488F428-BD60-4E12-92CD-8CB45BDBBECA}" presName="arrow" presStyleLbl="node1" presStyleIdx="1" presStyleCnt="2" custScaleX="78116" custScaleY="75712" custRadScaleRad="103955" custRadScaleInc="1596">
        <dgm:presLayoutVars>
          <dgm:bulletEnabled val="1"/>
        </dgm:presLayoutVars>
      </dgm:prSet>
      <dgm:spPr/>
      <dgm:t>
        <a:bodyPr/>
        <a:lstStyle/>
        <a:p>
          <a:endParaRPr lang="en-US"/>
        </a:p>
      </dgm:t>
    </dgm:pt>
  </dgm:ptLst>
  <dgm:cxnLst>
    <dgm:cxn modelId="{7AF23873-E5DB-4E1C-B92C-FD32134FA938}" type="presOf" srcId="{2488F428-BD60-4E12-92CD-8CB45BDBBECA}" destId="{097902AA-C5E3-4C0C-AD40-32984CDCEBCD}" srcOrd="0" destOrd="0" presId="urn:microsoft.com/office/officeart/2005/8/layout/arrow5"/>
    <dgm:cxn modelId="{2C3AA6CE-CA45-4434-8C7E-A754B20323BB}" type="presOf" srcId="{42FEF88B-176D-4E7A-8229-76786336C83F}" destId="{80E1521C-EEB5-4579-B4F1-282E79005D14}" srcOrd="0" destOrd="0" presId="urn:microsoft.com/office/officeart/2005/8/layout/arrow5"/>
    <dgm:cxn modelId="{27B48F9D-8738-492E-B8E4-92525821BBA1}" type="presOf" srcId="{8A3671D0-964A-45DA-A6E6-7FE76C14732A}" destId="{B475F5E7-B61C-4278-926C-4868D1D0966E}" srcOrd="0" destOrd="0" presId="urn:microsoft.com/office/officeart/2005/8/layout/arrow5"/>
    <dgm:cxn modelId="{4B531D5E-6D41-46F6-9125-FA3062FE2279}" srcId="{8A3671D0-964A-45DA-A6E6-7FE76C14732A}" destId="{42FEF88B-176D-4E7A-8229-76786336C83F}" srcOrd="0" destOrd="0" parTransId="{D9592C23-0465-44CB-8769-B95C79D16AD2}" sibTransId="{878F7283-E76F-4AB7-AB9F-E44EAD5C8238}"/>
    <dgm:cxn modelId="{328E6A8E-182A-44DA-86A7-2CD1435FC2AA}" srcId="{8A3671D0-964A-45DA-A6E6-7FE76C14732A}" destId="{2488F428-BD60-4E12-92CD-8CB45BDBBECA}" srcOrd="1" destOrd="0" parTransId="{EB9B4E46-02A6-480B-9DB1-714B2F48BFA9}" sibTransId="{9EB9E65C-01B5-48D5-BC4C-1ABD10F8DC9E}"/>
    <dgm:cxn modelId="{718D93AC-CBB4-4D36-937C-3C0DF8B1B6B7}" type="presParOf" srcId="{B475F5E7-B61C-4278-926C-4868D1D0966E}" destId="{80E1521C-EEB5-4579-B4F1-282E79005D14}" srcOrd="0" destOrd="0" presId="urn:microsoft.com/office/officeart/2005/8/layout/arrow5"/>
    <dgm:cxn modelId="{F8E116E3-C147-486D-BB6C-183129F151DE}" type="presParOf" srcId="{B475F5E7-B61C-4278-926C-4868D1D0966E}" destId="{097902AA-C5E3-4C0C-AD40-32984CDCEBCD}" srcOrd="1" destOrd="0" presId="urn:microsoft.com/office/officeart/2005/8/layout/arrow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86D05E-97F7-4B81-8F8E-97D1B56D3FCB}" type="doc">
      <dgm:prSet loTypeId="urn:microsoft.com/office/officeart/2005/8/layout/cycle6" loCatId="relationship" qsTypeId="urn:microsoft.com/office/officeart/2005/8/quickstyle/3d2" qsCatId="3D" csTypeId="urn:microsoft.com/office/officeart/2005/8/colors/accent1_2" csCatId="accent1" phldr="1"/>
      <dgm:spPr/>
      <dgm:t>
        <a:bodyPr/>
        <a:lstStyle/>
        <a:p>
          <a:endParaRPr lang="en-US"/>
        </a:p>
      </dgm:t>
    </dgm:pt>
    <dgm:pt modelId="{0EDF93F9-6C36-4A8A-A05E-9C9B2EF58592}">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400" dirty="0" smtClean="0"/>
            <a:t>The Classroom</a:t>
          </a:r>
          <a:endParaRPr lang="en-US" sz="2400" dirty="0"/>
        </a:p>
      </dgm:t>
    </dgm:pt>
    <dgm:pt modelId="{69008328-4EDE-43F4-8AFA-2EABDB4206D0}" type="parTrans" cxnId="{1A9EB610-D4A6-47BA-B9C8-C13C49E331BA}">
      <dgm:prSet/>
      <dgm:spPr/>
      <dgm:t>
        <a:bodyPr/>
        <a:lstStyle/>
        <a:p>
          <a:endParaRPr lang="en-US"/>
        </a:p>
      </dgm:t>
    </dgm:pt>
    <dgm:pt modelId="{63A703F2-4F49-427D-B332-3293FA26B9FC}" type="sibTrans" cxnId="{1A9EB610-D4A6-47BA-B9C8-C13C49E331BA}">
      <dgm:prSet/>
      <dgm:spPr/>
      <dgm:t>
        <a:bodyPr/>
        <a:lstStyle/>
        <a:p>
          <a:endParaRPr lang="en-US" sz="2400"/>
        </a:p>
      </dgm:t>
    </dgm:pt>
    <dgm:pt modelId="{CD9F3E3F-83CB-4294-998A-B063A804591D}">
      <dgm:prSet phldrT="[Text]" custT="1"/>
      <dgm:spPr/>
      <dgm:t>
        <a:bodyPr/>
        <a:lstStyle/>
        <a:p>
          <a:r>
            <a:rPr lang="en-US" sz="2400" dirty="0" smtClean="0"/>
            <a:t>Pedagogy</a:t>
          </a:r>
          <a:endParaRPr lang="en-US" sz="2400" dirty="0"/>
        </a:p>
      </dgm:t>
    </dgm:pt>
    <dgm:pt modelId="{D7F5EE3D-DB40-49A2-B173-4FE485D230EB}" type="parTrans" cxnId="{3AA5C75E-19C2-4120-98FB-152B021BC898}">
      <dgm:prSet/>
      <dgm:spPr/>
      <dgm:t>
        <a:bodyPr/>
        <a:lstStyle/>
        <a:p>
          <a:endParaRPr lang="en-US"/>
        </a:p>
      </dgm:t>
    </dgm:pt>
    <dgm:pt modelId="{88ACDCCF-F83F-42D1-9076-6CC7B85B5309}" type="sibTrans" cxnId="{3AA5C75E-19C2-4120-98FB-152B021BC898}">
      <dgm:prSet/>
      <dgm:spPr/>
      <dgm:t>
        <a:bodyPr/>
        <a:lstStyle/>
        <a:p>
          <a:endParaRPr lang="en-US" sz="2400"/>
        </a:p>
      </dgm:t>
    </dgm:pt>
    <dgm:pt modelId="{3793B26B-637B-4D6D-A91B-50221F2BF9EF}">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2400" b="0" dirty="0" smtClean="0"/>
            <a:t>Student </a:t>
          </a:r>
          <a:r>
            <a:rPr lang="en-US" sz="2400" b="0" dirty="0" smtClean="0"/>
            <a:t>Tools</a:t>
          </a:r>
          <a:endParaRPr lang="en-US" sz="2400" b="0" dirty="0"/>
        </a:p>
      </dgm:t>
    </dgm:pt>
    <dgm:pt modelId="{3B2159CF-4333-4631-8B8A-70DD6E74167E}" type="parTrans" cxnId="{A92010FB-75CC-4F2F-BF18-C4DCCB79FD06}">
      <dgm:prSet/>
      <dgm:spPr/>
      <dgm:t>
        <a:bodyPr/>
        <a:lstStyle/>
        <a:p>
          <a:endParaRPr lang="en-US"/>
        </a:p>
      </dgm:t>
    </dgm:pt>
    <dgm:pt modelId="{36715D68-79AB-464D-A3A4-1A2E5383653D}" type="sibTrans" cxnId="{A92010FB-75CC-4F2F-BF18-C4DCCB79FD06}">
      <dgm:prSet/>
      <dgm:spPr/>
      <dgm:t>
        <a:bodyPr/>
        <a:lstStyle/>
        <a:p>
          <a:endParaRPr lang="en-US" sz="2400"/>
        </a:p>
      </dgm:t>
    </dgm:pt>
    <dgm:pt modelId="{C3D0D160-D5C5-477E-A854-2D3E66451B06}">
      <dgm:prSet phldrT="[Text]" custT="1"/>
      <dgm:spPr/>
      <dgm:t>
        <a:bodyPr/>
        <a:lstStyle/>
        <a:p>
          <a:r>
            <a:rPr lang="en-US" sz="2400" dirty="0" smtClean="0"/>
            <a:t>Instructional Tools</a:t>
          </a:r>
          <a:endParaRPr lang="en-US" sz="2400" dirty="0"/>
        </a:p>
      </dgm:t>
    </dgm:pt>
    <dgm:pt modelId="{996DDEF6-562A-46D8-B26D-6B3E8E2F5FFD}" type="parTrans" cxnId="{DECD9514-985C-4AE3-921D-C78B9573C412}">
      <dgm:prSet/>
      <dgm:spPr/>
      <dgm:t>
        <a:bodyPr/>
        <a:lstStyle/>
        <a:p>
          <a:endParaRPr lang="en-US"/>
        </a:p>
      </dgm:t>
    </dgm:pt>
    <dgm:pt modelId="{90616F0C-6865-480F-A19E-A60E28645F12}" type="sibTrans" cxnId="{DECD9514-985C-4AE3-921D-C78B9573C412}">
      <dgm:prSet/>
      <dgm:spPr/>
      <dgm:t>
        <a:bodyPr/>
        <a:lstStyle/>
        <a:p>
          <a:endParaRPr lang="en-US" sz="2400"/>
        </a:p>
      </dgm:t>
    </dgm:pt>
    <dgm:pt modelId="{6F225C08-5373-4ED4-B156-82C3889FE4CB}" type="pres">
      <dgm:prSet presAssocID="{E686D05E-97F7-4B81-8F8E-97D1B56D3FCB}" presName="cycle" presStyleCnt="0">
        <dgm:presLayoutVars>
          <dgm:dir val="rev"/>
          <dgm:resizeHandles val="exact"/>
        </dgm:presLayoutVars>
      </dgm:prSet>
      <dgm:spPr/>
      <dgm:t>
        <a:bodyPr/>
        <a:lstStyle/>
        <a:p>
          <a:endParaRPr lang="en-US"/>
        </a:p>
      </dgm:t>
    </dgm:pt>
    <dgm:pt modelId="{B982B7B0-56D1-4B35-ADC5-4B8DE624F3E8}" type="pres">
      <dgm:prSet presAssocID="{0EDF93F9-6C36-4A8A-A05E-9C9B2EF58592}" presName="node" presStyleLbl="node1" presStyleIdx="0" presStyleCnt="4">
        <dgm:presLayoutVars>
          <dgm:bulletEnabled val="1"/>
        </dgm:presLayoutVars>
      </dgm:prSet>
      <dgm:spPr/>
      <dgm:t>
        <a:bodyPr/>
        <a:lstStyle/>
        <a:p>
          <a:endParaRPr lang="en-US"/>
        </a:p>
      </dgm:t>
    </dgm:pt>
    <dgm:pt modelId="{D421B78E-E675-4C2A-8F48-A82C9A1C94B4}" type="pres">
      <dgm:prSet presAssocID="{0EDF93F9-6C36-4A8A-A05E-9C9B2EF58592}" presName="spNode" presStyleCnt="0"/>
      <dgm:spPr/>
      <dgm:t>
        <a:bodyPr/>
        <a:lstStyle/>
        <a:p>
          <a:endParaRPr lang="en-US"/>
        </a:p>
      </dgm:t>
    </dgm:pt>
    <dgm:pt modelId="{71F8D15D-2953-4D8E-AB09-92228B872F6E}" type="pres">
      <dgm:prSet presAssocID="{63A703F2-4F49-427D-B332-3293FA26B9FC}" presName="sibTrans" presStyleLbl="sibTrans1D1" presStyleIdx="0" presStyleCnt="4"/>
      <dgm:spPr/>
      <dgm:t>
        <a:bodyPr/>
        <a:lstStyle/>
        <a:p>
          <a:endParaRPr lang="en-US"/>
        </a:p>
      </dgm:t>
    </dgm:pt>
    <dgm:pt modelId="{D9D38B3F-822A-4A89-913C-3849E096FB73}" type="pres">
      <dgm:prSet presAssocID="{CD9F3E3F-83CB-4294-998A-B063A804591D}" presName="node" presStyleLbl="node1" presStyleIdx="1" presStyleCnt="4">
        <dgm:presLayoutVars>
          <dgm:bulletEnabled val="1"/>
        </dgm:presLayoutVars>
      </dgm:prSet>
      <dgm:spPr/>
      <dgm:t>
        <a:bodyPr/>
        <a:lstStyle/>
        <a:p>
          <a:endParaRPr lang="en-US"/>
        </a:p>
      </dgm:t>
    </dgm:pt>
    <dgm:pt modelId="{C50F1E21-9CAB-428D-A090-F8D243483C26}" type="pres">
      <dgm:prSet presAssocID="{CD9F3E3F-83CB-4294-998A-B063A804591D}" presName="spNode" presStyleCnt="0"/>
      <dgm:spPr/>
      <dgm:t>
        <a:bodyPr/>
        <a:lstStyle/>
        <a:p>
          <a:endParaRPr lang="en-US"/>
        </a:p>
      </dgm:t>
    </dgm:pt>
    <dgm:pt modelId="{7B70590A-7791-4253-809A-2268704332BC}" type="pres">
      <dgm:prSet presAssocID="{88ACDCCF-F83F-42D1-9076-6CC7B85B5309}" presName="sibTrans" presStyleLbl="sibTrans1D1" presStyleIdx="1" presStyleCnt="4"/>
      <dgm:spPr/>
      <dgm:t>
        <a:bodyPr/>
        <a:lstStyle/>
        <a:p>
          <a:endParaRPr lang="en-US"/>
        </a:p>
      </dgm:t>
    </dgm:pt>
    <dgm:pt modelId="{B1DEBAFB-9F7B-4828-B501-BAFE2945C415}" type="pres">
      <dgm:prSet presAssocID="{3793B26B-637B-4D6D-A91B-50221F2BF9EF}" presName="node" presStyleLbl="node1" presStyleIdx="2" presStyleCnt="4">
        <dgm:presLayoutVars>
          <dgm:bulletEnabled val="1"/>
        </dgm:presLayoutVars>
      </dgm:prSet>
      <dgm:spPr/>
      <dgm:t>
        <a:bodyPr/>
        <a:lstStyle/>
        <a:p>
          <a:endParaRPr lang="en-US"/>
        </a:p>
      </dgm:t>
    </dgm:pt>
    <dgm:pt modelId="{1E9BC819-0AC0-49F0-A33D-6B8F1F0D6540}" type="pres">
      <dgm:prSet presAssocID="{3793B26B-637B-4D6D-A91B-50221F2BF9EF}" presName="spNode" presStyleCnt="0"/>
      <dgm:spPr/>
      <dgm:t>
        <a:bodyPr/>
        <a:lstStyle/>
        <a:p>
          <a:endParaRPr lang="en-US"/>
        </a:p>
      </dgm:t>
    </dgm:pt>
    <dgm:pt modelId="{F1284E05-362B-4E72-9679-7D1E63BF9777}" type="pres">
      <dgm:prSet presAssocID="{36715D68-79AB-464D-A3A4-1A2E5383653D}" presName="sibTrans" presStyleLbl="sibTrans1D1" presStyleIdx="2" presStyleCnt="4"/>
      <dgm:spPr/>
      <dgm:t>
        <a:bodyPr/>
        <a:lstStyle/>
        <a:p>
          <a:endParaRPr lang="en-US"/>
        </a:p>
      </dgm:t>
    </dgm:pt>
    <dgm:pt modelId="{83C09424-C8B3-4E2A-8B3A-4AD6669FCEB5}" type="pres">
      <dgm:prSet presAssocID="{C3D0D160-D5C5-477E-A854-2D3E66451B06}" presName="node" presStyleLbl="node1" presStyleIdx="3" presStyleCnt="4">
        <dgm:presLayoutVars>
          <dgm:bulletEnabled val="1"/>
        </dgm:presLayoutVars>
      </dgm:prSet>
      <dgm:spPr/>
      <dgm:t>
        <a:bodyPr/>
        <a:lstStyle/>
        <a:p>
          <a:endParaRPr lang="en-US"/>
        </a:p>
      </dgm:t>
    </dgm:pt>
    <dgm:pt modelId="{380C802C-C0BB-476E-B365-6FA07FF401ED}" type="pres">
      <dgm:prSet presAssocID="{C3D0D160-D5C5-477E-A854-2D3E66451B06}" presName="spNode" presStyleCnt="0"/>
      <dgm:spPr/>
      <dgm:t>
        <a:bodyPr/>
        <a:lstStyle/>
        <a:p>
          <a:endParaRPr lang="en-US"/>
        </a:p>
      </dgm:t>
    </dgm:pt>
    <dgm:pt modelId="{8674D4E1-BA72-4729-8BC1-8D61283DE832}" type="pres">
      <dgm:prSet presAssocID="{90616F0C-6865-480F-A19E-A60E28645F12}" presName="sibTrans" presStyleLbl="sibTrans1D1" presStyleIdx="3" presStyleCnt="4"/>
      <dgm:spPr/>
      <dgm:t>
        <a:bodyPr/>
        <a:lstStyle/>
        <a:p>
          <a:endParaRPr lang="en-US"/>
        </a:p>
      </dgm:t>
    </dgm:pt>
  </dgm:ptLst>
  <dgm:cxnLst>
    <dgm:cxn modelId="{A92010FB-75CC-4F2F-BF18-C4DCCB79FD06}" srcId="{E686D05E-97F7-4B81-8F8E-97D1B56D3FCB}" destId="{3793B26B-637B-4D6D-A91B-50221F2BF9EF}" srcOrd="2" destOrd="0" parTransId="{3B2159CF-4333-4631-8B8A-70DD6E74167E}" sibTransId="{36715D68-79AB-464D-A3A4-1A2E5383653D}"/>
    <dgm:cxn modelId="{314F8EEA-3FEA-4FDE-B87E-98A47D403ECC}" type="presOf" srcId="{88ACDCCF-F83F-42D1-9076-6CC7B85B5309}" destId="{7B70590A-7791-4253-809A-2268704332BC}" srcOrd="0" destOrd="0" presId="urn:microsoft.com/office/officeart/2005/8/layout/cycle6"/>
    <dgm:cxn modelId="{1A9EB610-D4A6-47BA-B9C8-C13C49E331BA}" srcId="{E686D05E-97F7-4B81-8F8E-97D1B56D3FCB}" destId="{0EDF93F9-6C36-4A8A-A05E-9C9B2EF58592}" srcOrd="0" destOrd="0" parTransId="{69008328-4EDE-43F4-8AFA-2EABDB4206D0}" sibTransId="{63A703F2-4F49-427D-B332-3293FA26B9FC}"/>
    <dgm:cxn modelId="{B3DA009E-DE7E-4085-9593-847AC0985150}" type="presOf" srcId="{CD9F3E3F-83CB-4294-998A-B063A804591D}" destId="{D9D38B3F-822A-4A89-913C-3849E096FB73}" srcOrd="0" destOrd="0" presId="urn:microsoft.com/office/officeart/2005/8/layout/cycle6"/>
    <dgm:cxn modelId="{3B18B9EC-87CD-4F07-ABF3-B21BE4C2482D}" type="presOf" srcId="{36715D68-79AB-464D-A3A4-1A2E5383653D}" destId="{F1284E05-362B-4E72-9679-7D1E63BF9777}" srcOrd="0" destOrd="0" presId="urn:microsoft.com/office/officeart/2005/8/layout/cycle6"/>
    <dgm:cxn modelId="{DECD9514-985C-4AE3-921D-C78B9573C412}" srcId="{E686D05E-97F7-4B81-8F8E-97D1B56D3FCB}" destId="{C3D0D160-D5C5-477E-A854-2D3E66451B06}" srcOrd="3" destOrd="0" parTransId="{996DDEF6-562A-46D8-B26D-6B3E8E2F5FFD}" sibTransId="{90616F0C-6865-480F-A19E-A60E28645F12}"/>
    <dgm:cxn modelId="{EE95E138-BE0E-4928-8391-1E1EAAAEEF69}" type="presOf" srcId="{0EDF93F9-6C36-4A8A-A05E-9C9B2EF58592}" destId="{B982B7B0-56D1-4B35-ADC5-4B8DE624F3E8}" srcOrd="0" destOrd="0" presId="urn:microsoft.com/office/officeart/2005/8/layout/cycle6"/>
    <dgm:cxn modelId="{E09A1DE0-5356-4C33-A285-D65EACF4F92C}" type="presOf" srcId="{3793B26B-637B-4D6D-A91B-50221F2BF9EF}" destId="{B1DEBAFB-9F7B-4828-B501-BAFE2945C415}" srcOrd="0" destOrd="0" presId="urn:microsoft.com/office/officeart/2005/8/layout/cycle6"/>
    <dgm:cxn modelId="{22753649-C138-40BF-82C4-FF9DD2D7BD67}" type="presOf" srcId="{E686D05E-97F7-4B81-8F8E-97D1B56D3FCB}" destId="{6F225C08-5373-4ED4-B156-82C3889FE4CB}" srcOrd="0" destOrd="0" presId="urn:microsoft.com/office/officeart/2005/8/layout/cycle6"/>
    <dgm:cxn modelId="{08F1F9D1-D815-4D5F-9159-58D0BF55C8B0}" type="presOf" srcId="{C3D0D160-D5C5-477E-A854-2D3E66451B06}" destId="{83C09424-C8B3-4E2A-8B3A-4AD6669FCEB5}" srcOrd="0" destOrd="0" presId="urn:microsoft.com/office/officeart/2005/8/layout/cycle6"/>
    <dgm:cxn modelId="{3AA5C75E-19C2-4120-98FB-152B021BC898}" srcId="{E686D05E-97F7-4B81-8F8E-97D1B56D3FCB}" destId="{CD9F3E3F-83CB-4294-998A-B063A804591D}" srcOrd="1" destOrd="0" parTransId="{D7F5EE3D-DB40-49A2-B173-4FE485D230EB}" sibTransId="{88ACDCCF-F83F-42D1-9076-6CC7B85B5309}"/>
    <dgm:cxn modelId="{9B7268A5-5624-49BC-B9B7-875013079080}" type="presOf" srcId="{63A703F2-4F49-427D-B332-3293FA26B9FC}" destId="{71F8D15D-2953-4D8E-AB09-92228B872F6E}" srcOrd="0" destOrd="0" presId="urn:microsoft.com/office/officeart/2005/8/layout/cycle6"/>
    <dgm:cxn modelId="{DB0A2903-5E06-4E4C-A158-75BBDFBAD043}" type="presOf" srcId="{90616F0C-6865-480F-A19E-A60E28645F12}" destId="{8674D4E1-BA72-4729-8BC1-8D61283DE832}" srcOrd="0" destOrd="0" presId="urn:microsoft.com/office/officeart/2005/8/layout/cycle6"/>
    <dgm:cxn modelId="{4DC06F83-5812-4A95-8A12-B567AF934564}" type="presParOf" srcId="{6F225C08-5373-4ED4-B156-82C3889FE4CB}" destId="{B982B7B0-56D1-4B35-ADC5-4B8DE624F3E8}" srcOrd="0" destOrd="0" presId="urn:microsoft.com/office/officeart/2005/8/layout/cycle6"/>
    <dgm:cxn modelId="{FB9A401A-9C50-4B02-B1CB-9E46D12E3E05}" type="presParOf" srcId="{6F225C08-5373-4ED4-B156-82C3889FE4CB}" destId="{D421B78E-E675-4C2A-8F48-A82C9A1C94B4}" srcOrd="1" destOrd="0" presId="urn:microsoft.com/office/officeart/2005/8/layout/cycle6"/>
    <dgm:cxn modelId="{D22C0DEB-7767-4C31-A88A-BE5FB0CD898D}" type="presParOf" srcId="{6F225C08-5373-4ED4-B156-82C3889FE4CB}" destId="{71F8D15D-2953-4D8E-AB09-92228B872F6E}" srcOrd="2" destOrd="0" presId="urn:microsoft.com/office/officeart/2005/8/layout/cycle6"/>
    <dgm:cxn modelId="{088B706F-6282-4301-9E4A-63A4004FB2EE}" type="presParOf" srcId="{6F225C08-5373-4ED4-B156-82C3889FE4CB}" destId="{D9D38B3F-822A-4A89-913C-3849E096FB73}" srcOrd="3" destOrd="0" presId="urn:microsoft.com/office/officeart/2005/8/layout/cycle6"/>
    <dgm:cxn modelId="{5B4C27E5-AED1-4B9B-B328-3AD21A35DF88}" type="presParOf" srcId="{6F225C08-5373-4ED4-B156-82C3889FE4CB}" destId="{C50F1E21-9CAB-428D-A090-F8D243483C26}" srcOrd="4" destOrd="0" presId="urn:microsoft.com/office/officeart/2005/8/layout/cycle6"/>
    <dgm:cxn modelId="{BF3EB6F6-97E0-421E-8114-2CA977CC2F79}" type="presParOf" srcId="{6F225C08-5373-4ED4-B156-82C3889FE4CB}" destId="{7B70590A-7791-4253-809A-2268704332BC}" srcOrd="5" destOrd="0" presId="urn:microsoft.com/office/officeart/2005/8/layout/cycle6"/>
    <dgm:cxn modelId="{E4613738-FADD-4509-9DCE-9D2603C07D10}" type="presParOf" srcId="{6F225C08-5373-4ED4-B156-82C3889FE4CB}" destId="{B1DEBAFB-9F7B-4828-B501-BAFE2945C415}" srcOrd="6" destOrd="0" presId="urn:microsoft.com/office/officeart/2005/8/layout/cycle6"/>
    <dgm:cxn modelId="{39F0B208-BBBF-4839-AAC7-9895D5CD16FB}" type="presParOf" srcId="{6F225C08-5373-4ED4-B156-82C3889FE4CB}" destId="{1E9BC819-0AC0-49F0-A33D-6B8F1F0D6540}" srcOrd="7" destOrd="0" presId="urn:microsoft.com/office/officeart/2005/8/layout/cycle6"/>
    <dgm:cxn modelId="{BD179BF2-94B0-450E-8F96-96701AF68E40}" type="presParOf" srcId="{6F225C08-5373-4ED4-B156-82C3889FE4CB}" destId="{F1284E05-362B-4E72-9679-7D1E63BF9777}" srcOrd="8" destOrd="0" presId="urn:microsoft.com/office/officeart/2005/8/layout/cycle6"/>
    <dgm:cxn modelId="{D4C1B277-1B7A-46C4-9954-2031A81206AA}" type="presParOf" srcId="{6F225C08-5373-4ED4-B156-82C3889FE4CB}" destId="{83C09424-C8B3-4E2A-8B3A-4AD6669FCEB5}" srcOrd="9" destOrd="0" presId="urn:microsoft.com/office/officeart/2005/8/layout/cycle6"/>
    <dgm:cxn modelId="{7644D081-53F7-4BA4-B98A-C88C1D345938}" type="presParOf" srcId="{6F225C08-5373-4ED4-B156-82C3889FE4CB}" destId="{380C802C-C0BB-476E-B365-6FA07FF401ED}" srcOrd="10" destOrd="0" presId="urn:microsoft.com/office/officeart/2005/8/layout/cycle6"/>
    <dgm:cxn modelId="{3ABEE388-EEC7-4674-8901-3009434BAF9B}" type="presParOf" srcId="{6F225C08-5373-4ED4-B156-82C3889FE4CB}" destId="{8674D4E1-BA72-4729-8BC1-8D61283DE832}" srcOrd="11"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CF1286-8373-4E6D-B914-E3A0649C563B}" type="doc">
      <dgm:prSet loTypeId="urn:microsoft.com/office/officeart/2005/8/layout/matrix1" loCatId="matrix" qsTypeId="urn:microsoft.com/office/officeart/2005/8/quickstyle/simple5" qsCatId="simple" csTypeId="urn:microsoft.com/office/officeart/2005/8/colors/colorful3" csCatId="colorful" phldr="1"/>
      <dgm:spPr/>
      <dgm:t>
        <a:bodyPr/>
        <a:lstStyle/>
        <a:p>
          <a:endParaRPr lang="en-US"/>
        </a:p>
      </dgm:t>
    </dgm:pt>
    <dgm:pt modelId="{51DCE331-29F9-4535-A08A-C02AFDFB74DD}">
      <dgm:prSet phldrT="[Text]"/>
      <dgm:spPr/>
      <dgm:t>
        <a:bodyPr/>
        <a:lstStyle/>
        <a:p>
          <a:r>
            <a:rPr lang="en-US" dirty="0" smtClean="0"/>
            <a:t>21</a:t>
          </a:r>
          <a:r>
            <a:rPr lang="en-US" baseline="30000" dirty="0" smtClean="0"/>
            <a:t>st</a:t>
          </a:r>
          <a:r>
            <a:rPr lang="en-US" dirty="0" smtClean="0"/>
            <a:t> Century </a:t>
          </a:r>
        </a:p>
        <a:p>
          <a:r>
            <a:rPr lang="en-US" dirty="0" smtClean="0"/>
            <a:t>Student</a:t>
          </a:r>
          <a:endParaRPr lang="en-US" dirty="0"/>
        </a:p>
      </dgm:t>
    </dgm:pt>
    <dgm:pt modelId="{5E8A65FB-39B5-4263-964F-AC168820883E}" type="parTrans" cxnId="{E250171C-A80D-4363-B8E8-12979A42233D}">
      <dgm:prSet/>
      <dgm:spPr/>
      <dgm:t>
        <a:bodyPr/>
        <a:lstStyle/>
        <a:p>
          <a:endParaRPr lang="en-US"/>
        </a:p>
      </dgm:t>
    </dgm:pt>
    <dgm:pt modelId="{3ABB5E58-B65A-4731-A71D-DA3D7265A796}" type="sibTrans" cxnId="{E250171C-A80D-4363-B8E8-12979A42233D}">
      <dgm:prSet/>
      <dgm:spPr/>
      <dgm:t>
        <a:bodyPr/>
        <a:lstStyle/>
        <a:p>
          <a:endParaRPr lang="en-US"/>
        </a:p>
      </dgm:t>
    </dgm:pt>
    <dgm:pt modelId="{51F63FD6-A8B9-49DD-B73C-3398879EFFB8}">
      <dgm:prSet phldrT="[Text]" custT="1"/>
      <dgm:spPr/>
      <dgm:t>
        <a:bodyPr/>
        <a:lstStyle/>
        <a:p>
          <a:r>
            <a:rPr lang="en-US" sz="3600" dirty="0" smtClean="0"/>
            <a:t>Collaboration</a:t>
          </a:r>
          <a:endParaRPr lang="en-US" sz="3600" dirty="0"/>
        </a:p>
      </dgm:t>
    </dgm:pt>
    <dgm:pt modelId="{1846822A-6E11-47D6-8148-D572DB86F0B3}" type="parTrans" cxnId="{F7B041F0-3033-4479-B60A-34356263726D}">
      <dgm:prSet/>
      <dgm:spPr/>
      <dgm:t>
        <a:bodyPr/>
        <a:lstStyle/>
        <a:p>
          <a:endParaRPr lang="en-US"/>
        </a:p>
      </dgm:t>
    </dgm:pt>
    <dgm:pt modelId="{BC847DE9-7DB8-4667-A42D-53A943106D72}" type="sibTrans" cxnId="{F7B041F0-3033-4479-B60A-34356263726D}">
      <dgm:prSet/>
      <dgm:spPr/>
      <dgm:t>
        <a:bodyPr/>
        <a:lstStyle/>
        <a:p>
          <a:endParaRPr lang="en-US"/>
        </a:p>
      </dgm:t>
    </dgm:pt>
    <dgm:pt modelId="{A2C77C9B-F108-414C-A682-0BE0DC1A0A6D}">
      <dgm:prSet phldrT="[Text]" custT="1"/>
      <dgm:spPr/>
      <dgm:t>
        <a:bodyPr/>
        <a:lstStyle/>
        <a:p>
          <a:r>
            <a:rPr lang="en-US" sz="3600" dirty="0" smtClean="0"/>
            <a:t>Communication</a:t>
          </a:r>
          <a:endParaRPr lang="en-US" sz="3600" dirty="0"/>
        </a:p>
      </dgm:t>
    </dgm:pt>
    <dgm:pt modelId="{2078ADA5-DFA0-43AC-9ADC-1B19BD9BAB20}" type="parTrans" cxnId="{2340A88E-2857-403C-93F4-82E00F05B993}">
      <dgm:prSet/>
      <dgm:spPr/>
      <dgm:t>
        <a:bodyPr/>
        <a:lstStyle/>
        <a:p>
          <a:endParaRPr lang="en-US"/>
        </a:p>
      </dgm:t>
    </dgm:pt>
    <dgm:pt modelId="{3302E4DB-A176-4599-9319-706539C64BC0}" type="sibTrans" cxnId="{2340A88E-2857-403C-93F4-82E00F05B993}">
      <dgm:prSet/>
      <dgm:spPr/>
      <dgm:t>
        <a:bodyPr/>
        <a:lstStyle/>
        <a:p>
          <a:endParaRPr lang="en-US"/>
        </a:p>
      </dgm:t>
    </dgm:pt>
    <dgm:pt modelId="{696ABE82-F06A-4ACD-9C07-A7D12B899128}">
      <dgm:prSet phldrT="[Text]" custT="1"/>
      <dgm:spPr/>
      <dgm:t>
        <a:bodyPr/>
        <a:lstStyle/>
        <a:p>
          <a:r>
            <a:rPr lang="en-US" sz="3600" dirty="0" smtClean="0"/>
            <a:t>Creativity</a:t>
          </a:r>
          <a:endParaRPr lang="en-US" sz="3600" dirty="0"/>
        </a:p>
      </dgm:t>
    </dgm:pt>
    <dgm:pt modelId="{F5A223F5-580F-4CB3-82D5-4E98D72551F9}" type="parTrans" cxnId="{39BF30FC-9475-4F7F-AAB9-538AEFDD5A9E}">
      <dgm:prSet/>
      <dgm:spPr/>
      <dgm:t>
        <a:bodyPr/>
        <a:lstStyle/>
        <a:p>
          <a:endParaRPr lang="en-US"/>
        </a:p>
      </dgm:t>
    </dgm:pt>
    <dgm:pt modelId="{C64CF579-4C34-4EDB-94CA-3384A3C47F98}" type="sibTrans" cxnId="{39BF30FC-9475-4F7F-AAB9-538AEFDD5A9E}">
      <dgm:prSet/>
      <dgm:spPr/>
      <dgm:t>
        <a:bodyPr/>
        <a:lstStyle/>
        <a:p>
          <a:endParaRPr lang="en-US"/>
        </a:p>
      </dgm:t>
    </dgm:pt>
    <dgm:pt modelId="{AECC63A4-260E-47F7-B36B-4D66ADEC3A33}">
      <dgm:prSet phldrT="[Text]" custT="1"/>
      <dgm:spPr/>
      <dgm:t>
        <a:bodyPr/>
        <a:lstStyle/>
        <a:p>
          <a:r>
            <a:rPr lang="en-US" sz="3200" dirty="0" smtClean="0"/>
            <a:t>Critical Thinking</a:t>
          </a:r>
          <a:endParaRPr lang="en-US" sz="3200" dirty="0"/>
        </a:p>
      </dgm:t>
    </dgm:pt>
    <dgm:pt modelId="{4CDD65C5-9AE8-4A0C-BA28-9EE8DAEE9560}" type="parTrans" cxnId="{47FC90E1-532E-4CFB-814D-FF07E7449408}">
      <dgm:prSet/>
      <dgm:spPr/>
      <dgm:t>
        <a:bodyPr/>
        <a:lstStyle/>
        <a:p>
          <a:endParaRPr lang="en-US"/>
        </a:p>
      </dgm:t>
    </dgm:pt>
    <dgm:pt modelId="{A36F775A-BEEE-46F9-A560-BB6117356D22}" type="sibTrans" cxnId="{47FC90E1-532E-4CFB-814D-FF07E7449408}">
      <dgm:prSet/>
      <dgm:spPr/>
      <dgm:t>
        <a:bodyPr/>
        <a:lstStyle/>
        <a:p>
          <a:endParaRPr lang="en-US"/>
        </a:p>
      </dgm:t>
    </dgm:pt>
    <dgm:pt modelId="{9DCABB3D-5720-43AE-ADB3-D966B1DFDC41}" type="pres">
      <dgm:prSet presAssocID="{1CCF1286-8373-4E6D-B914-E3A0649C563B}" presName="diagram" presStyleCnt="0">
        <dgm:presLayoutVars>
          <dgm:chMax val="1"/>
          <dgm:dir/>
          <dgm:animLvl val="ctr"/>
          <dgm:resizeHandles val="exact"/>
        </dgm:presLayoutVars>
      </dgm:prSet>
      <dgm:spPr/>
      <dgm:t>
        <a:bodyPr/>
        <a:lstStyle/>
        <a:p>
          <a:endParaRPr lang="en-US"/>
        </a:p>
      </dgm:t>
    </dgm:pt>
    <dgm:pt modelId="{BE452B33-D109-4A2E-9FBC-4AE4331A91CD}" type="pres">
      <dgm:prSet presAssocID="{1CCF1286-8373-4E6D-B914-E3A0649C563B}" presName="matrix" presStyleCnt="0"/>
      <dgm:spPr/>
    </dgm:pt>
    <dgm:pt modelId="{53534923-012A-49D9-9A5F-EEC318D93C16}" type="pres">
      <dgm:prSet presAssocID="{1CCF1286-8373-4E6D-B914-E3A0649C563B}" presName="tile1" presStyleLbl="node1" presStyleIdx="0" presStyleCnt="4"/>
      <dgm:spPr/>
      <dgm:t>
        <a:bodyPr/>
        <a:lstStyle/>
        <a:p>
          <a:endParaRPr lang="en-US"/>
        </a:p>
      </dgm:t>
    </dgm:pt>
    <dgm:pt modelId="{B23E47D8-52C8-4AD0-9998-6CB953646852}" type="pres">
      <dgm:prSet presAssocID="{1CCF1286-8373-4E6D-B914-E3A0649C563B}" presName="tile1text" presStyleLbl="node1" presStyleIdx="0" presStyleCnt="4">
        <dgm:presLayoutVars>
          <dgm:chMax val="0"/>
          <dgm:chPref val="0"/>
          <dgm:bulletEnabled val="1"/>
        </dgm:presLayoutVars>
      </dgm:prSet>
      <dgm:spPr/>
      <dgm:t>
        <a:bodyPr/>
        <a:lstStyle/>
        <a:p>
          <a:endParaRPr lang="en-US"/>
        </a:p>
      </dgm:t>
    </dgm:pt>
    <dgm:pt modelId="{5B4741A4-B6CF-47FA-ACF1-C620E06806F0}" type="pres">
      <dgm:prSet presAssocID="{1CCF1286-8373-4E6D-B914-E3A0649C563B}" presName="tile2" presStyleLbl="node1" presStyleIdx="1" presStyleCnt="4"/>
      <dgm:spPr/>
      <dgm:t>
        <a:bodyPr/>
        <a:lstStyle/>
        <a:p>
          <a:endParaRPr lang="en-US"/>
        </a:p>
      </dgm:t>
    </dgm:pt>
    <dgm:pt modelId="{20B76EF1-7EC0-4091-B045-B40C6A88684F}" type="pres">
      <dgm:prSet presAssocID="{1CCF1286-8373-4E6D-B914-E3A0649C563B}" presName="tile2text" presStyleLbl="node1" presStyleIdx="1" presStyleCnt="4">
        <dgm:presLayoutVars>
          <dgm:chMax val="0"/>
          <dgm:chPref val="0"/>
          <dgm:bulletEnabled val="1"/>
        </dgm:presLayoutVars>
      </dgm:prSet>
      <dgm:spPr/>
      <dgm:t>
        <a:bodyPr/>
        <a:lstStyle/>
        <a:p>
          <a:endParaRPr lang="en-US"/>
        </a:p>
      </dgm:t>
    </dgm:pt>
    <dgm:pt modelId="{23080DD2-DF96-49A1-8D89-C09DB7518280}" type="pres">
      <dgm:prSet presAssocID="{1CCF1286-8373-4E6D-B914-E3A0649C563B}" presName="tile3" presStyleLbl="node1" presStyleIdx="2" presStyleCnt="4"/>
      <dgm:spPr/>
      <dgm:t>
        <a:bodyPr/>
        <a:lstStyle/>
        <a:p>
          <a:endParaRPr lang="en-US"/>
        </a:p>
      </dgm:t>
    </dgm:pt>
    <dgm:pt modelId="{1EF6F8DB-EAAA-4933-90C8-EB6B0EFF82C1}" type="pres">
      <dgm:prSet presAssocID="{1CCF1286-8373-4E6D-B914-E3A0649C563B}" presName="tile3text" presStyleLbl="node1" presStyleIdx="2" presStyleCnt="4">
        <dgm:presLayoutVars>
          <dgm:chMax val="0"/>
          <dgm:chPref val="0"/>
          <dgm:bulletEnabled val="1"/>
        </dgm:presLayoutVars>
      </dgm:prSet>
      <dgm:spPr/>
      <dgm:t>
        <a:bodyPr/>
        <a:lstStyle/>
        <a:p>
          <a:endParaRPr lang="en-US"/>
        </a:p>
      </dgm:t>
    </dgm:pt>
    <dgm:pt modelId="{A92CAA73-FA09-40A6-A2A5-0830AD16361C}" type="pres">
      <dgm:prSet presAssocID="{1CCF1286-8373-4E6D-B914-E3A0649C563B}" presName="tile4" presStyleLbl="node1" presStyleIdx="3" presStyleCnt="4"/>
      <dgm:spPr/>
      <dgm:t>
        <a:bodyPr/>
        <a:lstStyle/>
        <a:p>
          <a:endParaRPr lang="en-US"/>
        </a:p>
      </dgm:t>
    </dgm:pt>
    <dgm:pt modelId="{40724E94-44D1-43C0-AA6E-CF57992919D7}" type="pres">
      <dgm:prSet presAssocID="{1CCF1286-8373-4E6D-B914-E3A0649C563B}" presName="tile4text" presStyleLbl="node1" presStyleIdx="3" presStyleCnt="4">
        <dgm:presLayoutVars>
          <dgm:chMax val="0"/>
          <dgm:chPref val="0"/>
          <dgm:bulletEnabled val="1"/>
        </dgm:presLayoutVars>
      </dgm:prSet>
      <dgm:spPr/>
      <dgm:t>
        <a:bodyPr/>
        <a:lstStyle/>
        <a:p>
          <a:endParaRPr lang="en-US"/>
        </a:p>
      </dgm:t>
    </dgm:pt>
    <dgm:pt modelId="{80DDA38A-C634-45E6-9732-B00C549F8459}" type="pres">
      <dgm:prSet presAssocID="{1CCF1286-8373-4E6D-B914-E3A0649C563B}" presName="centerTile" presStyleLbl="fgShp" presStyleIdx="0" presStyleCnt="1">
        <dgm:presLayoutVars>
          <dgm:chMax val="0"/>
          <dgm:chPref val="0"/>
        </dgm:presLayoutVars>
      </dgm:prSet>
      <dgm:spPr/>
      <dgm:t>
        <a:bodyPr/>
        <a:lstStyle/>
        <a:p>
          <a:endParaRPr lang="en-US"/>
        </a:p>
      </dgm:t>
    </dgm:pt>
  </dgm:ptLst>
  <dgm:cxnLst>
    <dgm:cxn modelId="{DE30954A-9F99-4F04-ACAD-1ADF56F88F69}" type="presOf" srcId="{696ABE82-F06A-4ACD-9C07-A7D12B899128}" destId="{23080DD2-DF96-49A1-8D89-C09DB7518280}" srcOrd="0" destOrd="0" presId="urn:microsoft.com/office/officeart/2005/8/layout/matrix1"/>
    <dgm:cxn modelId="{6A8F740D-ECBD-466E-9765-EDA227E96FB0}" type="presOf" srcId="{51F63FD6-A8B9-49DD-B73C-3398879EFFB8}" destId="{53534923-012A-49D9-9A5F-EEC318D93C16}" srcOrd="0" destOrd="0" presId="urn:microsoft.com/office/officeart/2005/8/layout/matrix1"/>
    <dgm:cxn modelId="{17F69942-FE22-4D1A-8F82-E8CFE69370F7}" type="presOf" srcId="{AECC63A4-260E-47F7-B36B-4D66ADEC3A33}" destId="{A92CAA73-FA09-40A6-A2A5-0830AD16361C}" srcOrd="0" destOrd="0" presId="urn:microsoft.com/office/officeart/2005/8/layout/matrix1"/>
    <dgm:cxn modelId="{2340A88E-2857-403C-93F4-82E00F05B993}" srcId="{51DCE331-29F9-4535-A08A-C02AFDFB74DD}" destId="{A2C77C9B-F108-414C-A682-0BE0DC1A0A6D}" srcOrd="1" destOrd="0" parTransId="{2078ADA5-DFA0-43AC-9ADC-1B19BD9BAB20}" sibTransId="{3302E4DB-A176-4599-9319-706539C64BC0}"/>
    <dgm:cxn modelId="{6D81AD92-A837-40F3-94B0-3E3EE8CAED21}" type="presOf" srcId="{696ABE82-F06A-4ACD-9C07-A7D12B899128}" destId="{1EF6F8DB-EAAA-4933-90C8-EB6B0EFF82C1}" srcOrd="1" destOrd="0" presId="urn:microsoft.com/office/officeart/2005/8/layout/matrix1"/>
    <dgm:cxn modelId="{9EF14F1F-D3C9-446C-B73D-BCC50F34CF5C}" type="presOf" srcId="{1CCF1286-8373-4E6D-B914-E3A0649C563B}" destId="{9DCABB3D-5720-43AE-ADB3-D966B1DFDC41}" srcOrd="0" destOrd="0" presId="urn:microsoft.com/office/officeart/2005/8/layout/matrix1"/>
    <dgm:cxn modelId="{AB7098B9-21BD-4DE3-AE7D-CC4F3B64E3C8}" type="presOf" srcId="{A2C77C9B-F108-414C-A682-0BE0DC1A0A6D}" destId="{5B4741A4-B6CF-47FA-ACF1-C620E06806F0}" srcOrd="0" destOrd="0" presId="urn:microsoft.com/office/officeart/2005/8/layout/matrix1"/>
    <dgm:cxn modelId="{47FC90E1-532E-4CFB-814D-FF07E7449408}" srcId="{51DCE331-29F9-4535-A08A-C02AFDFB74DD}" destId="{AECC63A4-260E-47F7-B36B-4D66ADEC3A33}" srcOrd="3" destOrd="0" parTransId="{4CDD65C5-9AE8-4A0C-BA28-9EE8DAEE9560}" sibTransId="{A36F775A-BEEE-46F9-A560-BB6117356D22}"/>
    <dgm:cxn modelId="{E48525B9-B7B1-4FDD-8387-778634DFD6AD}" type="presOf" srcId="{A2C77C9B-F108-414C-A682-0BE0DC1A0A6D}" destId="{20B76EF1-7EC0-4091-B045-B40C6A88684F}" srcOrd="1" destOrd="0" presId="urn:microsoft.com/office/officeart/2005/8/layout/matrix1"/>
    <dgm:cxn modelId="{B7766BDE-4588-43CE-B4B3-3A65C4C8E436}" type="presOf" srcId="{51DCE331-29F9-4535-A08A-C02AFDFB74DD}" destId="{80DDA38A-C634-45E6-9732-B00C549F8459}" srcOrd="0" destOrd="0" presId="urn:microsoft.com/office/officeart/2005/8/layout/matrix1"/>
    <dgm:cxn modelId="{192AA40B-236D-4F70-9CDD-370AF3CE27A7}" type="presOf" srcId="{AECC63A4-260E-47F7-B36B-4D66ADEC3A33}" destId="{40724E94-44D1-43C0-AA6E-CF57992919D7}" srcOrd="1" destOrd="0" presId="urn:microsoft.com/office/officeart/2005/8/layout/matrix1"/>
    <dgm:cxn modelId="{D0943E68-34B6-4F3E-976A-8FC345BACA81}" type="presOf" srcId="{51F63FD6-A8B9-49DD-B73C-3398879EFFB8}" destId="{B23E47D8-52C8-4AD0-9998-6CB953646852}" srcOrd="1" destOrd="0" presId="urn:microsoft.com/office/officeart/2005/8/layout/matrix1"/>
    <dgm:cxn modelId="{F7B041F0-3033-4479-B60A-34356263726D}" srcId="{51DCE331-29F9-4535-A08A-C02AFDFB74DD}" destId="{51F63FD6-A8B9-49DD-B73C-3398879EFFB8}" srcOrd="0" destOrd="0" parTransId="{1846822A-6E11-47D6-8148-D572DB86F0B3}" sibTransId="{BC847DE9-7DB8-4667-A42D-53A943106D72}"/>
    <dgm:cxn modelId="{E250171C-A80D-4363-B8E8-12979A42233D}" srcId="{1CCF1286-8373-4E6D-B914-E3A0649C563B}" destId="{51DCE331-29F9-4535-A08A-C02AFDFB74DD}" srcOrd="0" destOrd="0" parTransId="{5E8A65FB-39B5-4263-964F-AC168820883E}" sibTransId="{3ABB5E58-B65A-4731-A71D-DA3D7265A796}"/>
    <dgm:cxn modelId="{39BF30FC-9475-4F7F-AAB9-538AEFDD5A9E}" srcId="{51DCE331-29F9-4535-A08A-C02AFDFB74DD}" destId="{696ABE82-F06A-4ACD-9C07-A7D12B899128}" srcOrd="2" destOrd="0" parTransId="{F5A223F5-580F-4CB3-82D5-4E98D72551F9}" sibTransId="{C64CF579-4C34-4EDB-94CA-3384A3C47F98}"/>
    <dgm:cxn modelId="{BAA5F158-59F3-42A4-B7BC-F2C902E375D8}" type="presParOf" srcId="{9DCABB3D-5720-43AE-ADB3-D966B1DFDC41}" destId="{BE452B33-D109-4A2E-9FBC-4AE4331A91CD}" srcOrd="0" destOrd="0" presId="urn:microsoft.com/office/officeart/2005/8/layout/matrix1"/>
    <dgm:cxn modelId="{DDE38613-8A14-4C20-9AA8-E5BBB6770E92}" type="presParOf" srcId="{BE452B33-D109-4A2E-9FBC-4AE4331A91CD}" destId="{53534923-012A-49D9-9A5F-EEC318D93C16}" srcOrd="0" destOrd="0" presId="urn:microsoft.com/office/officeart/2005/8/layout/matrix1"/>
    <dgm:cxn modelId="{E2AC9EDC-0ED4-4BF5-90F1-C8E2EC769C6F}" type="presParOf" srcId="{BE452B33-D109-4A2E-9FBC-4AE4331A91CD}" destId="{B23E47D8-52C8-4AD0-9998-6CB953646852}" srcOrd="1" destOrd="0" presId="urn:microsoft.com/office/officeart/2005/8/layout/matrix1"/>
    <dgm:cxn modelId="{29C0EF34-804C-42D0-B768-6F54C4AD305B}" type="presParOf" srcId="{BE452B33-D109-4A2E-9FBC-4AE4331A91CD}" destId="{5B4741A4-B6CF-47FA-ACF1-C620E06806F0}" srcOrd="2" destOrd="0" presId="urn:microsoft.com/office/officeart/2005/8/layout/matrix1"/>
    <dgm:cxn modelId="{ACCA2D64-D8FF-4AE9-A082-A289BBFD7D86}" type="presParOf" srcId="{BE452B33-D109-4A2E-9FBC-4AE4331A91CD}" destId="{20B76EF1-7EC0-4091-B045-B40C6A88684F}" srcOrd="3" destOrd="0" presId="urn:microsoft.com/office/officeart/2005/8/layout/matrix1"/>
    <dgm:cxn modelId="{D7B5DDE8-45CA-418F-BCF4-964745F52B3E}" type="presParOf" srcId="{BE452B33-D109-4A2E-9FBC-4AE4331A91CD}" destId="{23080DD2-DF96-49A1-8D89-C09DB7518280}" srcOrd="4" destOrd="0" presId="urn:microsoft.com/office/officeart/2005/8/layout/matrix1"/>
    <dgm:cxn modelId="{19EABE45-E51E-49E4-A306-3663FEC79B7B}" type="presParOf" srcId="{BE452B33-D109-4A2E-9FBC-4AE4331A91CD}" destId="{1EF6F8DB-EAAA-4933-90C8-EB6B0EFF82C1}" srcOrd="5" destOrd="0" presId="urn:microsoft.com/office/officeart/2005/8/layout/matrix1"/>
    <dgm:cxn modelId="{CA4438DB-D158-4E6C-BF39-573A106B0D38}" type="presParOf" srcId="{BE452B33-D109-4A2E-9FBC-4AE4331A91CD}" destId="{A92CAA73-FA09-40A6-A2A5-0830AD16361C}" srcOrd="6" destOrd="0" presId="urn:microsoft.com/office/officeart/2005/8/layout/matrix1"/>
    <dgm:cxn modelId="{0F713128-6AD3-43C9-80EB-30DA2DF0341C}" type="presParOf" srcId="{BE452B33-D109-4A2E-9FBC-4AE4331A91CD}" destId="{40724E94-44D1-43C0-AA6E-CF57992919D7}" srcOrd="7" destOrd="0" presId="urn:microsoft.com/office/officeart/2005/8/layout/matrix1"/>
    <dgm:cxn modelId="{7790BF50-D318-4A0A-AC92-D78A1C36567B}" type="presParOf" srcId="{9DCABB3D-5720-43AE-ADB3-D966B1DFDC41}" destId="{80DDA38A-C634-45E6-9732-B00C549F8459}"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86D05E-97F7-4B81-8F8E-97D1B56D3FCB}" type="doc">
      <dgm:prSet loTypeId="urn:microsoft.com/office/officeart/2005/8/layout/cycle6" loCatId="relationship" qsTypeId="urn:microsoft.com/office/officeart/2005/8/quickstyle/3d2" qsCatId="3D" csTypeId="urn:microsoft.com/office/officeart/2005/8/colors/accent1_2" csCatId="accent1" phldr="1"/>
      <dgm:spPr/>
      <dgm:t>
        <a:bodyPr/>
        <a:lstStyle/>
        <a:p>
          <a:endParaRPr lang="en-US"/>
        </a:p>
      </dgm:t>
    </dgm:pt>
    <dgm:pt modelId="{0EDF93F9-6C36-4A8A-A05E-9C9B2EF58592}">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400" dirty="0" smtClean="0"/>
            <a:t>The Classroom</a:t>
          </a:r>
          <a:endParaRPr lang="en-US" sz="2400" dirty="0"/>
        </a:p>
      </dgm:t>
    </dgm:pt>
    <dgm:pt modelId="{69008328-4EDE-43F4-8AFA-2EABDB4206D0}" type="parTrans" cxnId="{1A9EB610-D4A6-47BA-B9C8-C13C49E331BA}">
      <dgm:prSet/>
      <dgm:spPr/>
      <dgm:t>
        <a:bodyPr/>
        <a:lstStyle/>
        <a:p>
          <a:endParaRPr lang="en-US"/>
        </a:p>
      </dgm:t>
    </dgm:pt>
    <dgm:pt modelId="{63A703F2-4F49-427D-B332-3293FA26B9FC}" type="sibTrans" cxnId="{1A9EB610-D4A6-47BA-B9C8-C13C49E331BA}">
      <dgm:prSet/>
      <dgm:spPr/>
      <dgm:t>
        <a:bodyPr/>
        <a:lstStyle/>
        <a:p>
          <a:endParaRPr lang="en-US" sz="2400"/>
        </a:p>
      </dgm:t>
    </dgm:pt>
    <dgm:pt modelId="{CD9F3E3F-83CB-4294-998A-B063A804591D}">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2400" dirty="0" smtClean="0"/>
            <a:t>Pedagogy</a:t>
          </a:r>
          <a:endParaRPr lang="en-US" sz="2400" dirty="0"/>
        </a:p>
      </dgm:t>
    </dgm:pt>
    <dgm:pt modelId="{D7F5EE3D-DB40-49A2-B173-4FE485D230EB}" type="parTrans" cxnId="{3AA5C75E-19C2-4120-98FB-152B021BC898}">
      <dgm:prSet/>
      <dgm:spPr/>
      <dgm:t>
        <a:bodyPr/>
        <a:lstStyle/>
        <a:p>
          <a:endParaRPr lang="en-US"/>
        </a:p>
      </dgm:t>
    </dgm:pt>
    <dgm:pt modelId="{88ACDCCF-F83F-42D1-9076-6CC7B85B5309}" type="sibTrans" cxnId="{3AA5C75E-19C2-4120-98FB-152B021BC898}">
      <dgm:prSet/>
      <dgm:spPr/>
      <dgm:t>
        <a:bodyPr/>
        <a:lstStyle/>
        <a:p>
          <a:endParaRPr lang="en-US" sz="2400"/>
        </a:p>
      </dgm:t>
    </dgm:pt>
    <dgm:pt modelId="{3793B26B-637B-4D6D-A91B-50221F2BF9EF}">
      <dgm:prSet phldrT="[Text]" custT="1"/>
      <dgm:spPr/>
      <dgm:t>
        <a:bodyPr/>
        <a:lstStyle/>
        <a:p>
          <a:r>
            <a:rPr lang="en-US" sz="2400" b="0" dirty="0" smtClean="0"/>
            <a:t>Student </a:t>
          </a:r>
          <a:r>
            <a:rPr lang="en-US" sz="2400" b="0" dirty="0" smtClean="0"/>
            <a:t>Tools</a:t>
          </a:r>
          <a:endParaRPr lang="en-US" sz="2400" b="0" dirty="0"/>
        </a:p>
      </dgm:t>
    </dgm:pt>
    <dgm:pt modelId="{3B2159CF-4333-4631-8B8A-70DD6E74167E}" type="parTrans" cxnId="{A92010FB-75CC-4F2F-BF18-C4DCCB79FD06}">
      <dgm:prSet/>
      <dgm:spPr/>
      <dgm:t>
        <a:bodyPr/>
        <a:lstStyle/>
        <a:p>
          <a:endParaRPr lang="en-US"/>
        </a:p>
      </dgm:t>
    </dgm:pt>
    <dgm:pt modelId="{36715D68-79AB-464D-A3A4-1A2E5383653D}" type="sibTrans" cxnId="{A92010FB-75CC-4F2F-BF18-C4DCCB79FD06}">
      <dgm:prSet/>
      <dgm:spPr/>
      <dgm:t>
        <a:bodyPr/>
        <a:lstStyle/>
        <a:p>
          <a:endParaRPr lang="en-US" sz="2400"/>
        </a:p>
      </dgm:t>
    </dgm:pt>
    <dgm:pt modelId="{C3D0D160-D5C5-477E-A854-2D3E66451B06}">
      <dgm:prSet phldrT="[Text]" custT="1"/>
      <dgm:spPr/>
      <dgm:t>
        <a:bodyPr/>
        <a:lstStyle/>
        <a:p>
          <a:r>
            <a:rPr lang="en-US" sz="2400" dirty="0" smtClean="0"/>
            <a:t>Instructional Tools</a:t>
          </a:r>
          <a:endParaRPr lang="en-US" sz="2400" dirty="0"/>
        </a:p>
      </dgm:t>
    </dgm:pt>
    <dgm:pt modelId="{996DDEF6-562A-46D8-B26D-6B3E8E2F5FFD}" type="parTrans" cxnId="{DECD9514-985C-4AE3-921D-C78B9573C412}">
      <dgm:prSet/>
      <dgm:spPr/>
      <dgm:t>
        <a:bodyPr/>
        <a:lstStyle/>
        <a:p>
          <a:endParaRPr lang="en-US"/>
        </a:p>
      </dgm:t>
    </dgm:pt>
    <dgm:pt modelId="{90616F0C-6865-480F-A19E-A60E28645F12}" type="sibTrans" cxnId="{DECD9514-985C-4AE3-921D-C78B9573C412}">
      <dgm:prSet/>
      <dgm:spPr/>
      <dgm:t>
        <a:bodyPr/>
        <a:lstStyle/>
        <a:p>
          <a:endParaRPr lang="en-US" sz="2400"/>
        </a:p>
      </dgm:t>
    </dgm:pt>
    <dgm:pt modelId="{6F225C08-5373-4ED4-B156-82C3889FE4CB}" type="pres">
      <dgm:prSet presAssocID="{E686D05E-97F7-4B81-8F8E-97D1B56D3FCB}" presName="cycle" presStyleCnt="0">
        <dgm:presLayoutVars>
          <dgm:dir val="rev"/>
          <dgm:resizeHandles val="exact"/>
        </dgm:presLayoutVars>
      </dgm:prSet>
      <dgm:spPr/>
      <dgm:t>
        <a:bodyPr/>
        <a:lstStyle/>
        <a:p>
          <a:endParaRPr lang="en-US"/>
        </a:p>
      </dgm:t>
    </dgm:pt>
    <dgm:pt modelId="{B982B7B0-56D1-4B35-ADC5-4B8DE624F3E8}" type="pres">
      <dgm:prSet presAssocID="{0EDF93F9-6C36-4A8A-A05E-9C9B2EF58592}" presName="node" presStyleLbl="node1" presStyleIdx="0" presStyleCnt="4">
        <dgm:presLayoutVars>
          <dgm:bulletEnabled val="1"/>
        </dgm:presLayoutVars>
      </dgm:prSet>
      <dgm:spPr/>
      <dgm:t>
        <a:bodyPr/>
        <a:lstStyle/>
        <a:p>
          <a:endParaRPr lang="en-US"/>
        </a:p>
      </dgm:t>
    </dgm:pt>
    <dgm:pt modelId="{D421B78E-E675-4C2A-8F48-A82C9A1C94B4}" type="pres">
      <dgm:prSet presAssocID="{0EDF93F9-6C36-4A8A-A05E-9C9B2EF58592}" presName="spNode" presStyleCnt="0"/>
      <dgm:spPr/>
      <dgm:t>
        <a:bodyPr/>
        <a:lstStyle/>
        <a:p>
          <a:endParaRPr lang="en-US"/>
        </a:p>
      </dgm:t>
    </dgm:pt>
    <dgm:pt modelId="{71F8D15D-2953-4D8E-AB09-92228B872F6E}" type="pres">
      <dgm:prSet presAssocID="{63A703F2-4F49-427D-B332-3293FA26B9FC}" presName="sibTrans" presStyleLbl="sibTrans1D1" presStyleIdx="0" presStyleCnt="4"/>
      <dgm:spPr/>
      <dgm:t>
        <a:bodyPr/>
        <a:lstStyle/>
        <a:p>
          <a:endParaRPr lang="en-US"/>
        </a:p>
      </dgm:t>
    </dgm:pt>
    <dgm:pt modelId="{D9D38B3F-822A-4A89-913C-3849E096FB73}" type="pres">
      <dgm:prSet presAssocID="{CD9F3E3F-83CB-4294-998A-B063A804591D}" presName="node" presStyleLbl="node1" presStyleIdx="1" presStyleCnt="4">
        <dgm:presLayoutVars>
          <dgm:bulletEnabled val="1"/>
        </dgm:presLayoutVars>
      </dgm:prSet>
      <dgm:spPr/>
      <dgm:t>
        <a:bodyPr/>
        <a:lstStyle/>
        <a:p>
          <a:endParaRPr lang="en-US"/>
        </a:p>
      </dgm:t>
    </dgm:pt>
    <dgm:pt modelId="{C50F1E21-9CAB-428D-A090-F8D243483C26}" type="pres">
      <dgm:prSet presAssocID="{CD9F3E3F-83CB-4294-998A-B063A804591D}" presName="spNode" presStyleCnt="0"/>
      <dgm:spPr/>
      <dgm:t>
        <a:bodyPr/>
        <a:lstStyle/>
        <a:p>
          <a:endParaRPr lang="en-US"/>
        </a:p>
      </dgm:t>
    </dgm:pt>
    <dgm:pt modelId="{7B70590A-7791-4253-809A-2268704332BC}" type="pres">
      <dgm:prSet presAssocID="{88ACDCCF-F83F-42D1-9076-6CC7B85B5309}" presName="sibTrans" presStyleLbl="sibTrans1D1" presStyleIdx="1" presStyleCnt="4"/>
      <dgm:spPr/>
      <dgm:t>
        <a:bodyPr/>
        <a:lstStyle/>
        <a:p>
          <a:endParaRPr lang="en-US"/>
        </a:p>
      </dgm:t>
    </dgm:pt>
    <dgm:pt modelId="{B1DEBAFB-9F7B-4828-B501-BAFE2945C415}" type="pres">
      <dgm:prSet presAssocID="{3793B26B-637B-4D6D-A91B-50221F2BF9EF}" presName="node" presStyleLbl="node1" presStyleIdx="2" presStyleCnt="4">
        <dgm:presLayoutVars>
          <dgm:bulletEnabled val="1"/>
        </dgm:presLayoutVars>
      </dgm:prSet>
      <dgm:spPr/>
      <dgm:t>
        <a:bodyPr/>
        <a:lstStyle/>
        <a:p>
          <a:endParaRPr lang="en-US"/>
        </a:p>
      </dgm:t>
    </dgm:pt>
    <dgm:pt modelId="{1E9BC819-0AC0-49F0-A33D-6B8F1F0D6540}" type="pres">
      <dgm:prSet presAssocID="{3793B26B-637B-4D6D-A91B-50221F2BF9EF}" presName="spNode" presStyleCnt="0"/>
      <dgm:spPr/>
      <dgm:t>
        <a:bodyPr/>
        <a:lstStyle/>
        <a:p>
          <a:endParaRPr lang="en-US"/>
        </a:p>
      </dgm:t>
    </dgm:pt>
    <dgm:pt modelId="{F1284E05-362B-4E72-9679-7D1E63BF9777}" type="pres">
      <dgm:prSet presAssocID="{36715D68-79AB-464D-A3A4-1A2E5383653D}" presName="sibTrans" presStyleLbl="sibTrans1D1" presStyleIdx="2" presStyleCnt="4"/>
      <dgm:spPr/>
      <dgm:t>
        <a:bodyPr/>
        <a:lstStyle/>
        <a:p>
          <a:endParaRPr lang="en-US"/>
        </a:p>
      </dgm:t>
    </dgm:pt>
    <dgm:pt modelId="{83C09424-C8B3-4E2A-8B3A-4AD6669FCEB5}" type="pres">
      <dgm:prSet presAssocID="{C3D0D160-D5C5-477E-A854-2D3E66451B06}" presName="node" presStyleLbl="node1" presStyleIdx="3" presStyleCnt="4">
        <dgm:presLayoutVars>
          <dgm:bulletEnabled val="1"/>
        </dgm:presLayoutVars>
      </dgm:prSet>
      <dgm:spPr/>
      <dgm:t>
        <a:bodyPr/>
        <a:lstStyle/>
        <a:p>
          <a:endParaRPr lang="en-US"/>
        </a:p>
      </dgm:t>
    </dgm:pt>
    <dgm:pt modelId="{380C802C-C0BB-476E-B365-6FA07FF401ED}" type="pres">
      <dgm:prSet presAssocID="{C3D0D160-D5C5-477E-A854-2D3E66451B06}" presName="spNode" presStyleCnt="0"/>
      <dgm:spPr/>
      <dgm:t>
        <a:bodyPr/>
        <a:lstStyle/>
        <a:p>
          <a:endParaRPr lang="en-US"/>
        </a:p>
      </dgm:t>
    </dgm:pt>
    <dgm:pt modelId="{8674D4E1-BA72-4729-8BC1-8D61283DE832}" type="pres">
      <dgm:prSet presAssocID="{90616F0C-6865-480F-A19E-A60E28645F12}" presName="sibTrans" presStyleLbl="sibTrans1D1" presStyleIdx="3" presStyleCnt="4"/>
      <dgm:spPr/>
      <dgm:t>
        <a:bodyPr/>
        <a:lstStyle/>
        <a:p>
          <a:endParaRPr lang="en-US"/>
        </a:p>
      </dgm:t>
    </dgm:pt>
  </dgm:ptLst>
  <dgm:cxnLst>
    <dgm:cxn modelId="{DECD9514-985C-4AE3-921D-C78B9573C412}" srcId="{E686D05E-97F7-4B81-8F8E-97D1B56D3FCB}" destId="{C3D0D160-D5C5-477E-A854-2D3E66451B06}" srcOrd="3" destOrd="0" parTransId="{996DDEF6-562A-46D8-B26D-6B3E8E2F5FFD}" sibTransId="{90616F0C-6865-480F-A19E-A60E28645F12}"/>
    <dgm:cxn modelId="{C2986AD1-E5F6-42D0-BE32-7E2A18C2E67B}" type="presOf" srcId="{3793B26B-637B-4D6D-A91B-50221F2BF9EF}" destId="{B1DEBAFB-9F7B-4828-B501-BAFE2945C415}" srcOrd="0" destOrd="0" presId="urn:microsoft.com/office/officeart/2005/8/layout/cycle6"/>
    <dgm:cxn modelId="{48A7F82D-78C0-4402-9F1C-AA11DBA1E342}" type="presOf" srcId="{90616F0C-6865-480F-A19E-A60E28645F12}" destId="{8674D4E1-BA72-4729-8BC1-8D61283DE832}" srcOrd="0" destOrd="0" presId="urn:microsoft.com/office/officeart/2005/8/layout/cycle6"/>
    <dgm:cxn modelId="{9FAB5B40-7E97-4AAF-BAFF-33102D607E26}" type="presOf" srcId="{E686D05E-97F7-4B81-8F8E-97D1B56D3FCB}" destId="{6F225C08-5373-4ED4-B156-82C3889FE4CB}" srcOrd="0" destOrd="0" presId="urn:microsoft.com/office/officeart/2005/8/layout/cycle6"/>
    <dgm:cxn modelId="{4D046013-39DF-4181-A653-48ECB7831F0C}" type="presOf" srcId="{63A703F2-4F49-427D-B332-3293FA26B9FC}" destId="{71F8D15D-2953-4D8E-AB09-92228B872F6E}" srcOrd="0" destOrd="0" presId="urn:microsoft.com/office/officeart/2005/8/layout/cycle6"/>
    <dgm:cxn modelId="{28020C18-D1B2-43F3-9D07-C44FE5C2FEA0}" type="presOf" srcId="{CD9F3E3F-83CB-4294-998A-B063A804591D}" destId="{D9D38B3F-822A-4A89-913C-3849E096FB73}" srcOrd="0" destOrd="0" presId="urn:microsoft.com/office/officeart/2005/8/layout/cycle6"/>
    <dgm:cxn modelId="{0838E02E-387B-4E2C-82FF-BC9B858616BA}" type="presOf" srcId="{C3D0D160-D5C5-477E-A854-2D3E66451B06}" destId="{83C09424-C8B3-4E2A-8B3A-4AD6669FCEB5}" srcOrd="0" destOrd="0" presId="urn:microsoft.com/office/officeart/2005/8/layout/cycle6"/>
    <dgm:cxn modelId="{B6ED5F6D-EE3A-487F-B448-DA6D52B67115}" type="presOf" srcId="{88ACDCCF-F83F-42D1-9076-6CC7B85B5309}" destId="{7B70590A-7791-4253-809A-2268704332BC}" srcOrd="0" destOrd="0" presId="urn:microsoft.com/office/officeart/2005/8/layout/cycle6"/>
    <dgm:cxn modelId="{3AA5C75E-19C2-4120-98FB-152B021BC898}" srcId="{E686D05E-97F7-4B81-8F8E-97D1B56D3FCB}" destId="{CD9F3E3F-83CB-4294-998A-B063A804591D}" srcOrd="1" destOrd="0" parTransId="{D7F5EE3D-DB40-49A2-B173-4FE485D230EB}" sibTransId="{88ACDCCF-F83F-42D1-9076-6CC7B85B5309}"/>
    <dgm:cxn modelId="{82B33040-8D9A-46B3-A898-BACBD7D61297}" type="presOf" srcId="{36715D68-79AB-464D-A3A4-1A2E5383653D}" destId="{F1284E05-362B-4E72-9679-7D1E63BF9777}" srcOrd="0" destOrd="0" presId="urn:microsoft.com/office/officeart/2005/8/layout/cycle6"/>
    <dgm:cxn modelId="{952CFD3C-23C5-4D6D-A71B-1BCC639F8646}" type="presOf" srcId="{0EDF93F9-6C36-4A8A-A05E-9C9B2EF58592}" destId="{B982B7B0-56D1-4B35-ADC5-4B8DE624F3E8}" srcOrd="0" destOrd="0" presId="urn:microsoft.com/office/officeart/2005/8/layout/cycle6"/>
    <dgm:cxn modelId="{1A9EB610-D4A6-47BA-B9C8-C13C49E331BA}" srcId="{E686D05E-97F7-4B81-8F8E-97D1B56D3FCB}" destId="{0EDF93F9-6C36-4A8A-A05E-9C9B2EF58592}" srcOrd="0" destOrd="0" parTransId="{69008328-4EDE-43F4-8AFA-2EABDB4206D0}" sibTransId="{63A703F2-4F49-427D-B332-3293FA26B9FC}"/>
    <dgm:cxn modelId="{A92010FB-75CC-4F2F-BF18-C4DCCB79FD06}" srcId="{E686D05E-97F7-4B81-8F8E-97D1B56D3FCB}" destId="{3793B26B-637B-4D6D-A91B-50221F2BF9EF}" srcOrd="2" destOrd="0" parTransId="{3B2159CF-4333-4631-8B8A-70DD6E74167E}" sibTransId="{36715D68-79AB-464D-A3A4-1A2E5383653D}"/>
    <dgm:cxn modelId="{FFA08166-64CD-4631-B59B-780FD4D3C32C}" type="presParOf" srcId="{6F225C08-5373-4ED4-B156-82C3889FE4CB}" destId="{B982B7B0-56D1-4B35-ADC5-4B8DE624F3E8}" srcOrd="0" destOrd="0" presId="urn:microsoft.com/office/officeart/2005/8/layout/cycle6"/>
    <dgm:cxn modelId="{5B092401-9A88-4512-B467-1ABD7838BF16}" type="presParOf" srcId="{6F225C08-5373-4ED4-B156-82C3889FE4CB}" destId="{D421B78E-E675-4C2A-8F48-A82C9A1C94B4}" srcOrd="1" destOrd="0" presId="urn:microsoft.com/office/officeart/2005/8/layout/cycle6"/>
    <dgm:cxn modelId="{3BFC4582-C7E8-4CAB-A7FB-985A5DFD8CD4}" type="presParOf" srcId="{6F225C08-5373-4ED4-B156-82C3889FE4CB}" destId="{71F8D15D-2953-4D8E-AB09-92228B872F6E}" srcOrd="2" destOrd="0" presId="urn:microsoft.com/office/officeart/2005/8/layout/cycle6"/>
    <dgm:cxn modelId="{1401BC8A-9906-45E5-8F22-EFE3F724BCB1}" type="presParOf" srcId="{6F225C08-5373-4ED4-B156-82C3889FE4CB}" destId="{D9D38B3F-822A-4A89-913C-3849E096FB73}" srcOrd="3" destOrd="0" presId="urn:microsoft.com/office/officeart/2005/8/layout/cycle6"/>
    <dgm:cxn modelId="{19DB5E13-2FDB-4B36-9A3B-A22662BBE71C}" type="presParOf" srcId="{6F225C08-5373-4ED4-B156-82C3889FE4CB}" destId="{C50F1E21-9CAB-428D-A090-F8D243483C26}" srcOrd="4" destOrd="0" presId="urn:microsoft.com/office/officeart/2005/8/layout/cycle6"/>
    <dgm:cxn modelId="{E2443365-E83C-48F9-8C40-B71B3C0AF12F}" type="presParOf" srcId="{6F225C08-5373-4ED4-B156-82C3889FE4CB}" destId="{7B70590A-7791-4253-809A-2268704332BC}" srcOrd="5" destOrd="0" presId="urn:microsoft.com/office/officeart/2005/8/layout/cycle6"/>
    <dgm:cxn modelId="{8D03A666-3328-4558-B7FB-1DB720EE7ED1}" type="presParOf" srcId="{6F225C08-5373-4ED4-B156-82C3889FE4CB}" destId="{B1DEBAFB-9F7B-4828-B501-BAFE2945C415}" srcOrd="6" destOrd="0" presId="urn:microsoft.com/office/officeart/2005/8/layout/cycle6"/>
    <dgm:cxn modelId="{0EC92558-FEA1-4495-ADE3-83870F44682D}" type="presParOf" srcId="{6F225C08-5373-4ED4-B156-82C3889FE4CB}" destId="{1E9BC819-0AC0-49F0-A33D-6B8F1F0D6540}" srcOrd="7" destOrd="0" presId="urn:microsoft.com/office/officeart/2005/8/layout/cycle6"/>
    <dgm:cxn modelId="{40FCEA37-9E78-4E97-8517-56383F823C6F}" type="presParOf" srcId="{6F225C08-5373-4ED4-B156-82C3889FE4CB}" destId="{F1284E05-362B-4E72-9679-7D1E63BF9777}" srcOrd="8" destOrd="0" presId="urn:microsoft.com/office/officeart/2005/8/layout/cycle6"/>
    <dgm:cxn modelId="{A74D6BD6-4E8A-4FAA-B1F1-3886251427C8}" type="presParOf" srcId="{6F225C08-5373-4ED4-B156-82C3889FE4CB}" destId="{83C09424-C8B3-4E2A-8B3A-4AD6669FCEB5}" srcOrd="9" destOrd="0" presId="urn:microsoft.com/office/officeart/2005/8/layout/cycle6"/>
    <dgm:cxn modelId="{EDD5E7E3-C062-4F4C-9384-F32AB445ABB6}" type="presParOf" srcId="{6F225C08-5373-4ED4-B156-82C3889FE4CB}" destId="{380C802C-C0BB-476E-B365-6FA07FF401ED}" srcOrd="10" destOrd="0" presId="urn:microsoft.com/office/officeart/2005/8/layout/cycle6"/>
    <dgm:cxn modelId="{86E7424D-463A-4998-95AF-2AA5E1FF2126}" type="presParOf" srcId="{6F225C08-5373-4ED4-B156-82C3889FE4CB}" destId="{8674D4E1-BA72-4729-8BC1-8D61283DE832}" srcOrd="11"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9E902E-D2C9-49F7-85FA-CA15CA8906A9}"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42EF5248-37FF-4CD7-BFDA-76375AC83968}">
      <dgm:prSet phldrT="[Text]"/>
      <dgm:spPr/>
      <dgm:t>
        <a:bodyPr/>
        <a:lstStyle/>
        <a:p>
          <a:r>
            <a:rPr lang="en-US" dirty="0" smtClean="0"/>
            <a:t>1) Differentiated Instruction</a:t>
          </a:r>
          <a:endParaRPr lang="en-US" dirty="0"/>
        </a:p>
      </dgm:t>
    </dgm:pt>
    <dgm:pt modelId="{7E6D2C1B-079F-4B3A-AACD-1CECF840B475}" type="parTrans" cxnId="{A7B19EE1-7A13-4E66-970D-21A3F1F35865}">
      <dgm:prSet/>
      <dgm:spPr/>
      <dgm:t>
        <a:bodyPr/>
        <a:lstStyle/>
        <a:p>
          <a:endParaRPr lang="en-US"/>
        </a:p>
      </dgm:t>
    </dgm:pt>
    <dgm:pt modelId="{0B1F3852-58C3-4568-90C3-958877534091}" type="sibTrans" cxnId="{A7B19EE1-7A13-4E66-970D-21A3F1F35865}">
      <dgm:prSet/>
      <dgm:spPr/>
      <dgm:t>
        <a:bodyPr/>
        <a:lstStyle/>
        <a:p>
          <a:endParaRPr lang="en-US"/>
        </a:p>
      </dgm:t>
    </dgm:pt>
    <dgm:pt modelId="{3D2F3AC3-0271-42A8-BFCA-0BD5A62AF8C8}">
      <dgm:prSet phldrT="[Text]"/>
      <dgm:spPr/>
      <dgm:t>
        <a:bodyPr/>
        <a:lstStyle/>
        <a:p>
          <a:r>
            <a:rPr lang="en-US" dirty="0" smtClean="0"/>
            <a:t>2) Dynamic Learning Environments</a:t>
          </a:r>
          <a:endParaRPr lang="en-US" dirty="0"/>
        </a:p>
      </dgm:t>
    </dgm:pt>
    <dgm:pt modelId="{5789A226-988E-4A65-998B-E075E294A2C6}" type="parTrans" cxnId="{D245D655-657D-48EA-AA2E-C37CF372FAF5}">
      <dgm:prSet/>
      <dgm:spPr/>
      <dgm:t>
        <a:bodyPr/>
        <a:lstStyle/>
        <a:p>
          <a:endParaRPr lang="en-US"/>
        </a:p>
      </dgm:t>
    </dgm:pt>
    <dgm:pt modelId="{52BE51F7-197D-4CED-AE8E-6F4C0C2A6B74}" type="sibTrans" cxnId="{D245D655-657D-48EA-AA2E-C37CF372FAF5}">
      <dgm:prSet/>
      <dgm:spPr/>
      <dgm:t>
        <a:bodyPr/>
        <a:lstStyle/>
        <a:p>
          <a:endParaRPr lang="en-US"/>
        </a:p>
      </dgm:t>
    </dgm:pt>
    <dgm:pt modelId="{BDD032C7-5D5B-44B6-9ED1-1A085B1A998E}">
      <dgm:prSet phldrT="[Text]"/>
      <dgm:spPr/>
      <dgm:t>
        <a:bodyPr/>
        <a:lstStyle/>
        <a:p>
          <a:r>
            <a:rPr lang="en-US" dirty="0" smtClean="0"/>
            <a:t>3) Unique opportunities to create, collaborate and communicate</a:t>
          </a:r>
          <a:endParaRPr lang="en-US" dirty="0"/>
        </a:p>
      </dgm:t>
    </dgm:pt>
    <dgm:pt modelId="{B1EF021C-45DB-45D9-A356-11CA04DBF9EB}" type="parTrans" cxnId="{18F804B4-8E6D-48F2-9115-C33311D541F7}">
      <dgm:prSet/>
      <dgm:spPr/>
      <dgm:t>
        <a:bodyPr/>
        <a:lstStyle/>
        <a:p>
          <a:endParaRPr lang="en-US"/>
        </a:p>
      </dgm:t>
    </dgm:pt>
    <dgm:pt modelId="{6FED7A44-E7BD-44C0-BA30-6F78A4854172}" type="sibTrans" cxnId="{18F804B4-8E6D-48F2-9115-C33311D541F7}">
      <dgm:prSet/>
      <dgm:spPr/>
      <dgm:t>
        <a:bodyPr/>
        <a:lstStyle/>
        <a:p>
          <a:endParaRPr lang="en-US"/>
        </a:p>
      </dgm:t>
    </dgm:pt>
    <dgm:pt modelId="{A1E39D4F-4035-4EC3-9756-6FBB384BBA2A}" type="pres">
      <dgm:prSet presAssocID="{269E902E-D2C9-49F7-85FA-CA15CA8906A9}" presName="linear" presStyleCnt="0">
        <dgm:presLayoutVars>
          <dgm:animLvl val="lvl"/>
          <dgm:resizeHandles val="exact"/>
        </dgm:presLayoutVars>
      </dgm:prSet>
      <dgm:spPr/>
      <dgm:t>
        <a:bodyPr/>
        <a:lstStyle/>
        <a:p>
          <a:endParaRPr lang="en-US"/>
        </a:p>
      </dgm:t>
    </dgm:pt>
    <dgm:pt modelId="{D87468DD-2B13-460F-8F03-D5C7C749B76E}" type="pres">
      <dgm:prSet presAssocID="{42EF5248-37FF-4CD7-BFDA-76375AC83968}" presName="parentText" presStyleLbl="node1" presStyleIdx="0" presStyleCnt="3">
        <dgm:presLayoutVars>
          <dgm:chMax val="0"/>
          <dgm:bulletEnabled val="1"/>
        </dgm:presLayoutVars>
      </dgm:prSet>
      <dgm:spPr/>
      <dgm:t>
        <a:bodyPr/>
        <a:lstStyle/>
        <a:p>
          <a:endParaRPr lang="en-US"/>
        </a:p>
      </dgm:t>
    </dgm:pt>
    <dgm:pt modelId="{2AA2FEAB-6B66-43D7-A2D8-C08A7319E58E}" type="pres">
      <dgm:prSet presAssocID="{0B1F3852-58C3-4568-90C3-958877534091}" presName="spacer" presStyleCnt="0"/>
      <dgm:spPr/>
    </dgm:pt>
    <dgm:pt modelId="{CBFA8C4D-034D-4D43-B50D-FAF2ADE6F1C6}" type="pres">
      <dgm:prSet presAssocID="{3D2F3AC3-0271-42A8-BFCA-0BD5A62AF8C8}" presName="parentText" presStyleLbl="node1" presStyleIdx="1" presStyleCnt="3">
        <dgm:presLayoutVars>
          <dgm:chMax val="0"/>
          <dgm:bulletEnabled val="1"/>
        </dgm:presLayoutVars>
      </dgm:prSet>
      <dgm:spPr/>
      <dgm:t>
        <a:bodyPr/>
        <a:lstStyle/>
        <a:p>
          <a:endParaRPr lang="en-US"/>
        </a:p>
      </dgm:t>
    </dgm:pt>
    <dgm:pt modelId="{F97CE94F-7334-480E-BAF6-4FB815CE2966}" type="pres">
      <dgm:prSet presAssocID="{52BE51F7-197D-4CED-AE8E-6F4C0C2A6B74}" presName="spacer" presStyleCnt="0"/>
      <dgm:spPr/>
    </dgm:pt>
    <dgm:pt modelId="{DB9584E1-FCC8-4713-8D27-105144E49938}" type="pres">
      <dgm:prSet presAssocID="{BDD032C7-5D5B-44B6-9ED1-1A085B1A998E}" presName="parentText" presStyleLbl="node1" presStyleIdx="2" presStyleCnt="3">
        <dgm:presLayoutVars>
          <dgm:chMax val="0"/>
          <dgm:bulletEnabled val="1"/>
        </dgm:presLayoutVars>
      </dgm:prSet>
      <dgm:spPr/>
      <dgm:t>
        <a:bodyPr/>
        <a:lstStyle/>
        <a:p>
          <a:endParaRPr lang="en-US"/>
        </a:p>
      </dgm:t>
    </dgm:pt>
  </dgm:ptLst>
  <dgm:cxnLst>
    <dgm:cxn modelId="{D245D655-657D-48EA-AA2E-C37CF372FAF5}" srcId="{269E902E-D2C9-49F7-85FA-CA15CA8906A9}" destId="{3D2F3AC3-0271-42A8-BFCA-0BD5A62AF8C8}" srcOrd="1" destOrd="0" parTransId="{5789A226-988E-4A65-998B-E075E294A2C6}" sibTransId="{52BE51F7-197D-4CED-AE8E-6F4C0C2A6B74}"/>
    <dgm:cxn modelId="{9B4D4E2E-601E-4834-8FD8-C85A9721663E}" type="presOf" srcId="{BDD032C7-5D5B-44B6-9ED1-1A085B1A998E}" destId="{DB9584E1-FCC8-4713-8D27-105144E49938}" srcOrd="0" destOrd="0" presId="urn:microsoft.com/office/officeart/2005/8/layout/vList2"/>
    <dgm:cxn modelId="{18F804B4-8E6D-48F2-9115-C33311D541F7}" srcId="{269E902E-D2C9-49F7-85FA-CA15CA8906A9}" destId="{BDD032C7-5D5B-44B6-9ED1-1A085B1A998E}" srcOrd="2" destOrd="0" parTransId="{B1EF021C-45DB-45D9-A356-11CA04DBF9EB}" sibTransId="{6FED7A44-E7BD-44C0-BA30-6F78A4854172}"/>
    <dgm:cxn modelId="{D4C9F58C-7496-48B2-B808-5FA4FEF2D23D}" type="presOf" srcId="{42EF5248-37FF-4CD7-BFDA-76375AC83968}" destId="{D87468DD-2B13-460F-8F03-D5C7C749B76E}" srcOrd="0" destOrd="0" presId="urn:microsoft.com/office/officeart/2005/8/layout/vList2"/>
    <dgm:cxn modelId="{1C09B668-9883-407E-ABD7-C73129938F6C}" type="presOf" srcId="{269E902E-D2C9-49F7-85FA-CA15CA8906A9}" destId="{A1E39D4F-4035-4EC3-9756-6FBB384BBA2A}" srcOrd="0" destOrd="0" presId="urn:microsoft.com/office/officeart/2005/8/layout/vList2"/>
    <dgm:cxn modelId="{F79EB85A-4E42-41C8-BDB0-4C44CB27EB02}" type="presOf" srcId="{3D2F3AC3-0271-42A8-BFCA-0BD5A62AF8C8}" destId="{CBFA8C4D-034D-4D43-B50D-FAF2ADE6F1C6}" srcOrd="0" destOrd="0" presId="urn:microsoft.com/office/officeart/2005/8/layout/vList2"/>
    <dgm:cxn modelId="{A7B19EE1-7A13-4E66-970D-21A3F1F35865}" srcId="{269E902E-D2C9-49F7-85FA-CA15CA8906A9}" destId="{42EF5248-37FF-4CD7-BFDA-76375AC83968}" srcOrd="0" destOrd="0" parTransId="{7E6D2C1B-079F-4B3A-AACD-1CECF840B475}" sibTransId="{0B1F3852-58C3-4568-90C3-958877534091}"/>
    <dgm:cxn modelId="{3A392F9B-AA49-4CCF-A551-DC586A0D54FF}" type="presParOf" srcId="{A1E39D4F-4035-4EC3-9756-6FBB384BBA2A}" destId="{D87468DD-2B13-460F-8F03-D5C7C749B76E}" srcOrd="0" destOrd="0" presId="urn:microsoft.com/office/officeart/2005/8/layout/vList2"/>
    <dgm:cxn modelId="{A87C89CC-83C8-4C62-AD7E-7E7BE5779F1B}" type="presParOf" srcId="{A1E39D4F-4035-4EC3-9756-6FBB384BBA2A}" destId="{2AA2FEAB-6B66-43D7-A2D8-C08A7319E58E}" srcOrd="1" destOrd="0" presId="urn:microsoft.com/office/officeart/2005/8/layout/vList2"/>
    <dgm:cxn modelId="{07C7F2C2-B876-404F-A875-F1951031F9EC}" type="presParOf" srcId="{A1E39D4F-4035-4EC3-9756-6FBB384BBA2A}" destId="{CBFA8C4D-034D-4D43-B50D-FAF2ADE6F1C6}" srcOrd="2" destOrd="0" presId="urn:microsoft.com/office/officeart/2005/8/layout/vList2"/>
    <dgm:cxn modelId="{CCB88D5B-1FBD-4ED9-A298-AA6BD304BF38}" type="presParOf" srcId="{A1E39D4F-4035-4EC3-9756-6FBB384BBA2A}" destId="{F97CE94F-7334-480E-BAF6-4FB815CE2966}" srcOrd="3" destOrd="0" presId="urn:microsoft.com/office/officeart/2005/8/layout/vList2"/>
    <dgm:cxn modelId="{0811EE46-F0EF-42C2-B7E4-2C944B6A8383}" type="presParOf" srcId="{A1E39D4F-4035-4EC3-9756-6FBB384BBA2A}" destId="{DB9584E1-FCC8-4713-8D27-105144E49938}"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CF1286-8373-4E6D-B914-E3A0649C563B}" type="doc">
      <dgm:prSet loTypeId="urn:microsoft.com/office/officeart/2005/8/layout/matrix1" loCatId="matrix" qsTypeId="urn:microsoft.com/office/officeart/2005/8/quickstyle/simple5" qsCatId="simple" csTypeId="urn:microsoft.com/office/officeart/2005/8/colors/colorful3" csCatId="colorful" phldr="1"/>
      <dgm:spPr/>
      <dgm:t>
        <a:bodyPr/>
        <a:lstStyle/>
        <a:p>
          <a:endParaRPr lang="en-US"/>
        </a:p>
      </dgm:t>
    </dgm:pt>
    <dgm:pt modelId="{51DCE331-29F9-4535-A08A-C02AFDFB74DD}">
      <dgm:prSet phldrT="[Text]"/>
      <dgm:spPr/>
      <dgm:t>
        <a:bodyPr/>
        <a:lstStyle/>
        <a:p>
          <a:r>
            <a:rPr lang="en-US" dirty="0" smtClean="0"/>
            <a:t>21</a:t>
          </a:r>
          <a:r>
            <a:rPr lang="en-US" baseline="30000" dirty="0" smtClean="0"/>
            <a:t>st</a:t>
          </a:r>
          <a:r>
            <a:rPr lang="en-US" dirty="0" smtClean="0"/>
            <a:t> Century </a:t>
          </a:r>
        </a:p>
        <a:p>
          <a:r>
            <a:rPr lang="en-US" dirty="0" smtClean="0"/>
            <a:t>Student</a:t>
          </a:r>
          <a:endParaRPr lang="en-US" dirty="0"/>
        </a:p>
      </dgm:t>
    </dgm:pt>
    <dgm:pt modelId="{5E8A65FB-39B5-4263-964F-AC168820883E}" type="parTrans" cxnId="{E250171C-A80D-4363-B8E8-12979A42233D}">
      <dgm:prSet/>
      <dgm:spPr/>
      <dgm:t>
        <a:bodyPr/>
        <a:lstStyle/>
        <a:p>
          <a:endParaRPr lang="en-US"/>
        </a:p>
      </dgm:t>
    </dgm:pt>
    <dgm:pt modelId="{3ABB5E58-B65A-4731-A71D-DA3D7265A796}" type="sibTrans" cxnId="{E250171C-A80D-4363-B8E8-12979A42233D}">
      <dgm:prSet/>
      <dgm:spPr/>
      <dgm:t>
        <a:bodyPr/>
        <a:lstStyle/>
        <a:p>
          <a:endParaRPr lang="en-US"/>
        </a:p>
      </dgm:t>
    </dgm:pt>
    <dgm:pt modelId="{51F63FD6-A8B9-49DD-B73C-3398879EFFB8}">
      <dgm:prSet phldrT="[Text]" custT="1"/>
      <dgm:spPr/>
      <dgm:t>
        <a:bodyPr/>
        <a:lstStyle/>
        <a:p>
          <a:r>
            <a:rPr lang="en-US" sz="3600" dirty="0" smtClean="0"/>
            <a:t>Collaboration</a:t>
          </a:r>
          <a:endParaRPr lang="en-US" sz="3600" dirty="0"/>
        </a:p>
      </dgm:t>
    </dgm:pt>
    <dgm:pt modelId="{1846822A-6E11-47D6-8148-D572DB86F0B3}" type="parTrans" cxnId="{F7B041F0-3033-4479-B60A-34356263726D}">
      <dgm:prSet/>
      <dgm:spPr/>
      <dgm:t>
        <a:bodyPr/>
        <a:lstStyle/>
        <a:p>
          <a:endParaRPr lang="en-US"/>
        </a:p>
      </dgm:t>
    </dgm:pt>
    <dgm:pt modelId="{BC847DE9-7DB8-4667-A42D-53A943106D72}" type="sibTrans" cxnId="{F7B041F0-3033-4479-B60A-34356263726D}">
      <dgm:prSet/>
      <dgm:spPr/>
      <dgm:t>
        <a:bodyPr/>
        <a:lstStyle/>
        <a:p>
          <a:endParaRPr lang="en-US"/>
        </a:p>
      </dgm:t>
    </dgm:pt>
    <dgm:pt modelId="{A2C77C9B-F108-414C-A682-0BE0DC1A0A6D}">
      <dgm:prSet phldrT="[Text]" custT="1"/>
      <dgm:spPr/>
      <dgm:t>
        <a:bodyPr/>
        <a:lstStyle/>
        <a:p>
          <a:r>
            <a:rPr lang="en-US" sz="3600" dirty="0" smtClean="0"/>
            <a:t>Communication</a:t>
          </a:r>
          <a:endParaRPr lang="en-US" sz="3600" dirty="0"/>
        </a:p>
      </dgm:t>
    </dgm:pt>
    <dgm:pt modelId="{2078ADA5-DFA0-43AC-9ADC-1B19BD9BAB20}" type="parTrans" cxnId="{2340A88E-2857-403C-93F4-82E00F05B993}">
      <dgm:prSet/>
      <dgm:spPr/>
      <dgm:t>
        <a:bodyPr/>
        <a:lstStyle/>
        <a:p>
          <a:endParaRPr lang="en-US"/>
        </a:p>
      </dgm:t>
    </dgm:pt>
    <dgm:pt modelId="{3302E4DB-A176-4599-9319-706539C64BC0}" type="sibTrans" cxnId="{2340A88E-2857-403C-93F4-82E00F05B993}">
      <dgm:prSet/>
      <dgm:spPr/>
      <dgm:t>
        <a:bodyPr/>
        <a:lstStyle/>
        <a:p>
          <a:endParaRPr lang="en-US"/>
        </a:p>
      </dgm:t>
    </dgm:pt>
    <dgm:pt modelId="{696ABE82-F06A-4ACD-9C07-A7D12B899128}">
      <dgm:prSet phldrT="[Text]" custT="1"/>
      <dgm:spPr/>
      <dgm:t>
        <a:bodyPr/>
        <a:lstStyle/>
        <a:p>
          <a:r>
            <a:rPr lang="en-US" sz="3600" dirty="0" smtClean="0"/>
            <a:t>Creativity</a:t>
          </a:r>
          <a:endParaRPr lang="en-US" sz="3600" dirty="0"/>
        </a:p>
      </dgm:t>
    </dgm:pt>
    <dgm:pt modelId="{F5A223F5-580F-4CB3-82D5-4E98D72551F9}" type="parTrans" cxnId="{39BF30FC-9475-4F7F-AAB9-538AEFDD5A9E}">
      <dgm:prSet/>
      <dgm:spPr/>
      <dgm:t>
        <a:bodyPr/>
        <a:lstStyle/>
        <a:p>
          <a:endParaRPr lang="en-US"/>
        </a:p>
      </dgm:t>
    </dgm:pt>
    <dgm:pt modelId="{C64CF579-4C34-4EDB-94CA-3384A3C47F98}" type="sibTrans" cxnId="{39BF30FC-9475-4F7F-AAB9-538AEFDD5A9E}">
      <dgm:prSet/>
      <dgm:spPr/>
      <dgm:t>
        <a:bodyPr/>
        <a:lstStyle/>
        <a:p>
          <a:endParaRPr lang="en-US"/>
        </a:p>
      </dgm:t>
    </dgm:pt>
    <dgm:pt modelId="{AECC63A4-260E-47F7-B36B-4D66ADEC3A33}">
      <dgm:prSet phldrT="[Text]" custT="1"/>
      <dgm:spPr/>
      <dgm:t>
        <a:bodyPr/>
        <a:lstStyle/>
        <a:p>
          <a:r>
            <a:rPr lang="en-US" sz="3200" dirty="0" smtClean="0"/>
            <a:t>Critical Thinking</a:t>
          </a:r>
          <a:endParaRPr lang="en-US" sz="3200" dirty="0"/>
        </a:p>
      </dgm:t>
    </dgm:pt>
    <dgm:pt modelId="{4CDD65C5-9AE8-4A0C-BA28-9EE8DAEE9560}" type="parTrans" cxnId="{47FC90E1-532E-4CFB-814D-FF07E7449408}">
      <dgm:prSet/>
      <dgm:spPr/>
      <dgm:t>
        <a:bodyPr/>
        <a:lstStyle/>
        <a:p>
          <a:endParaRPr lang="en-US"/>
        </a:p>
      </dgm:t>
    </dgm:pt>
    <dgm:pt modelId="{A36F775A-BEEE-46F9-A560-BB6117356D22}" type="sibTrans" cxnId="{47FC90E1-532E-4CFB-814D-FF07E7449408}">
      <dgm:prSet/>
      <dgm:spPr/>
      <dgm:t>
        <a:bodyPr/>
        <a:lstStyle/>
        <a:p>
          <a:endParaRPr lang="en-US"/>
        </a:p>
      </dgm:t>
    </dgm:pt>
    <dgm:pt modelId="{9DCABB3D-5720-43AE-ADB3-D966B1DFDC41}" type="pres">
      <dgm:prSet presAssocID="{1CCF1286-8373-4E6D-B914-E3A0649C563B}" presName="diagram" presStyleCnt="0">
        <dgm:presLayoutVars>
          <dgm:chMax val="1"/>
          <dgm:dir/>
          <dgm:animLvl val="ctr"/>
          <dgm:resizeHandles val="exact"/>
        </dgm:presLayoutVars>
      </dgm:prSet>
      <dgm:spPr/>
      <dgm:t>
        <a:bodyPr/>
        <a:lstStyle/>
        <a:p>
          <a:endParaRPr lang="en-US"/>
        </a:p>
      </dgm:t>
    </dgm:pt>
    <dgm:pt modelId="{BE452B33-D109-4A2E-9FBC-4AE4331A91CD}" type="pres">
      <dgm:prSet presAssocID="{1CCF1286-8373-4E6D-B914-E3A0649C563B}" presName="matrix" presStyleCnt="0"/>
      <dgm:spPr/>
    </dgm:pt>
    <dgm:pt modelId="{53534923-012A-49D9-9A5F-EEC318D93C16}" type="pres">
      <dgm:prSet presAssocID="{1CCF1286-8373-4E6D-B914-E3A0649C563B}" presName="tile1" presStyleLbl="node1" presStyleIdx="0" presStyleCnt="4"/>
      <dgm:spPr/>
      <dgm:t>
        <a:bodyPr/>
        <a:lstStyle/>
        <a:p>
          <a:endParaRPr lang="en-US"/>
        </a:p>
      </dgm:t>
    </dgm:pt>
    <dgm:pt modelId="{B23E47D8-52C8-4AD0-9998-6CB953646852}" type="pres">
      <dgm:prSet presAssocID="{1CCF1286-8373-4E6D-B914-E3A0649C563B}" presName="tile1text" presStyleLbl="node1" presStyleIdx="0" presStyleCnt="4">
        <dgm:presLayoutVars>
          <dgm:chMax val="0"/>
          <dgm:chPref val="0"/>
          <dgm:bulletEnabled val="1"/>
        </dgm:presLayoutVars>
      </dgm:prSet>
      <dgm:spPr/>
      <dgm:t>
        <a:bodyPr/>
        <a:lstStyle/>
        <a:p>
          <a:endParaRPr lang="en-US"/>
        </a:p>
      </dgm:t>
    </dgm:pt>
    <dgm:pt modelId="{5B4741A4-B6CF-47FA-ACF1-C620E06806F0}" type="pres">
      <dgm:prSet presAssocID="{1CCF1286-8373-4E6D-B914-E3A0649C563B}" presName="tile2" presStyleLbl="node1" presStyleIdx="1" presStyleCnt="4"/>
      <dgm:spPr/>
      <dgm:t>
        <a:bodyPr/>
        <a:lstStyle/>
        <a:p>
          <a:endParaRPr lang="en-US"/>
        </a:p>
      </dgm:t>
    </dgm:pt>
    <dgm:pt modelId="{20B76EF1-7EC0-4091-B045-B40C6A88684F}" type="pres">
      <dgm:prSet presAssocID="{1CCF1286-8373-4E6D-B914-E3A0649C563B}" presName="tile2text" presStyleLbl="node1" presStyleIdx="1" presStyleCnt="4">
        <dgm:presLayoutVars>
          <dgm:chMax val="0"/>
          <dgm:chPref val="0"/>
          <dgm:bulletEnabled val="1"/>
        </dgm:presLayoutVars>
      </dgm:prSet>
      <dgm:spPr/>
      <dgm:t>
        <a:bodyPr/>
        <a:lstStyle/>
        <a:p>
          <a:endParaRPr lang="en-US"/>
        </a:p>
      </dgm:t>
    </dgm:pt>
    <dgm:pt modelId="{23080DD2-DF96-49A1-8D89-C09DB7518280}" type="pres">
      <dgm:prSet presAssocID="{1CCF1286-8373-4E6D-B914-E3A0649C563B}" presName="tile3" presStyleLbl="node1" presStyleIdx="2" presStyleCnt="4"/>
      <dgm:spPr/>
      <dgm:t>
        <a:bodyPr/>
        <a:lstStyle/>
        <a:p>
          <a:endParaRPr lang="en-US"/>
        </a:p>
      </dgm:t>
    </dgm:pt>
    <dgm:pt modelId="{1EF6F8DB-EAAA-4933-90C8-EB6B0EFF82C1}" type="pres">
      <dgm:prSet presAssocID="{1CCF1286-8373-4E6D-B914-E3A0649C563B}" presName="tile3text" presStyleLbl="node1" presStyleIdx="2" presStyleCnt="4">
        <dgm:presLayoutVars>
          <dgm:chMax val="0"/>
          <dgm:chPref val="0"/>
          <dgm:bulletEnabled val="1"/>
        </dgm:presLayoutVars>
      </dgm:prSet>
      <dgm:spPr/>
      <dgm:t>
        <a:bodyPr/>
        <a:lstStyle/>
        <a:p>
          <a:endParaRPr lang="en-US"/>
        </a:p>
      </dgm:t>
    </dgm:pt>
    <dgm:pt modelId="{A92CAA73-FA09-40A6-A2A5-0830AD16361C}" type="pres">
      <dgm:prSet presAssocID="{1CCF1286-8373-4E6D-B914-E3A0649C563B}" presName="tile4" presStyleLbl="node1" presStyleIdx="3" presStyleCnt="4"/>
      <dgm:spPr/>
      <dgm:t>
        <a:bodyPr/>
        <a:lstStyle/>
        <a:p>
          <a:endParaRPr lang="en-US"/>
        </a:p>
      </dgm:t>
    </dgm:pt>
    <dgm:pt modelId="{40724E94-44D1-43C0-AA6E-CF57992919D7}" type="pres">
      <dgm:prSet presAssocID="{1CCF1286-8373-4E6D-B914-E3A0649C563B}" presName="tile4text" presStyleLbl="node1" presStyleIdx="3" presStyleCnt="4">
        <dgm:presLayoutVars>
          <dgm:chMax val="0"/>
          <dgm:chPref val="0"/>
          <dgm:bulletEnabled val="1"/>
        </dgm:presLayoutVars>
      </dgm:prSet>
      <dgm:spPr/>
      <dgm:t>
        <a:bodyPr/>
        <a:lstStyle/>
        <a:p>
          <a:endParaRPr lang="en-US"/>
        </a:p>
      </dgm:t>
    </dgm:pt>
    <dgm:pt modelId="{80DDA38A-C634-45E6-9732-B00C549F8459}" type="pres">
      <dgm:prSet presAssocID="{1CCF1286-8373-4E6D-B914-E3A0649C563B}" presName="centerTile" presStyleLbl="fgShp" presStyleIdx="0" presStyleCnt="1">
        <dgm:presLayoutVars>
          <dgm:chMax val="0"/>
          <dgm:chPref val="0"/>
        </dgm:presLayoutVars>
      </dgm:prSet>
      <dgm:spPr/>
      <dgm:t>
        <a:bodyPr/>
        <a:lstStyle/>
        <a:p>
          <a:endParaRPr lang="en-US"/>
        </a:p>
      </dgm:t>
    </dgm:pt>
  </dgm:ptLst>
  <dgm:cxnLst>
    <dgm:cxn modelId="{2340A88E-2857-403C-93F4-82E00F05B993}" srcId="{51DCE331-29F9-4535-A08A-C02AFDFB74DD}" destId="{A2C77C9B-F108-414C-A682-0BE0DC1A0A6D}" srcOrd="1" destOrd="0" parTransId="{2078ADA5-DFA0-43AC-9ADC-1B19BD9BAB20}" sibTransId="{3302E4DB-A176-4599-9319-706539C64BC0}"/>
    <dgm:cxn modelId="{7146878E-2FAC-4BDC-A9D7-8F8D3D5479AB}" type="presOf" srcId="{51DCE331-29F9-4535-A08A-C02AFDFB74DD}" destId="{80DDA38A-C634-45E6-9732-B00C549F8459}" srcOrd="0" destOrd="0" presId="urn:microsoft.com/office/officeart/2005/8/layout/matrix1"/>
    <dgm:cxn modelId="{DC08380C-C052-4A3A-9787-B61288F658E6}" type="presOf" srcId="{696ABE82-F06A-4ACD-9C07-A7D12B899128}" destId="{1EF6F8DB-EAAA-4933-90C8-EB6B0EFF82C1}" srcOrd="1" destOrd="0" presId="urn:microsoft.com/office/officeart/2005/8/layout/matrix1"/>
    <dgm:cxn modelId="{F7B041F0-3033-4479-B60A-34356263726D}" srcId="{51DCE331-29F9-4535-A08A-C02AFDFB74DD}" destId="{51F63FD6-A8B9-49DD-B73C-3398879EFFB8}" srcOrd="0" destOrd="0" parTransId="{1846822A-6E11-47D6-8148-D572DB86F0B3}" sibTransId="{BC847DE9-7DB8-4667-A42D-53A943106D72}"/>
    <dgm:cxn modelId="{250E87F0-A7F6-4709-841F-02AD6AEB797C}" type="presOf" srcId="{1CCF1286-8373-4E6D-B914-E3A0649C563B}" destId="{9DCABB3D-5720-43AE-ADB3-D966B1DFDC41}" srcOrd="0" destOrd="0" presId="urn:microsoft.com/office/officeart/2005/8/layout/matrix1"/>
    <dgm:cxn modelId="{D4AAA571-CC79-4617-8311-295B521581E9}" type="presOf" srcId="{AECC63A4-260E-47F7-B36B-4D66ADEC3A33}" destId="{40724E94-44D1-43C0-AA6E-CF57992919D7}" srcOrd="1" destOrd="0" presId="urn:microsoft.com/office/officeart/2005/8/layout/matrix1"/>
    <dgm:cxn modelId="{B96B83B3-25E3-4ACA-A488-0A5F3B0A21D1}" type="presOf" srcId="{A2C77C9B-F108-414C-A682-0BE0DC1A0A6D}" destId="{20B76EF1-7EC0-4091-B045-B40C6A88684F}" srcOrd="1" destOrd="0" presId="urn:microsoft.com/office/officeart/2005/8/layout/matrix1"/>
    <dgm:cxn modelId="{E250171C-A80D-4363-B8E8-12979A42233D}" srcId="{1CCF1286-8373-4E6D-B914-E3A0649C563B}" destId="{51DCE331-29F9-4535-A08A-C02AFDFB74DD}" srcOrd="0" destOrd="0" parTransId="{5E8A65FB-39B5-4263-964F-AC168820883E}" sibTransId="{3ABB5E58-B65A-4731-A71D-DA3D7265A796}"/>
    <dgm:cxn modelId="{57D643B4-C945-4D97-A0E9-5EE8E1D2F5FC}" type="presOf" srcId="{696ABE82-F06A-4ACD-9C07-A7D12B899128}" destId="{23080DD2-DF96-49A1-8D89-C09DB7518280}" srcOrd="0" destOrd="0" presId="urn:microsoft.com/office/officeart/2005/8/layout/matrix1"/>
    <dgm:cxn modelId="{491710FE-0A5A-4C85-981B-E2132A79BC45}" type="presOf" srcId="{51F63FD6-A8B9-49DD-B73C-3398879EFFB8}" destId="{53534923-012A-49D9-9A5F-EEC318D93C16}" srcOrd="0" destOrd="0" presId="urn:microsoft.com/office/officeart/2005/8/layout/matrix1"/>
    <dgm:cxn modelId="{E69E8987-D001-43B0-9883-FE9CAB81ADF9}" type="presOf" srcId="{51F63FD6-A8B9-49DD-B73C-3398879EFFB8}" destId="{B23E47D8-52C8-4AD0-9998-6CB953646852}" srcOrd="1" destOrd="0" presId="urn:microsoft.com/office/officeart/2005/8/layout/matrix1"/>
    <dgm:cxn modelId="{60F137FF-01A3-42B3-897B-5C16C43B8B53}" type="presOf" srcId="{A2C77C9B-F108-414C-A682-0BE0DC1A0A6D}" destId="{5B4741A4-B6CF-47FA-ACF1-C620E06806F0}" srcOrd="0" destOrd="0" presId="urn:microsoft.com/office/officeart/2005/8/layout/matrix1"/>
    <dgm:cxn modelId="{89651647-E971-4DBE-B226-A0AE2C600EB0}" type="presOf" srcId="{AECC63A4-260E-47F7-B36B-4D66ADEC3A33}" destId="{A92CAA73-FA09-40A6-A2A5-0830AD16361C}" srcOrd="0" destOrd="0" presId="urn:microsoft.com/office/officeart/2005/8/layout/matrix1"/>
    <dgm:cxn modelId="{47FC90E1-532E-4CFB-814D-FF07E7449408}" srcId="{51DCE331-29F9-4535-A08A-C02AFDFB74DD}" destId="{AECC63A4-260E-47F7-B36B-4D66ADEC3A33}" srcOrd="3" destOrd="0" parTransId="{4CDD65C5-9AE8-4A0C-BA28-9EE8DAEE9560}" sibTransId="{A36F775A-BEEE-46F9-A560-BB6117356D22}"/>
    <dgm:cxn modelId="{39BF30FC-9475-4F7F-AAB9-538AEFDD5A9E}" srcId="{51DCE331-29F9-4535-A08A-C02AFDFB74DD}" destId="{696ABE82-F06A-4ACD-9C07-A7D12B899128}" srcOrd="2" destOrd="0" parTransId="{F5A223F5-580F-4CB3-82D5-4E98D72551F9}" sibTransId="{C64CF579-4C34-4EDB-94CA-3384A3C47F98}"/>
    <dgm:cxn modelId="{30F82972-53C8-4D5D-98EF-32E55651CBC8}" type="presParOf" srcId="{9DCABB3D-5720-43AE-ADB3-D966B1DFDC41}" destId="{BE452B33-D109-4A2E-9FBC-4AE4331A91CD}" srcOrd="0" destOrd="0" presId="urn:microsoft.com/office/officeart/2005/8/layout/matrix1"/>
    <dgm:cxn modelId="{BAEA29E9-31F9-4289-B504-784A2C17B3F1}" type="presParOf" srcId="{BE452B33-D109-4A2E-9FBC-4AE4331A91CD}" destId="{53534923-012A-49D9-9A5F-EEC318D93C16}" srcOrd="0" destOrd="0" presId="urn:microsoft.com/office/officeart/2005/8/layout/matrix1"/>
    <dgm:cxn modelId="{B7744412-950D-4262-BB1E-F3275011955B}" type="presParOf" srcId="{BE452B33-D109-4A2E-9FBC-4AE4331A91CD}" destId="{B23E47D8-52C8-4AD0-9998-6CB953646852}" srcOrd="1" destOrd="0" presId="urn:microsoft.com/office/officeart/2005/8/layout/matrix1"/>
    <dgm:cxn modelId="{E831AAB9-A3EC-4663-A2A6-A65CD51F6348}" type="presParOf" srcId="{BE452B33-D109-4A2E-9FBC-4AE4331A91CD}" destId="{5B4741A4-B6CF-47FA-ACF1-C620E06806F0}" srcOrd="2" destOrd="0" presId="urn:microsoft.com/office/officeart/2005/8/layout/matrix1"/>
    <dgm:cxn modelId="{640F637E-21A8-4253-BCD3-7AA16FA57718}" type="presParOf" srcId="{BE452B33-D109-4A2E-9FBC-4AE4331A91CD}" destId="{20B76EF1-7EC0-4091-B045-B40C6A88684F}" srcOrd="3" destOrd="0" presId="urn:microsoft.com/office/officeart/2005/8/layout/matrix1"/>
    <dgm:cxn modelId="{1121A9AC-986F-4615-AB1B-CCA45B07051C}" type="presParOf" srcId="{BE452B33-D109-4A2E-9FBC-4AE4331A91CD}" destId="{23080DD2-DF96-49A1-8D89-C09DB7518280}" srcOrd="4" destOrd="0" presId="urn:microsoft.com/office/officeart/2005/8/layout/matrix1"/>
    <dgm:cxn modelId="{3059AD6F-FCB4-4C31-B1F6-BABCA9569E87}" type="presParOf" srcId="{BE452B33-D109-4A2E-9FBC-4AE4331A91CD}" destId="{1EF6F8DB-EAAA-4933-90C8-EB6B0EFF82C1}" srcOrd="5" destOrd="0" presId="urn:microsoft.com/office/officeart/2005/8/layout/matrix1"/>
    <dgm:cxn modelId="{616D79E4-5247-4163-B5C0-810094BB1318}" type="presParOf" srcId="{BE452B33-D109-4A2E-9FBC-4AE4331A91CD}" destId="{A92CAA73-FA09-40A6-A2A5-0830AD16361C}" srcOrd="6" destOrd="0" presId="urn:microsoft.com/office/officeart/2005/8/layout/matrix1"/>
    <dgm:cxn modelId="{B26A6C20-7675-453A-8C7E-103B8A860C5F}" type="presParOf" srcId="{BE452B33-D109-4A2E-9FBC-4AE4331A91CD}" destId="{40724E94-44D1-43C0-AA6E-CF57992919D7}" srcOrd="7" destOrd="0" presId="urn:microsoft.com/office/officeart/2005/8/layout/matrix1"/>
    <dgm:cxn modelId="{3D8ECA32-C7C2-4C67-9E14-1756EF0D4CED}" type="presParOf" srcId="{9DCABB3D-5720-43AE-ADB3-D966B1DFDC41}" destId="{80DDA38A-C634-45E6-9732-B00C549F8459}"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86D05E-97F7-4B81-8F8E-97D1B56D3FCB}" type="doc">
      <dgm:prSet loTypeId="urn:microsoft.com/office/officeart/2005/8/layout/cycle6" loCatId="relationship" qsTypeId="urn:microsoft.com/office/officeart/2005/8/quickstyle/3d2" qsCatId="3D" csTypeId="urn:microsoft.com/office/officeart/2005/8/colors/accent1_2" csCatId="accent1" phldr="1"/>
      <dgm:spPr/>
      <dgm:t>
        <a:bodyPr/>
        <a:lstStyle/>
        <a:p>
          <a:endParaRPr lang="en-US"/>
        </a:p>
      </dgm:t>
    </dgm:pt>
    <dgm:pt modelId="{0EDF93F9-6C36-4A8A-A05E-9C9B2EF58592}">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400" smtClean="0"/>
            <a:t>The Classroom</a:t>
          </a:r>
          <a:endParaRPr lang="en-US" sz="2400" dirty="0"/>
        </a:p>
      </dgm:t>
    </dgm:pt>
    <dgm:pt modelId="{69008328-4EDE-43F4-8AFA-2EABDB4206D0}" type="parTrans" cxnId="{1A9EB610-D4A6-47BA-B9C8-C13C49E331BA}">
      <dgm:prSet/>
      <dgm:spPr/>
      <dgm:t>
        <a:bodyPr/>
        <a:lstStyle/>
        <a:p>
          <a:endParaRPr lang="en-US"/>
        </a:p>
      </dgm:t>
    </dgm:pt>
    <dgm:pt modelId="{63A703F2-4F49-427D-B332-3293FA26B9FC}" type="sibTrans" cxnId="{1A9EB610-D4A6-47BA-B9C8-C13C49E331BA}">
      <dgm:prSet/>
      <dgm:spPr/>
      <dgm:t>
        <a:bodyPr/>
        <a:lstStyle/>
        <a:p>
          <a:endParaRPr lang="en-US" sz="2400"/>
        </a:p>
      </dgm:t>
    </dgm:pt>
    <dgm:pt modelId="{CD9F3E3F-83CB-4294-998A-B063A804591D}">
      <dgm:prSet phldrT="[Text]" custT="1"/>
      <dgm:spPr/>
      <dgm:t>
        <a:bodyPr/>
        <a:lstStyle/>
        <a:p>
          <a:r>
            <a:rPr lang="en-US" sz="2400" dirty="0" smtClean="0"/>
            <a:t>Pedagogy</a:t>
          </a:r>
          <a:endParaRPr lang="en-US" sz="2400" dirty="0"/>
        </a:p>
      </dgm:t>
    </dgm:pt>
    <dgm:pt modelId="{D7F5EE3D-DB40-49A2-B173-4FE485D230EB}" type="parTrans" cxnId="{3AA5C75E-19C2-4120-98FB-152B021BC898}">
      <dgm:prSet/>
      <dgm:spPr/>
      <dgm:t>
        <a:bodyPr/>
        <a:lstStyle/>
        <a:p>
          <a:endParaRPr lang="en-US"/>
        </a:p>
      </dgm:t>
    </dgm:pt>
    <dgm:pt modelId="{88ACDCCF-F83F-42D1-9076-6CC7B85B5309}" type="sibTrans" cxnId="{3AA5C75E-19C2-4120-98FB-152B021BC898}">
      <dgm:prSet/>
      <dgm:spPr/>
      <dgm:t>
        <a:bodyPr/>
        <a:lstStyle/>
        <a:p>
          <a:endParaRPr lang="en-US" sz="2400"/>
        </a:p>
      </dgm:t>
    </dgm:pt>
    <dgm:pt modelId="{3793B26B-637B-4D6D-A91B-50221F2BF9EF}">
      <dgm:prSet phldrT="[Text]" custT="1"/>
      <dgm:spPr/>
      <dgm:t>
        <a:bodyPr/>
        <a:lstStyle/>
        <a:p>
          <a:r>
            <a:rPr lang="en-US" sz="2400" b="0" dirty="0" smtClean="0"/>
            <a:t>Student </a:t>
          </a:r>
          <a:r>
            <a:rPr lang="en-US" sz="2400" b="0" dirty="0" smtClean="0"/>
            <a:t>Tools</a:t>
          </a:r>
          <a:endParaRPr lang="en-US" sz="2400" b="0" dirty="0"/>
        </a:p>
      </dgm:t>
    </dgm:pt>
    <dgm:pt modelId="{3B2159CF-4333-4631-8B8A-70DD6E74167E}" type="parTrans" cxnId="{A92010FB-75CC-4F2F-BF18-C4DCCB79FD06}">
      <dgm:prSet/>
      <dgm:spPr/>
      <dgm:t>
        <a:bodyPr/>
        <a:lstStyle/>
        <a:p>
          <a:endParaRPr lang="en-US"/>
        </a:p>
      </dgm:t>
    </dgm:pt>
    <dgm:pt modelId="{36715D68-79AB-464D-A3A4-1A2E5383653D}" type="sibTrans" cxnId="{A92010FB-75CC-4F2F-BF18-C4DCCB79FD06}">
      <dgm:prSet/>
      <dgm:spPr/>
      <dgm:t>
        <a:bodyPr/>
        <a:lstStyle/>
        <a:p>
          <a:endParaRPr lang="en-US" sz="2400"/>
        </a:p>
      </dgm:t>
    </dgm:pt>
    <dgm:pt modelId="{C3D0D160-D5C5-477E-A854-2D3E66451B06}">
      <dgm:prSet phldrT="[Text]" custT="1"/>
      <dgm:spPr/>
      <dgm:t>
        <a:bodyPr/>
        <a:lstStyle/>
        <a:p>
          <a:r>
            <a:rPr lang="en-US" sz="2400" dirty="0" smtClean="0"/>
            <a:t>Instructional Tools</a:t>
          </a:r>
          <a:endParaRPr lang="en-US" sz="2400" dirty="0"/>
        </a:p>
      </dgm:t>
    </dgm:pt>
    <dgm:pt modelId="{996DDEF6-562A-46D8-B26D-6B3E8E2F5FFD}" type="parTrans" cxnId="{DECD9514-985C-4AE3-921D-C78B9573C412}">
      <dgm:prSet/>
      <dgm:spPr/>
      <dgm:t>
        <a:bodyPr/>
        <a:lstStyle/>
        <a:p>
          <a:endParaRPr lang="en-US"/>
        </a:p>
      </dgm:t>
    </dgm:pt>
    <dgm:pt modelId="{90616F0C-6865-480F-A19E-A60E28645F12}" type="sibTrans" cxnId="{DECD9514-985C-4AE3-921D-C78B9573C412}">
      <dgm:prSet/>
      <dgm:spPr/>
      <dgm:t>
        <a:bodyPr/>
        <a:lstStyle/>
        <a:p>
          <a:endParaRPr lang="en-US" sz="2400"/>
        </a:p>
      </dgm:t>
    </dgm:pt>
    <dgm:pt modelId="{6F225C08-5373-4ED4-B156-82C3889FE4CB}" type="pres">
      <dgm:prSet presAssocID="{E686D05E-97F7-4B81-8F8E-97D1B56D3FCB}" presName="cycle" presStyleCnt="0">
        <dgm:presLayoutVars>
          <dgm:dir val="rev"/>
          <dgm:resizeHandles val="exact"/>
        </dgm:presLayoutVars>
      </dgm:prSet>
      <dgm:spPr/>
      <dgm:t>
        <a:bodyPr/>
        <a:lstStyle/>
        <a:p>
          <a:endParaRPr lang="en-US"/>
        </a:p>
      </dgm:t>
    </dgm:pt>
    <dgm:pt modelId="{B982B7B0-56D1-4B35-ADC5-4B8DE624F3E8}" type="pres">
      <dgm:prSet presAssocID="{0EDF93F9-6C36-4A8A-A05E-9C9B2EF58592}" presName="node" presStyleLbl="node1" presStyleIdx="0" presStyleCnt="4">
        <dgm:presLayoutVars>
          <dgm:bulletEnabled val="1"/>
        </dgm:presLayoutVars>
      </dgm:prSet>
      <dgm:spPr/>
      <dgm:t>
        <a:bodyPr/>
        <a:lstStyle/>
        <a:p>
          <a:endParaRPr lang="en-US"/>
        </a:p>
      </dgm:t>
    </dgm:pt>
    <dgm:pt modelId="{D421B78E-E675-4C2A-8F48-A82C9A1C94B4}" type="pres">
      <dgm:prSet presAssocID="{0EDF93F9-6C36-4A8A-A05E-9C9B2EF58592}" presName="spNode" presStyleCnt="0"/>
      <dgm:spPr/>
      <dgm:t>
        <a:bodyPr/>
        <a:lstStyle/>
        <a:p>
          <a:endParaRPr lang="en-US"/>
        </a:p>
      </dgm:t>
    </dgm:pt>
    <dgm:pt modelId="{71F8D15D-2953-4D8E-AB09-92228B872F6E}" type="pres">
      <dgm:prSet presAssocID="{63A703F2-4F49-427D-B332-3293FA26B9FC}" presName="sibTrans" presStyleLbl="sibTrans1D1" presStyleIdx="0" presStyleCnt="4"/>
      <dgm:spPr/>
      <dgm:t>
        <a:bodyPr/>
        <a:lstStyle/>
        <a:p>
          <a:endParaRPr lang="en-US"/>
        </a:p>
      </dgm:t>
    </dgm:pt>
    <dgm:pt modelId="{D9D38B3F-822A-4A89-913C-3849E096FB73}" type="pres">
      <dgm:prSet presAssocID="{CD9F3E3F-83CB-4294-998A-B063A804591D}" presName="node" presStyleLbl="node1" presStyleIdx="1" presStyleCnt="4">
        <dgm:presLayoutVars>
          <dgm:bulletEnabled val="1"/>
        </dgm:presLayoutVars>
      </dgm:prSet>
      <dgm:spPr/>
      <dgm:t>
        <a:bodyPr/>
        <a:lstStyle/>
        <a:p>
          <a:endParaRPr lang="en-US"/>
        </a:p>
      </dgm:t>
    </dgm:pt>
    <dgm:pt modelId="{C50F1E21-9CAB-428D-A090-F8D243483C26}" type="pres">
      <dgm:prSet presAssocID="{CD9F3E3F-83CB-4294-998A-B063A804591D}" presName="spNode" presStyleCnt="0"/>
      <dgm:spPr/>
      <dgm:t>
        <a:bodyPr/>
        <a:lstStyle/>
        <a:p>
          <a:endParaRPr lang="en-US"/>
        </a:p>
      </dgm:t>
    </dgm:pt>
    <dgm:pt modelId="{7B70590A-7791-4253-809A-2268704332BC}" type="pres">
      <dgm:prSet presAssocID="{88ACDCCF-F83F-42D1-9076-6CC7B85B5309}" presName="sibTrans" presStyleLbl="sibTrans1D1" presStyleIdx="1" presStyleCnt="4"/>
      <dgm:spPr/>
      <dgm:t>
        <a:bodyPr/>
        <a:lstStyle/>
        <a:p>
          <a:endParaRPr lang="en-US"/>
        </a:p>
      </dgm:t>
    </dgm:pt>
    <dgm:pt modelId="{B1DEBAFB-9F7B-4828-B501-BAFE2945C415}" type="pres">
      <dgm:prSet presAssocID="{3793B26B-637B-4D6D-A91B-50221F2BF9EF}" presName="node" presStyleLbl="node1" presStyleIdx="2" presStyleCnt="4" custRadScaleRad="100186" custRadScaleInc="-3876">
        <dgm:presLayoutVars>
          <dgm:bulletEnabled val="1"/>
        </dgm:presLayoutVars>
      </dgm:prSet>
      <dgm:spPr/>
      <dgm:t>
        <a:bodyPr/>
        <a:lstStyle/>
        <a:p>
          <a:endParaRPr lang="en-US"/>
        </a:p>
      </dgm:t>
    </dgm:pt>
    <dgm:pt modelId="{1E9BC819-0AC0-49F0-A33D-6B8F1F0D6540}" type="pres">
      <dgm:prSet presAssocID="{3793B26B-637B-4D6D-A91B-50221F2BF9EF}" presName="spNode" presStyleCnt="0"/>
      <dgm:spPr/>
      <dgm:t>
        <a:bodyPr/>
        <a:lstStyle/>
        <a:p>
          <a:endParaRPr lang="en-US"/>
        </a:p>
      </dgm:t>
    </dgm:pt>
    <dgm:pt modelId="{F1284E05-362B-4E72-9679-7D1E63BF9777}" type="pres">
      <dgm:prSet presAssocID="{36715D68-79AB-464D-A3A4-1A2E5383653D}" presName="sibTrans" presStyleLbl="sibTrans1D1" presStyleIdx="2" presStyleCnt="4"/>
      <dgm:spPr/>
      <dgm:t>
        <a:bodyPr/>
        <a:lstStyle/>
        <a:p>
          <a:endParaRPr lang="en-US"/>
        </a:p>
      </dgm:t>
    </dgm:pt>
    <dgm:pt modelId="{83C09424-C8B3-4E2A-8B3A-4AD6669FCEB5}" type="pres">
      <dgm:prSet presAssocID="{C3D0D160-D5C5-477E-A854-2D3E66451B06}" presName="node" presStyleLbl="node1" presStyleIdx="3" presStyleCnt="4">
        <dgm:presLayoutVars>
          <dgm:bulletEnabled val="1"/>
        </dgm:presLayoutVars>
      </dgm:prSet>
      <dgm:spPr/>
      <dgm:t>
        <a:bodyPr/>
        <a:lstStyle/>
        <a:p>
          <a:endParaRPr lang="en-US"/>
        </a:p>
      </dgm:t>
    </dgm:pt>
    <dgm:pt modelId="{380C802C-C0BB-476E-B365-6FA07FF401ED}" type="pres">
      <dgm:prSet presAssocID="{C3D0D160-D5C5-477E-A854-2D3E66451B06}" presName="spNode" presStyleCnt="0"/>
      <dgm:spPr/>
      <dgm:t>
        <a:bodyPr/>
        <a:lstStyle/>
        <a:p>
          <a:endParaRPr lang="en-US"/>
        </a:p>
      </dgm:t>
    </dgm:pt>
    <dgm:pt modelId="{8674D4E1-BA72-4729-8BC1-8D61283DE832}" type="pres">
      <dgm:prSet presAssocID="{90616F0C-6865-480F-A19E-A60E28645F12}" presName="sibTrans" presStyleLbl="sibTrans1D1" presStyleIdx="3" presStyleCnt="4"/>
      <dgm:spPr/>
      <dgm:t>
        <a:bodyPr/>
        <a:lstStyle/>
        <a:p>
          <a:endParaRPr lang="en-US"/>
        </a:p>
      </dgm:t>
    </dgm:pt>
  </dgm:ptLst>
  <dgm:cxnLst>
    <dgm:cxn modelId="{04A4468A-8EED-46EE-B13F-F9A8D97F1EBD}" type="presOf" srcId="{E686D05E-97F7-4B81-8F8E-97D1B56D3FCB}" destId="{6F225C08-5373-4ED4-B156-82C3889FE4CB}" srcOrd="0" destOrd="0" presId="urn:microsoft.com/office/officeart/2005/8/layout/cycle6"/>
    <dgm:cxn modelId="{5BA12CC3-C53F-4E0F-B0C7-D56B7C239AE5}" type="presOf" srcId="{CD9F3E3F-83CB-4294-998A-B063A804591D}" destId="{D9D38B3F-822A-4A89-913C-3849E096FB73}" srcOrd="0" destOrd="0" presId="urn:microsoft.com/office/officeart/2005/8/layout/cycle6"/>
    <dgm:cxn modelId="{DECD9514-985C-4AE3-921D-C78B9573C412}" srcId="{E686D05E-97F7-4B81-8F8E-97D1B56D3FCB}" destId="{C3D0D160-D5C5-477E-A854-2D3E66451B06}" srcOrd="3" destOrd="0" parTransId="{996DDEF6-562A-46D8-B26D-6B3E8E2F5FFD}" sibTransId="{90616F0C-6865-480F-A19E-A60E28645F12}"/>
    <dgm:cxn modelId="{EA2DBFFC-F0D2-41BD-8A27-69F05A030515}" type="presOf" srcId="{C3D0D160-D5C5-477E-A854-2D3E66451B06}" destId="{83C09424-C8B3-4E2A-8B3A-4AD6669FCEB5}" srcOrd="0" destOrd="0" presId="urn:microsoft.com/office/officeart/2005/8/layout/cycle6"/>
    <dgm:cxn modelId="{5AFA11DD-6E4F-4E62-8FF0-326324DEF62C}" type="presOf" srcId="{90616F0C-6865-480F-A19E-A60E28645F12}" destId="{8674D4E1-BA72-4729-8BC1-8D61283DE832}" srcOrd="0" destOrd="0" presId="urn:microsoft.com/office/officeart/2005/8/layout/cycle6"/>
    <dgm:cxn modelId="{1C65F995-635A-4FC9-99EC-910BF78247DB}" type="presOf" srcId="{3793B26B-637B-4D6D-A91B-50221F2BF9EF}" destId="{B1DEBAFB-9F7B-4828-B501-BAFE2945C415}" srcOrd="0" destOrd="0" presId="urn:microsoft.com/office/officeart/2005/8/layout/cycle6"/>
    <dgm:cxn modelId="{604689C6-9262-4F8A-88C8-0F1820800907}" type="presOf" srcId="{0EDF93F9-6C36-4A8A-A05E-9C9B2EF58592}" destId="{B982B7B0-56D1-4B35-ADC5-4B8DE624F3E8}" srcOrd="0" destOrd="0" presId="urn:microsoft.com/office/officeart/2005/8/layout/cycle6"/>
    <dgm:cxn modelId="{E6F6087A-BDD1-48ED-B237-221315E5F3D5}" type="presOf" srcId="{88ACDCCF-F83F-42D1-9076-6CC7B85B5309}" destId="{7B70590A-7791-4253-809A-2268704332BC}" srcOrd="0" destOrd="0" presId="urn:microsoft.com/office/officeart/2005/8/layout/cycle6"/>
    <dgm:cxn modelId="{FBCE3803-1215-478C-AE3F-E143622D75E4}" type="presOf" srcId="{36715D68-79AB-464D-A3A4-1A2E5383653D}" destId="{F1284E05-362B-4E72-9679-7D1E63BF9777}" srcOrd="0" destOrd="0" presId="urn:microsoft.com/office/officeart/2005/8/layout/cycle6"/>
    <dgm:cxn modelId="{3AA5C75E-19C2-4120-98FB-152B021BC898}" srcId="{E686D05E-97F7-4B81-8F8E-97D1B56D3FCB}" destId="{CD9F3E3F-83CB-4294-998A-B063A804591D}" srcOrd="1" destOrd="0" parTransId="{D7F5EE3D-DB40-49A2-B173-4FE485D230EB}" sibTransId="{88ACDCCF-F83F-42D1-9076-6CC7B85B5309}"/>
    <dgm:cxn modelId="{1A9EB610-D4A6-47BA-B9C8-C13C49E331BA}" srcId="{E686D05E-97F7-4B81-8F8E-97D1B56D3FCB}" destId="{0EDF93F9-6C36-4A8A-A05E-9C9B2EF58592}" srcOrd="0" destOrd="0" parTransId="{69008328-4EDE-43F4-8AFA-2EABDB4206D0}" sibTransId="{63A703F2-4F49-427D-B332-3293FA26B9FC}"/>
    <dgm:cxn modelId="{A92010FB-75CC-4F2F-BF18-C4DCCB79FD06}" srcId="{E686D05E-97F7-4B81-8F8E-97D1B56D3FCB}" destId="{3793B26B-637B-4D6D-A91B-50221F2BF9EF}" srcOrd="2" destOrd="0" parTransId="{3B2159CF-4333-4631-8B8A-70DD6E74167E}" sibTransId="{36715D68-79AB-464D-A3A4-1A2E5383653D}"/>
    <dgm:cxn modelId="{15F55C4E-04D7-4549-AD35-FFF59C47C689}" type="presOf" srcId="{63A703F2-4F49-427D-B332-3293FA26B9FC}" destId="{71F8D15D-2953-4D8E-AB09-92228B872F6E}" srcOrd="0" destOrd="0" presId="urn:microsoft.com/office/officeart/2005/8/layout/cycle6"/>
    <dgm:cxn modelId="{06786AA4-B914-4EA8-A711-A6DCD7705F7B}" type="presParOf" srcId="{6F225C08-5373-4ED4-B156-82C3889FE4CB}" destId="{B982B7B0-56D1-4B35-ADC5-4B8DE624F3E8}" srcOrd="0" destOrd="0" presId="urn:microsoft.com/office/officeart/2005/8/layout/cycle6"/>
    <dgm:cxn modelId="{40D807A0-2033-4F7E-A01F-8126C30C1392}" type="presParOf" srcId="{6F225C08-5373-4ED4-B156-82C3889FE4CB}" destId="{D421B78E-E675-4C2A-8F48-A82C9A1C94B4}" srcOrd="1" destOrd="0" presId="urn:microsoft.com/office/officeart/2005/8/layout/cycle6"/>
    <dgm:cxn modelId="{69A71A8A-D9C6-4F37-BA00-449D8232B3BC}" type="presParOf" srcId="{6F225C08-5373-4ED4-B156-82C3889FE4CB}" destId="{71F8D15D-2953-4D8E-AB09-92228B872F6E}" srcOrd="2" destOrd="0" presId="urn:microsoft.com/office/officeart/2005/8/layout/cycle6"/>
    <dgm:cxn modelId="{A65C30EE-90A7-43B0-AA73-9FCCAC677792}" type="presParOf" srcId="{6F225C08-5373-4ED4-B156-82C3889FE4CB}" destId="{D9D38B3F-822A-4A89-913C-3849E096FB73}" srcOrd="3" destOrd="0" presId="urn:microsoft.com/office/officeart/2005/8/layout/cycle6"/>
    <dgm:cxn modelId="{222427C6-057A-4402-BE4A-F83C25EE355C}" type="presParOf" srcId="{6F225C08-5373-4ED4-B156-82C3889FE4CB}" destId="{C50F1E21-9CAB-428D-A090-F8D243483C26}" srcOrd="4" destOrd="0" presId="urn:microsoft.com/office/officeart/2005/8/layout/cycle6"/>
    <dgm:cxn modelId="{6E59DEF5-B20A-44B1-983B-9D102713D7B0}" type="presParOf" srcId="{6F225C08-5373-4ED4-B156-82C3889FE4CB}" destId="{7B70590A-7791-4253-809A-2268704332BC}" srcOrd="5" destOrd="0" presId="urn:microsoft.com/office/officeart/2005/8/layout/cycle6"/>
    <dgm:cxn modelId="{3A1F4253-F9D2-4104-B289-898F8609A2F3}" type="presParOf" srcId="{6F225C08-5373-4ED4-B156-82C3889FE4CB}" destId="{B1DEBAFB-9F7B-4828-B501-BAFE2945C415}" srcOrd="6" destOrd="0" presId="urn:microsoft.com/office/officeart/2005/8/layout/cycle6"/>
    <dgm:cxn modelId="{4195A585-6D4B-417C-A123-FA4958410262}" type="presParOf" srcId="{6F225C08-5373-4ED4-B156-82C3889FE4CB}" destId="{1E9BC819-0AC0-49F0-A33D-6B8F1F0D6540}" srcOrd="7" destOrd="0" presId="urn:microsoft.com/office/officeart/2005/8/layout/cycle6"/>
    <dgm:cxn modelId="{A7FE06CA-260B-4391-B608-18A4646187C3}" type="presParOf" srcId="{6F225C08-5373-4ED4-B156-82C3889FE4CB}" destId="{F1284E05-362B-4E72-9679-7D1E63BF9777}" srcOrd="8" destOrd="0" presId="urn:microsoft.com/office/officeart/2005/8/layout/cycle6"/>
    <dgm:cxn modelId="{8CA1A55E-E8DD-4450-A69A-714CD2B6D4B8}" type="presParOf" srcId="{6F225C08-5373-4ED4-B156-82C3889FE4CB}" destId="{83C09424-C8B3-4E2A-8B3A-4AD6669FCEB5}" srcOrd="9" destOrd="0" presId="urn:microsoft.com/office/officeart/2005/8/layout/cycle6"/>
    <dgm:cxn modelId="{21F2A4DD-0444-4B21-9E84-537CD952A205}" type="presParOf" srcId="{6F225C08-5373-4ED4-B156-82C3889FE4CB}" destId="{380C802C-C0BB-476E-B365-6FA07FF401ED}" srcOrd="10" destOrd="0" presId="urn:microsoft.com/office/officeart/2005/8/layout/cycle6"/>
    <dgm:cxn modelId="{9BED7C40-F11D-4CEA-A7EF-E17837796CB3}" type="presParOf" srcId="{6F225C08-5373-4ED4-B156-82C3889FE4CB}" destId="{8674D4E1-BA72-4729-8BC1-8D61283DE832}" srcOrd="11"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6D05E-97F7-4B81-8F8E-97D1B56D3FCB}" type="doc">
      <dgm:prSet loTypeId="urn:microsoft.com/office/officeart/2005/8/layout/cycle6" loCatId="relationship" qsTypeId="urn:microsoft.com/office/officeart/2005/8/quickstyle/3d2" qsCatId="3D" csTypeId="urn:microsoft.com/office/officeart/2005/8/colors/accent1_2" csCatId="accent1" phldr="1"/>
      <dgm:spPr/>
      <dgm:t>
        <a:bodyPr/>
        <a:lstStyle/>
        <a:p>
          <a:endParaRPr lang="en-US"/>
        </a:p>
      </dgm:t>
    </dgm:pt>
    <dgm:pt modelId="{0EDF93F9-6C36-4A8A-A05E-9C9B2EF58592}">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400" dirty="0" smtClean="0"/>
            <a:t>The Classroom</a:t>
          </a:r>
          <a:endParaRPr lang="en-US" sz="2400" dirty="0"/>
        </a:p>
      </dgm:t>
    </dgm:pt>
    <dgm:pt modelId="{69008328-4EDE-43F4-8AFA-2EABDB4206D0}" type="parTrans" cxnId="{1A9EB610-D4A6-47BA-B9C8-C13C49E331BA}">
      <dgm:prSet/>
      <dgm:spPr/>
      <dgm:t>
        <a:bodyPr/>
        <a:lstStyle/>
        <a:p>
          <a:endParaRPr lang="en-US"/>
        </a:p>
      </dgm:t>
    </dgm:pt>
    <dgm:pt modelId="{63A703F2-4F49-427D-B332-3293FA26B9FC}" type="sibTrans" cxnId="{1A9EB610-D4A6-47BA-B9C8-C13C49E331BA}">
      <dgm:prSet/>
      <dgm:spPr/>
      <dgm:t>
        <a:bodyPr/>
        <a:lstStyle/>
        <a:p>
          <a:endParaRPr lang="en-US" sz="2400"/>
        </a:p>
      </dgm:t>
    </dgm:pt>
    <dgm:pt modelId="{CD9F3E3F-83CB-4294-998A-B063A804591D}">
      <dgm:prSet phldrT="[Text]" custT="1"/>
      <dgm:spPr/>
      <dgm:t>
        <a:bodyPr/>
        <a:lstStyle/>
        <a:p>
          <a:r>
            <a:rPr lang="en-US" sz="2400" dirty="0" smtClean="0"/>
            <a:t>Instruction</a:t>
          </a:r>
          <a:endParaRPr lang="en-US" sz="2400" dirty="0"/>
        </a:p>
      </dgm:t>
    </dgm:pt>
    <dgm:pt modelId="{D7F5EE3D-DB40-49A2-B173-4FE485D230EB}" type="parTrans" cxnId="{3AA5C75E-19C2-4120-98FB-152B021BC898}">
      <dgm:prSet/>
      <dgm:spPr/>
      <dgm:t>
        <a:bodyPr/>
        <a:lstStyle/>
        <a:p>
          <a:endParaRPr lang="en-US"/>
        </a:p>
      </dgm:t>
    </dgm:pt>
    <dgm:pt modelId="{88ACDCCF-F83F-42D1-9076-6CC7B85B5309}" type="sibTrans" cxnId="{3AA5C75E-19C2-4120-98FB-152B021BC898}">
      <dgm:prSet/>
      <dgm:spPr/>
      <dgm:t>
        <a:bodyPr/>
        <a:lstStyle/>
        <a:p>
          <a:endParaRPr lang="en-US" sz="2400"/>
        </a:p>
      </dgm:t>
    </dgm:pt>
    <dgm:pt modelId="{3793B26B-637B-4D6D-A91B-50221F2BF9EF}">
      <dgm:prSet phldrT="[Text]" custT="1"/>
      <dgm:spPr/>
      <dgm:t>
        <a:bodyPr/>
        <a:lstStyle/>
        <a:p>
          <a:r>
            <a:rPr lang="en-US" sz="2400" b="0" dirty="0" smtClean="0"/>
            <a:t>Student </a:t>
          </a:r>
          <a:r>
            <a:rPr lang="en-US" sz="2400" b="0" dirty="0" smtClean="0"/>
            <a:t>Tools</a:t>
          </a:r>
          <a:endParaRPr lang="en-US" sz="2400" b="0" dirty="0"/>
        </a:p>
      </dgm:t>
    </dgm:pt>
    <dgm:pt modelId="{3B2159CF-4333-4631-8B8A-70DD6E74167E}" type="parTrans" cxnId="{A92010FB-75CC-4F2F-BF18-C4DCCB79FD06}">
      <dgm:prSet/>
      <dgm:spPr/>
      <dgm:t>
        <a:bodyPr/>
        <a:lstStyle/>
        <a:p>
          <a:endParaRPr lang="en-US"/>
        </a:p>
      </dgm:t>
    </dgm:pt>
    <dgm:pt modelId="{36715D68-79AB-464D-A3A4-1A2E5383653D}" type="sibTrans" cxnId="{A92010FB-75CC-4F2F-BF18-C4DCCB79FD06}">
      <dgm:prSet/>
      <dgm:spPr/>
      <dgm:t>
        <a:bodyPr/>
        <a:lstStyle/>
        <a:p>
          <a:endParaRPr lang="en-US" sz="2400"/>
        </a:p>
      </dgm:t>
    </dgm:pt>
    <dgm:pt modelId="{C3D0D160-D5C5-477E-A854-2D3E66451B06}">
      <dgm:prSet phldrT="[Text]" custT="1"/>
      <dgm:spPr/>
      <dgm:t>
        <a:bodyPr/>
        <a:lstStyle/>
        <a:p>
          <a:r>
            <a:rPr lang="en-US" sz="2400" dirty="0" smtClean="0"/>
            <a:t>Instructional Tools</a:t>
          </a:r>
          <a:endParaRPr lang="en-US" sz="2400" dirty="0"/>
        </a:p>
      </dgm:t>
    </dgm:pt>
    <dgm:pt modelId="{996DDEF6-562A-46D8-B26D-6B3E8E2F5FFD}" type="parTrans" cxnId="{DECD9514-985C-4AE3-921D-C78B9573C412}">
      <dgm:prSet/>
      <dgm:spPr/>
      <dgm:t>
        <a:bodyPr/>
        <a:lstStyle/>
        <a:p>
          <a:endParaRPr lang="en-US"/>
        </a:p>
      </dgm:t>
    </dgm:pt>
    <dgm:pt modelId="{90616F0C-6865-480F-A19E-A60E28645F12}" type="sibTrans" cxnId="{DECD9514-985C-4AE3-921D-C78B9573C412}">
      <dgm:prSet/>
      <dgm:spPr/>
      <dgm:t>
        <a:bodyPr/>
        <a:lstStyle/>
        <a:p>
          <a:endParaRPr lang="en-US" sz="2400"/>
        </a:p>
      </dgm:t>
    </dgm:pt>
    <dgm:pt modelId="{6F225C08-5373-4ED4-B156-82C3889FE4CB}" type="pres">
      <dgm:prSet presAssocID="{E686D05E-97F7-4B81-8F8E-97D1B56D3FCB}" presName="cycle" presStyleCnt="0">
        <dgm:presLayoutVars>
          <dgm:dir val="rev"/>
          <dgm:resizeHandles val="exact"/>
        </dgm:presLayoutVars>
      </dgm:prSet>
      <dgm:spPr/>
      <dgm:t>
        <a:bodyPr/>
        <a:lstStyle/>
        <a:p>
          <a:endParaRPr lang="en-US"/>
        </a:p>
      </dgm:t>
    </dgm:pt>
    <dgm:pt modelId="{B982B7B0-56D1-4B35-ADC5-4B8DE624F3E8}" type="pres">
      <dgm:prSet presAssocID="{0EDF93F9-6C36-4A8A-A05E-9C9B2EF58592}" presName="node" presStyleLbl="node1" presStyleIdx="0" presStyleCnt="4">
        <dgm:presLayoutVars>
          <dgm:bulletEnabled val="1"/>
        </dgm:presLayoutVars>
      </dgm:prSet>
      <dgm:spPr/>
      <dgm:t>
        <a:bodyPr/>
        <a:lstStyle/>
        <a:p>
          <a:endParaRPr lang="en-US"/>
        </a:p>
      </dgm:t>
    </dgm:pt>
    <dgm:pt modelId="{D421B78E-E675-4C2A-8F48-A82C9A1C94B4}" type="pres">
      <dgm:prSet presAssocID="{0EDF93F9-6C36-4A8A-A05E-9C9B2EF58592}" presName="spNode" presStyleCnt="0"/>
      <dgm:spPr/>
      <dgm:t>
        <a:bodyPr/>
        <a:lstStyle/>
        <a:p>
          <a:endParaRPr lang="en-US"/>
        </a:p>
      </dgm:t>
    </dgm:pt>
    <dgm:pt modelId="{71F8D15D-2953-4D8E-AB09-92228B872F6E}" type="pres">
      <dgm:prSet presAssocID="{63A703F2-4F49-427D-B332-3293FA26B9FC}" presName="sibTrans" presStyleLbl="sibTrans1D1" presStyleIdx="0" presStyleCnt="4"/>
      <dgm:spPr/>
      <dgm:t>
        <a:bodyPr/>
        <a:lstStyle/>
        <a:p>
          <a:endParaRPr lang="en-US"/>
        </a:p>
      </dgm:t>
    </dgm:pt>
    <dgm:pt modelId="{D9D38B3F-822A-4A89-913C-3849E096FB73}" type="pres">
      <dgm:prSet presAssocID="{CD9F3E3F-83CB-4294-998A-B063A804591D}" presName="node" presStyleLbl="node1" presStyleIdx="1" presStyleCnt="4">
        <dgm:presLayoutVars>
          <dgm:bulletEnabled val="1"/>
        </dgm:presLayoutVars>
      </dgm:prSet>
      <dgm:spPr/>
      <dgm:t>
        <a:bodyPr/>
        <a:lstStyle/>
        <a:p>
          <a:endParaRPr lang="en-US"/>
        </a:p>
      </dgm:t>
    </dgm:pt>
    <dgm:pt modelId="{C50F1E21-9CAB-428D-A090-F8D243483C26}" type="pres">
      <dgm:prSet presAssocID="{CD9F3E3F-83CB-4294-998A-B063A804591D}" presName="spNode" presStyleCnt="0"/>
      <dgm:spPr/>
      <dgm:t>
        <a:bodyPr/>
        <a:lstStyle/>
        <a:p>
          <a:endParaRPr lang="en-US"/>
        </a:p>
      </dgm:t>
    </dgm:pt>
    <dgm:pt modelId="{7B70590A-7791-4253-809A-2268704332BC}" type="pres">
      <dgm:prSet presAssocID="{88ACDCCF-F83F-42D1-9076-6CC7B85B5309}" presName="sibTrans" presStyleLbl="sibTrans1D1" presStyleIdx="1" presStyleCnt="4"/>
      <dgm:spPr/>
      <dgm:t>
        <a:bodyPr/>
        <a:lstStyle/>
        <a:p>
          <a:endParaRPr lang="en-US"/>
        </a:p>
      </dgm:t>
    </dgm:pt>
    <dgm:pt modelId="{B1DEBAFB-9F7B-4828-B501-BAFE2945C415}" type="pres">
      <dgm:prSet presAssocID="{3793B26B-637B-4D6D-A91B-50221F2BF9EF}" presName="node" presStyleLbl="node1" presStyleIdx="2" presStyleCnt="4">
        <dgm:presLayoutVars>
          <dgm:bulletEnabled val="1"/>
        </dgm:presLayoutVars>
      </dgm:prSet>
      <dgm:spPr/>
      <dgm:t>
        <a:bodyPr/>
        <a:lstStyle/>
        <a:p>
          <a:endParaRPr lang="en-US"/>
        </a:p>
      </dgm:t>
    </dgm:pt>
    <dgm:pt modelId="{1E9BC819-0AC0-49F0-A33D-6B8F1F0D6540}" type="pres">
      <dgm:prSet presAssocID="{3793B26B-637B-4D6D-A91B-50221F2BF9EF}" presName="spNode" presStyleCnt="0"/>
      <dgm:spPr/>
      <dgm:t>
        <a:bodyPr/>
        <a:lstStyle/>
        <a:p>
          <a:endParaRPr lang="en-US"/>
        </a:p>
      </dgm:t>
    </dgm:pt>
    <dgm:pt modelId="{F1284E05-362B-4E72-9679-7D1E63BF9777}" type="pres">
      <dgm:prSet presAssocID="{36715D68-79AB-464D-A3A4-1A2E5383653D}" presName="sibTrans" presStyleLbl="sibTrans1D1" presStyleIdx="2" presStyleCnt="4"/>
      <dgm:spPr/>
      <dgm:t>
        <a:bodyPr/>
        <a:lstStyle/>
        <a:p>
          <a:endParaRPr lang="en-US"/>
        </a:p>
      </dgm:t>
    </dgm:pt>
    <dgm:pt modelId="{83C09424-C8B3-4E2A-8B3A-4AD6669FCEB5}" type="pres">
      <dgm:prSet presAssocID="{C3D0D160-D5C5-477E-A854-2D3E66451B06}" presName="node" presStyleLbl="node1" presStyleIdx="3" presStyleCnt="4">
        <dgm:presLayoutVars>
          <dgm:bulletEnabled val="1"/>
        </dgm:presLayoutVars>
      </dgm:prSet>
      <dgm:spPr/>
      <dgm:t>
        <a:bodyPr/>
        <a:lstStyle/>
        <a:p>
          <a:endParaRPr lang="en-US"/>
        </a:p>
      </dgm:t>
    </dgm:pt>
    <dgm:pt modelId="{380C802C-C0BB-476E-B365-6FA07FF401ED}" type="pres">
      <dgm:prSet presAssocID="{C3D0D160-D5C5-477E-A854-2D3E66451B06}" presName="spNode" presStyleCnt="0"/>
      <dgm:spPr/>
      <dgm:t>
        <a:bodyPr/>
        <a:lstStyle/>
        <a:p>
          <a:endParaRPr lang="en-US"/>
        </a:p>
      </dgm:t>
    </dgm:pt>
    <dgm:pt modelId="{8674D4E1-BA72-4729-8BC1-8D61283DE832}" type="pres">
      <dgm:prSet presAssocID="{90616F0C-6865-480F-A19E-A60E28645F12}" presName="sibTrans" presStyleLbl="sibTrans1D1" presStyleIdx="3" presStyleCnt="4"/>
      <dgm:spPr/>
      <dgm:t>
        <a:bodyPr/>
        <a:lstStyle/>
        <a:p>
          <a:endParaRPr lang="en-US"/>
        </a:p>
      </dgm:t>
    </dgm:pt>
  </dgm:ptLst>
  <dgm:cxnLst>
    <dgm:cxn modelId="{0D93727C-935A-4C10-88CC-C670C3F03B04}" type="presOf" srcId="{88ACDCCF-F83F-42D1-9076-6CC7B85B5309}" destId="{7B70590A-7791-4253-809A-2268704332BC}" srcOrd="0" destOrd="0" presId="urn:microsoft.com/office/officeart/2005/8/layout/cycle6"/>
    <dgm:cxn modelId="{01F4CA19-6D15-4C97-B3A0-2C77C8387D80}" type="presOf" srcId="{E686D05E-97F7-4B81-8F8E-97D1B56D3FCB}" destId="{6F225C08-5373-4ED4-B156-82C3889FE4CB}" srcOrd="0" destOrd="0" presId="urn:microsoft.com/office/officeart/2005/8/layout/cycle6"/>
    <dgm:cxn modelId="{DECD9514-985C-4AE3-921D-C78B9573C412}" srcId="{E686D05E-97F7-4B81-8F8E-97D1B56D3FCB}" destId="{C3D0D160-D5C5-477E-A854-2D3E66451B06}" srcOrd="3" destOrd="0" parTransId="{996DDEF6-562A-46D8-B26D-6B3E8E2F5FFD}" sibTransId="{90616F0C-6865-480F-A19E-A60E28645F12}"/>
    <dgm:cxn modelId="{C6F31DFE-FCF6-4CDA-A7C5-23A29BBF5356}" type="presOf" srcId="{C3D0D160-D5C5-477E-A854-2D3E66451B06}" destId="{83C09424-C8B3-4E2A-8B3A-4AD6669FCEB5}" srcOrd="0" destOrd="0" presId="urn:microsoft.com/office/officeart/2005/8/layout/cycle6"/>
    <dgm:cxn modelId="{B56964E3-1D85-4AEB-81A3-AC384C854E23}" type="presOf" srcId="{CD9F3E3F-83CB-4294-998A-B063A804591D}" destId="{D9D38B3F-822A-4A89-913C-3849E096FB73}" srcOrd="0" destOrd="0" presId="urn:microsoft.com/office/officeart/2005/8/layout/cycle6"/>
    <dgm:cxn modelId="{9F4E8A07-A206-4515-A7A0-946E5C20894E}" type="presOf" srcId="{3793B26B-637B-4D6D-A91B-50221F2BF9EF}" destId="{B1DEBAFB-9F7B-4828-B501-BAFE2945C415}" srcOrd="0" destOrd="0" presId="urn:microsoft.com/office/officeart/2005/8/layout/cycle6"/>
    <dgm:cxn modelId="{E9753255-B4E2-47DA-888B-5480289BFD91}" type="presOf" srcId="{0EDF93F9-6C36-4A8A-A05E-9C9B2EF58592}" destId="{B982B7B0-56D1-4B35-ADC5-4B8DE624F3E8}" srcOrd="0" destOrd="0" presId="urn:microsoft.com/office/officeart/2005/8/layout/cycle6"/>
    <dgm:cxn modelId="{60598BE7-62F5-47F7-9FCB-AB90B672385B}" type="presOf" srcId="{90616F0C-6865-480F-A19E-A60E28645F12}" destId="{8674D4E1-BA72-4729-8BC1-8D61283DE832}" srcOrd="0" destOrd="0" presId="urn:microsoft.com/office/officeart/2005/8/layout/cycle6"/>
    <dgm:cxn modelId="{3AA5C75E-19C2-4120-98FB-152B021BC898}" srcId="{E686D05E-97F7-4B81-8F8E-97D1B56D3FCB}" destId="{CD9F3E3F-83CB-4294-998A-B063A804591D}" srcOrd="1" destOrd="0" parTransId="{D7F5EE3D-DB40-49A2-B173-4FE485D230EB}" sibTransId="{88ACDCCF-F83F-42D1-9076-6CC7B85B5309}"/>
    <dgm:cxn modelId="{75502255-A7D1-4209-B888-C7814B4FC9D2}" type="presOf" srcId="{63A703F2-4F49-427D-B332-3293FA26B9FC}" destId="{71F8D15D-2953-4D8E-AB09-92228B872F6E}" srcOrd="0" destOrd="0" presId="urn:microsoft.com/office/officeart/2005/8/layout/cycle6"/>
    <dgm:cxn modelId="{1A9EB610-D4A6-47BA-B9C8-C13C49E331BA}" srcId="{E686D05E-97F7-4B81-8F8E-97D1B56D3FCB}" destId="{0EDF93F9-6C36-4A8A-A05E-9C9B2EF58592}" srcOrd="0" destOrd="0" parTransId="{69008328-4EDE-43F4-8AFA-2EABDB4206D0}" sibTransId="{63A703F2-4F49-427D-B332-3293FA26B9FC}"/>
    <dgm:cxn modelId="{FDEBABDC-71E1-4766-8A60-0692D933B44A}" type="presOf" srcId="{36715D68-79AB-464D-A3A4-1A2E5383653D}" destId="{F1284E05-362B-4E72-9679-7D1E63BF9777}" srcOrd="0" destOrd="0" presId="urn:microsoft.com/office/officeart/2005/8/layout/cycle6"/>
    <dgm:cxn modelId="{A92010FB-75CC-4F2F-BF18-C4DCCB79FD06}" srcId="{E686D05E-97F7-4B81-8F8E-97D1B56D3FCB}" destId="{3793B26B-637B-4D6D-A91B-50221F2BF9EF}" srcOrd="2" destOrd="0" parTransId="{3B2159CF-4333-4631-8B8A-70DD6E74167E}" sibTransId="{36715D68-79AB-464D-A3A4-1A2E5383653D}"/>
    <dgm:cxn modelId="{88DA3A49-41FA-4A7A-AE24-974977A429BC}" type="presParOf" srcId="{6F225C08-5373-4ED4-B156-82C3889FE4CB}" destId="{B982B7B0-56D1-4B35-ADC5-4B8DE624F3E8}" srcOrd="0" destOrd="0" presId="urn:microsoft.com/office/officeart/2005/8/layout/cycle6"/>
    <dgm:cxn modelId="{14A56537-2403-40DC-8270-5202B6245F89}" type="presParOf" srcId="{6F225C08-5373-4ED4-B156-82C3889FE4CB}" destId="{D421B78E-E675-4C2A-8F48-A82C9A1C94B4}" srcOrd="1" destOrd="0" presId="urn:microsoft.com/office/officeart/2005/8/layout/cycle6"/>
    <dgm:cxn modelId="{4B76AD8C-A39A-4F66-844C-CCC17FD863C6}" type="presParOf" srcId="{6F225C08-5373-4ED4-B156-82C3889FE4CB}" destId="{71F8D15D-2953-4D8E-AB09-92228B872F6E}" srcOrd="2" destOrd="0" presId="urn:microsoft.com/office/officeart/2005/8/layout/cycle6"/>
    <dgm:cxn modelId="{E039A42B-1923-4A33-8D15-1FD15F7F2BB1}" type="presParOf" srcId="{6F225C08-5373-4ED4-B156-82C3889FE4CB}" destId="{D9D38B3F-822A-4A89-913C-3849E096FB73}" srcOrd="3" destOrd="0" presId="urn:microsoft.com/office/officeart/2005/8/layout/cycle6"/>
    <dgm:cxn modelId="{5EA9626B-8D74-4766-9264-C5CEA5B67244}" type="presParOf" srcId="{6F225C08-5373-4ED4-B156-82C3889FE4CB}" destId="{C50F1E21-9CAB-428D-A090-F8D243483C26}" srcOrd="4" destOrd="0" presId="urn:microsoft.com/office/officeart/2005/8/layout/cycle6"/>
    <dgm:cxn modelId="{E6863AA8-5ABE-432F-BE72-708B3E89BAF0}" type="presParOf" srcId="{6F225C08-5373-4ED4-B156-82C3889FE4CB}" destId="{7B70590A-7791-4253-809A-2268704332BC}" srcOrd="5" destOrd="0" presId="urn:microsoft.com/office/officeart/2005/8/layout/cycle6"/>
    <dgm:cxn modelId="{4E6934C4-8251-4C77-B62A-268D120CAC44}" type="presParOf" srcId="{6F225C08-5373-4ED4-B156-82C3889FE4CB}" destId="{B1DEBAFB-9F7B-4828-B501-BAFE2945C415}" srcOrd="6" destOrd="0" presId="urn:microsoft.com/office/officeart/2005/8/layout/cycle6"/>
    <dgm:cxn modelId="{41CA343E-FEFC-4779-BF8F-5BBE53635A10}" type="presParOf" srcId="{6F225C08-5373-4ED4-B156-82C3889FE4CB}" destId="{1E9BC819-0AC0-49F0-A33D-6B8F1F0D6540}" srcOrd="7" destOrd="0" presId="urn:microsoft.com/office/officeart/2005/8/layout/cycle6"/>
    <dgm:cxn modelId="{21580E07-9532-4D2C-AFBD-3CEF660B95B3}" type="presParOf" srcId="{6F225C08-5373-4ED4-B156-82C3889FE4CB}" destId="{F1284E05-362B-4E72-9679-7D1E63BF9777}" srcOrd="8" destOrd="0" presId="urn:microsoft.com/office/officeart/2005/8/layout/cycle6"/>
    <dgm:cxn modelId="{2D2AFAA4-BEA9-4E06-A924-1D8F1137B5B1}" type="presParOf" srcId="{6F225C08-5373-4ED4-B156-82C3889FE4CB}" destId="{83C09424-C8B3-4E2A-8B3A-4AD6669FCEB5}" srcOrd="9" destOrd="0" presId="urn:microsoft.com/office/officeart/2005/8/layout/cycle6"/>
    <dgm:cxn modelId="{19A4D16D-0BD6-4685-B27A-603F48BAB2A9}" type="presParOf" srcId="{6F225C08-5373-4ED4-B156-82C3889FE4CB}" destId="{380C802C-C0BB-476E-B365-6FA07FF401ED}" srcOrd="10" destOrd="0" presId="urn:microsoft.com/office/officeart/2005/8/layout/cycle6"/>
    <dgm:cxn modelId="{CD51E8C0-45FE-4F4A-A00E-B28D8876A51C}" type="presParOf" srcId="{6F225C08-5373-4ED4-B156-82C3889FE4CB}" destId="{8674D4E1-BA72-4729-8BC1-8D61283DE832}" srcOrd="11"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58E709-5E84-446C-96D6-B09A3083A88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EB69FF8-0C94-4E6E-818C-60300486762A}">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The Classroom</a:t>
          </a:r>
          <a:endParaRPr lang="en-US" dirty="0"/>
        </a:p>
      </dgm:t>
    </dgm:pt>
    <dgm:pt modelId="{475511B9-0BD2-47B3-AD7C-9DF97E072BA5}" type="parTrans" cxnId="{0D49777B-B829-4B7B-BA27-B973B73B4949}">
      <dgm:prSet/>
      <dgm:spPr/>
      <dgm:t>
        <a:bodyPr/>
        <a:lstStyle/>
        <a:p>
          <a:endParaRPr lang="en-US"/>
        </a:p>
      </dgm:t>
    </dgm:pt>
    <dgm:pt modelId="{848B37A8-909B-445D-B9A2-A572077E4C97}" type="sibTrans" cxnId="{0D49777B-B829-4B7B-BA27-B973B73B4949}">
      <dgm:prSet/>
      <dgm:spPr/>
      <dgm:t>
        <a:bodyPr/>
        <a:lstStyle/>
        <a:p>
          <a:endParaRPr lang="en-US"/>
        </a:p>
      </dgm:t>
    </dgm:pt>
    <dgm:pt modelId="{8E14D226-03B6-47EA-BD2A-406AD7CF3E2F}">
      <dgm:prSet phldrT="[Text]"/>
      <dgm:spPr/>
      <dgm:t>
        <a:bodyPr/>
        <a:lstStyle/>
        <a:p>
          <a:r>
            <a:rPr lang="en-US" dirty="0" smtClean="0"/>
            <a:t>Management</a:t>
          </a:r>
          <a:endParaRPr lang="en-US" dirty="0"/>
        </a:p>
      </dgm:t>
    </dgm:pt>
    <dgm:pt modelId="{B3A14EBC-BE37-4ACC-A61A-913F35AFC979}" type="parTrans" cxnId="{553EE185-8B28-47AF-86EA-797AF4ECEFF8}">
      <dgm:prSet/>
      <dgm:spPr/>
      <dgm:t>
        <a:bodyPr/>
        <a:lstStyle/>
        <a:p>
          <a:endParaRPr lang="en-US"/>
        </a:p>
      </dgm:t>
    </dgm:pt>
    <dgm:pt modelId="{36B611D6-298D-4D7E-A254-0880D6690853}" type="sibTrans" cxnId="{553EE185-8B28-47AF-86EA-797AF4ECEFF8}">
      <dgm:prSet/>
      <dgm:spPr/>
      <dgm:t>
        <a:bodyPr/>
        <a:lstStyle/>
        <a:p>
          <a:endParaRPr lang="en-US"/>
        </a:p>
      </dgm:t>
    </dgm:pt>
    <dgm:pt modelId="{02179AE7-BA7C-40A2-BB57-D9D449D22A94}">
      <dgm:prSet phldrT="[Text]"/>
      <dgm:spPr/>
      <dgm:t>
        <a:bodyPr/>
        <a:lstStyle/>
        <a:p>
          <a:r>
            <a:rPr lang="en-US" dirty="0" smtClean="0"/>
            <a:t>Layout</a:t>
          </a:r>
          <a:endParaRPr lang="en-US" dirty="0"/>
        </a:p>
      </dgm:t>
    </dgm:pt>
    <dgm:pt modelId="{56879C8C-BAEC-4A8F-B8F4-CBBEBC950906}" type="parTrans" cxnId="{B3DB018C-FB3A-4105-99DC-219A3CA580D5}">
      <dgm:prSet/>
      <dgm:spPr/>
      <dgm:t>
        <a:bodyPr/>
        <a:lstStyle/>
        <a:p>
          <a:endParaRPr lang="en-US"/>
        </a:p>
      </dgm:t>
    </dgm:pt>
    <dgm:pt modelId="{F7FBAD4D-8008-4E72-8AF8-26C573F14F62}" type="sibTrans" cxnId="{B3DB018C-FB3A-4105-99DC-219A3CA580D5}">
      <dgm:prSet/>
      <dgm:spPr/>
      <dgm:t>
        <a:bodyPr/>
        <a:lstStyle/>
        <a:p>
          <a:endParaRPr lang="en-US"/>
        </a:p>
      </dgm:t>
    </dgm:pt>
    <dgm:pt modelId="{0602A257-871D-4C0F-B226-567A5E11C293}">
      <dgm:prSet phldrT="[Text]"/>
      <dgm:spPr/>
      <dgm:t>
        <a:bodyPr/>
        <a:lstStyle/>
        <a:p>
          <a:r>
            <a:rPr lang="en-US" dirty="0" smtClean="0"/>
            <a:t>Online/LMS</a:t>
          </a:r>
          <a:endParaRPr lang="en-US" dirty="0"/>
        </a:p>
      </dgm:t>
    </dgm:pt>
    <dgm:pt modelId="{78AEDC53-6BAA-4B87-85BD-3170E13CAA9B}" type="parTrans" cxnId="{688A8197-9420-4455-8FE7-FBA5DD5CD724}">
      <dgm:prSet/>
      <dgm:spPr/>
      <dgm:t>
        <a:bodyPr/>
        <a:lstStyle/>
        <a:p>
          <a:endParaRPr lang="en-US"/>
        </a:p>
      </dgm:t>
    </dgm:pt>
    <dgm:pt modelId="{A5FB0611-C6CA-41E4-AE9A-4148CBB446A4}" type="sibTrans" cxnId="{688A8197-9420-4455-8FE7-FBA5DD5CD724}">
      <dgm:prSet/>
      <dgm:spPr/>
      <dgm:t>
        <a:bodyPr/>
        <a:lstStyle/>
        <a:p>
          <a:endParaRPr lang="en-US"/>
        </a:p>
      </dgm:t>
    </dgm:pt>
    <dgm:pt modelId="{76D5D415-0358-46B9-8229-C1112E22414F}" type="pres">
      <dgm:prSet presAssocID="{0958E709-5E84-446C-96D6-B09A3083A88D}" presName="hierChild1" presStyleCnt="0">
        <dgm:presLayoutVars>
          <dgm:orgChart val="1"/>
          <dgm:chPref val="1"/>
          <dgm:dir/>
          <dgm:animOne val="branch"/>
          <dgm:animLvl val="lvl"/>
          <dgm:resizeHandles/>
        </dgm:presLayoutVars>
      </dgm:prSet>
      <dgm:spPr/>
      <dgm:t>
        <a:bodyPr/>
        <a:lstStyle/>
        <a:p>
          <a:endParaRPr lang="en-US"/>
        </a:p>
      </dgm:t>
    </dgm:pt>
    <dgm:pt modelId="{8D5C95D4-8054-49D9-88E6-0E714A12D0CA}" type="pres">
      <dgm:prSet presAssocID="{2EB69FF8-0C94-4E6E-818C-60300486762A}" presName="hierRoot1" presStyleCnt="0">
        <dgm:presLayoutVars>
          <dgm:hierBranch val="init"/>
        </dgm:presLayoutVars>
      </dgm:prSet>
      <dgm:spPr/>
    </dgm:pt>
    <dgm:pt modelId="{95A03D0F-15A7-4E45-BBFE-F4978ED0361E}" type="pres">
      <dgm:prSet presAssocID="{2EB69FF8-0C94-4E6E-818C-60300486762A}" presName="rootComposite1" presStyleCnt="0"/>
      <dgm:spPr/>
    </dgm:pt>
    <dgm:pt modelId="{9FD67D41-3DE8-4CFE-9058-FE48DA812A22}" type="pres">
      <dgm:prSet presAssocID="{2EB69FF8-0C94-4E6E-818C-60300486762A}" presName="rootText1" presStyleLbl="node0" presStyleIdx="0" presStyleCnt="1" custLinFactNeighborX="-1136">
        <dgm:presLayoutVars>
          <dgm:chPref val="3"/>
        </dgm:presLayoutVars>
      </dgm:prSet>
      <dgm:spPr/>
      <dgm:t>
        <a:bodyPr/>
        <a:lstStyle/>
        <a:p>
          <a:endParaRPr lang="en-US"/>
        </a:p>
      </dgm:t>
    </dgm:pt>
    <dgm:pt modelId="{F29B8892-7C45-44BE-B7A5-8A95E0EDBEE7}" type="pres">
      <dgm:prSet presAssocID="{2EB69FF8-0C94-4E6E-818C-60300486762A}" presName="rootConnector1" presStyleLbl="node1" presStyleIdx="0" presStyleCnt="0"/>
      <dgm:spPr/>
      <dgm:t>
        <a:bodyPr/>
        <a:lstStyle/>
        <a:p>
          <a:endParaRPr lang="en-US"/>
        </a:p>
      </dgm:t>
    </dgm:pt>
    <dgm:pt modelId="{CAE30288-6829-4C52-8672-6938DE2F64E2}" type="pres">
      <dgm:prSet presAssocID="{2EB69FF8-0C94-4E6E-818C-60300486762A}" presName="hierChild2" presStyleCnt="0"/>
      <dgm:spPr/>
    </dgm:pt>
    <dgm:pt modelId="{FAD14553-1DBD-4B17-9FF9-0D69E9F1C728}" type="pres">
      <dgm:prSet presAssocID="{B3A14EBC-BE37-4ACC-A61A-913F35AFC979}" presName="Name37" presStyleLbl="parChTrans1D2" presStyleIdx="0" presStyleCnt="3"/>
      <dgm:spPr/>
      <dgm:t>
        <a:bodyPr/>
        <a:lstStyle/>
        <a:p>
          <a:endParaRPr lang="en-US"/>
        </a:p>
      </dgm:t>
    </dgm:pt>
    <dgm:pt modelId="{1E875C51-F1EB-49C7-AD94-49039DD69702}" type="pres">
      <dgm:prSet presAssocID="{8E14D226-03B6-47EA-BD2A-406AD7CF3E2F}" presName="hierRoot2" presStyleCnt="0">
        <dgm:presLayoutVars>
          <dgm:hierBranch val="init"/>
        </dgm:presLayoutVars>
      </dgm:prSet>
      <dgm:spPr/>
    </dgm:pt>
    <dgm:pt modelId="{43B36115-6DC1-4526-817F-9A573606D007}" type="pres">
      <dgm:prSet presAssocID="{8E14D226-03B6-47EA-BD2A-406AD7CF3E2F}" presName="rootComposite" presStyleCnt="0"/>
      <dgm:spPr/>
    </dgm:pt>
    <dgm:pt modelId="{70CC0B6F-29D1-46FE-BA52-9082141B4811}" type="pres">
      <dgm:prSet presAssocID="{8E14D226-03B6-47EA-BD2A-406AD7CF3E2F}" presName="rootText" presStyleLbl="node2" presStyleIdx="0" presStyleCnt="3" custLinFactX="19864" custLinFactNeighborX="100000" custLinFactNeighborY="378">
        <dgm:presLayoutVars>
          <dgm:chPref val="3"/>
        </dgm:presLayoutVars>
      </dgm:prSet>
      <dgm:spPr/>
      <dgm:t>
        <a:bodyPr/>
        <a:lstStyle/>
        <a:p>
          <a:endParaRPr lang="en-US"/>
        </a:p>
      </dgm:t>
    </dgm:pt>
    <dgm:pt modelId="{E628929E-90D0-4A33-8CEB-AECB635BF8DE}" type="pres">
      <dgm:prSet presAssocID="{8E14D226-03B6-47EA-BD2A-406AD7CF3E2F}" presName="rootConnector" presStyleLbl="node2" presStyleIdx="0" presStyleCnt="3"/>
      <dgm:spPr/>
      <dgm:t>
        <a:bodyPr/>
        <a:lstStyle/>
        <a:p>
          <a:endParaRPr lang="en-US"/>
        </a:p>
      </dgm:t>
    </dgm:pt>
    <dgm:pt modelId="{E3062085-7072-4ADA-955E-1DE738297BEF}" type="pres">
      <dgm:prSet presAssocID="{8E14D226-03B6-47EA-BD2A-406AD7CF3E2F}" presName="hierChild4" presStyleCnt="0"/>
      <dgm:spPr/>
    </dgm:pt>
    <dgm:pt modelId="{816EF573-60AE-4A6C-8A5C-3BFC0CAC9E76}" type="pres">
      <dgm:prSet presAssocID="{8E14D226-03B6-47EA-BD2A-406AD7CF3E2F}" presName="hierChild5" presStyleCnt="0"/>
      <dgm:spPr/>
    </dgm:pt>
    <dgm:pt modelId="{9729F2FC-C397-4977-856E-F85AC279141B}" type="pres">
      <dgm:prSet presAssocID="{56879C8C-BAEC-4A8F-B8F4-CBBEBC950906}" presName="Name37" presStyleLbl="parChTrans1D2" presStyleIdx="1" presStyleCnt="3"/>
      <dgm:spPr/>
      <dgm:t>
        <a:bodyPr/>
        <a:lstStyle/>
        <a:p>
          <a:endParaRPr lang="en-US"/>
        </a:p>
      </dgm:t>
    </dgm:pt>
    <dgm:pt modelId="{A8EAB34A-A5FC-4923-BFB8-2B521E263E42}" type="pres">
      <dgm:prSet presAssocID="{02179AE7-BA7C-40A2-BB57-D9D449D22A94}" presName="hierRoot2" presStyleCnt="0">
        <dgm:presLayoutVars>
          <dgm:hierBranch val="init"/>
        </dgm:presLayoutVars>
      </dgm:prSet>
      <dgm:spPr/>
    </dgm:pt>
    <dgm:pt modelId="{28CAD04C-E71D-46B7-8F99-10AAFCF64A8B}" type="pres">
      <dgm:prSet presAssocID="{02179AE7-BA7C-40A2-BB57-D9D449D22A94}" presName="rootComposite" presStyleCnt="0"/>
      <dgm:spPr/>
    </dgm:pt>
    <dgm:pt modelId="{FA8D7842-C1CC-4C8E-9AE5-93D26EDD0B83}" type="pres">
      <dgm:prSet presAssocID="{02179AE7-BA7C-40A2-BB57-D9D449D22A94}" presName="rootText" presStyleLbl="node2" presStyleIdx="1" presStyleCnt="3" custLinFactX="-21023" custLinFactNeighborX="-100000" custLinFactNeighborY="378">
        <dgm:presLayoutVars>
          <dgm:chPref val="3"/>
        </dgm:presLayoutVars>
      </dgm:prSet>
      <dgm:spPr/>
      <dgm:t>
        <a:bodyPr/>
        <a:lstStyle/>
        <a:p>
          <a:endParaRPr lang="en-US"/>
        </a:p>
      </dgm:t>
    </dgm:pt>
    <dgm:pt modelId="{28C018A6-EA07-4404-B8E4-011DCA1B465C}" type="pres">
      <dgm:prSet presAssocID="{02179AE7-BA7C-40A2-BB57-D9D449D22A94}" presName="rootConnector" presStyleLbl="node2" presStyleIdx="1" presStyleCnt="3"/>
      <dgm:spPr/>
      <dgm:t>
        <a:bodyPr/>
        <a:lstStyle/>
        <a:p>
          <a:endParaRPr lang="en-US"/>
        </a:p>
      </dgm:t>
    </dgm:pt>
    <dgm:pt modelId="{BA8DA696-C6D8-4813-809C-756FF74BA894}" type="pres">
      <dgm:prSet presAssocID="{02179AE7-BA7C-40A2-BB57-D9D449D22A94}" presName="hierChild4" presStyleCnt="0"/>
      <dgm:spPr/>
    </dgm:pt>
    <dgm:pt modelId="{DD2C8CB7-E77A-4035-9256-40EC5470A282}" type="pres">
      <dgm:prSet presAssocID="{02179AE7-BA7C-40A2-BB57-D9D449D22A94}" presName="hierChild5" presStyleCnt="0"/>
      <dgm:spPr/>
    </dgm:pt>
    <dgm:pt modelId="{FAD4E9A5-8CF5-44EB-9DDF-2BAF37050281}" type="pres">
      <dgm:prSet presAssocID="{78AEDC53-6BAA-4B87-85BD-3170E13CAA9B}" presName="Name37" presStyleLbl="parChTrans1D2" presStyleIdx="2" presStyleCnt="3"/>
      <dgm:spPr/>
      <dgm:t>
        <a:bodyPr/>
        <a:lstStyle/>
        <a:p>
          <a:endParaRPr lang="en-US"/>
        </a:p>
      </dgm:t>
    </dgm:pt>
    <dgm:pt modelId="{83C7F733-4981-4169-8CE0-7A14E6A2D5A9}" type="pres">
      <dgm:prSet presAssocID="{0602A257-871D-4C0F-B226-567A5E11C293}" presName="hierRoot2" presStyleCnt="0">
        <dgm:presLayoutVars>
          <dgm:hierBranch val="init"/>
        </dgm:presLayoutVars>
      </dgm:prSet>
      <dgm:spPr/>
    </dgm:pt>
    <dgm:pt modelId="{9CE94973-F230-4111-A72A-68DBF3442DC4}" type="pres">
      <dgm:prSet presAssocID="{0602A257-871D-4C0F-B226-567A5E11C293}" presName="rootComposite" presStyleCnt="0"/>
      <dgm:spPr/>
    </dgm:pt>
    <dgm:pt modelId="{624FFF20-8477-4921-B231-F752960E430C}" type="pres">
      <dgm:prSet presAssocID="{0602A257-871D-4C0F-B226-567A5E11C293}" presName="rootText" presStyleLbl="node2" presStyleIdx="2" presStyleCnt="3">
        <dgm:presLayoutVars>
          <dgm:chPref val="3"/>
        </dgm:presLayoutVars>
      </dgm:prSet>
      <dgm:spPr/>
      <dgm:t>
        <a:bodyPr/>
        <a:lstStyle/>
        <a:p>
          <a:endParaRPr lang="en-US"/>
        </a:p>
      </dgm:t>
    </dgm:pt>
    <dgm:pt modelId="{C8811BC9-1561-43F4-A9FA-610D7E48CDD3}" type="pres">
      <dgm:prSet presAssocID="{0602A257-871D-4C0F-B226-567A5E11C293}" presName="rootConnector" presStyleLbl="node2" presStyleIdx="2" presStyleCnt="3"/>
      <dgm:spPr/>
      <dgm:t>
        <a:bodyPr/>
        <a:lstStyle/>
        <a:p>
          <a:endParaRPr lang="en-US"/>
        </a:p>
      </dgm:t>
    </dgm:pt>
    <dgm:pt modelId="{2D2FBF6C-525C-4286-AE4F-9DDA835C6B22}" type="pres">
      <dgm:prSet presAssocID="{0602A257-871D-4C0F-B226-567A5E11C293}" presName="hierChild4" presStyleCnt="0"/>
      <dgm:spPr/>
    </dgm:pt>
    <dgm:pt modelId="{D8D0AC5B-30EF-4CA6-8161-44F790849C1E}" type="pres">
      <dgm:prSet presAssocID="{0602A257-871D-4C0F-B226-567A5E11C293}" presName="hierChild5" presStyleCnt="0"/>
      <dgm:spPr/>
    </dgm:pt>
    <dgm:pt modelId="{C4C62908-DFE8-4F1D-BB49-D9C6B4697D99}" type="pres">
      <dgm:prSet presAssocID="{2EB69FF8-0C94-4E6E-818C-60300486762A}" presName="hierChild3" presStyleCnt="0"/>
      <dgm:spPr/>
    </dgm:pt>
  </dgm:ptLst>
  <dgm:cxnLst>
    <dgm:cxn modelId="{0D49777B-B829-4B7B-BA27-B973B73B4949}" srcId="{0958E709-5E84-446C-96D6-B09A3083A88D}" destId="{2EB69FF8-0C94-4E6E-818C-60300486762A}" srcOrd="0" destOrd="0" parTransId="{475511B9-0BD2-47B3-AD7C-9DF97E072BA5}" sibTransId="{848B37A8-909B-445D-B9A2-A572077E4C97}"/>
    <dgm:cxn modelId="{581CAD59-B2E7-43BE-B477-F86A1E7DDC38}" type="presOf" srcId="{B3A14EBC-BE37-4ACC-A61A-913F35AFC979}" destId="{FAD14553-1DBD-4B17-9FF9-0D69E9F1C728}" srcOrd="0" destOrd="0" presId="urn:microsoft.com/office/officeart/2005/8/layout/orgChart1"/>
    <dgm:cxn modelId="{703AD6EB-4CAA-409F-9624-9B99FB201271}" type="presOf" srcId="{8E14D226-03B6-47EA-BD2A-406AD7CF3E2F}" destId="{E628929E-90D0-4A33-8CEB-AECB635BF8DE}" srcOrd="1" destOrd="0" presId="urn:microsoft.com/office/officeart/2005/8/layout/orgChart1"/>
    <dgm:cxn modelId="{3AD6F271-E953-447F-9D5B-46790B5C2B3E}" type="presOf" srcId="{02179AE7-BA7C-40A2-BB57-D9D449D22A94}" destId="{FA8D7842-C1CC-4C8E-9AE5-93D26EDD0B83}" srcOrd="0" destOrd="0" presId="urn:microsoft.com/office/officeart/2005/8/layout/orgChart1"/>
    <dgm:cxn modelId="{553EE185-8B28-47AF-86EA-797AF4ECEFF8}" srcId="{2EB69FF8-0C94-4E6E-818C-60300486762A}" destId="{8E14D226-03B6-47EA-BD2A-406AD7CF3E2F}" srcOrd="0" destOrd="0" parTransId="{B3A14EBC-BE37-4ACC-A61A-913F35AFC979}" sibTransId="{36B611D6-298D-4D7E-A254-0880D6690853}"/>
    <dgm:cxn modelId="{243D2185-F005-4F50-95D1-1BE7ED797F60}" type="presOf" srcId="{56879C8C-BAEC-4A8F-B8F4-CBBEBC950906}" destId="{9729F2FC-C397-4977-856E-F85AC279141B}" srcOrd="0" destOrd="0" presId="urn:microsoft.com/office/officeart/2005/8/layout/orgChart1"/>
    <dgm:cxn modelId="{CB6524EE-E19C-4FA2-A93F-8EAF4F354BD9}" type="presOf" srcId="{8E14D226-03B6-47EA-BD2A-406AD7CF3E2F}" destId="{70CC0B6F-29D1-46FE-BA52-9082141B4811}" srcOrd="0" destOrd="0" presId="urn:microsoft.com/office/officeart/2005/8/layout/orgChart1"/>
    <dgm:cxn modelId="{65C5A78B-E917-412B-B3AF-786BE82C9362}" type="presOf" srcId="{0602A257-871D-4C0F-B226-567A5E11C293}" destId="{624FFF20-8477-4921-B231-F752960E430C}" srcOrd="0" destOrd="0" presId="urn:microsoft.com/office/officeart/2005/8/layout/orgChart1"/>
    <dgm:cxn modelId="{2B7FAE02-D3AA-4E54-80C9-369D0AD9D0B2}" type="presOf" srcId="{78AEDC53-6BAA-4B87-85BD-3170E13CAA9B}" destId="{FAD4E9A5-8CF5-44EB-9DDF-2BAF37050281}" srcOrd="0" destOrd="0" presId="urn:microsoft.com/office/officeart/2005/8/layout/orgChart1"/>
    <dgm:cxn modelId="{BD67FBB3-3951-431D-8878-E2A8A3AD2AD1}" type="presOf" srcId="{02179AE7-BA7C-40A2-BB57-D9D449D22A94}" destId="{28C018A6-EA07-4404-B8E4-011DCA1B465C}" srcOrd="1" destOrd="0" presId="urn:microsoft.com/office/officeart/2005/8/layout/orgChart1"/>
    <dgm:cxn modelId="{688A8197-9420-4455-8FE7-FBA5DD5CD724}" srcId="{2EB69FF8-0C94-4E6E-818C-60300486762A}" destId="{0602A257-871D-4C0F-B226-567A5E11C293}" srcOrd="2" destOrd="0" parTransId="{78AEDC53-6BAA-4B87-85BD-3170E13CAA9B}" sibTransId="{A5FB0611-C6CA-41E4-AE9A-4148CBB446A4}"/>
    <dgm:cxn modelId="{B3DB018C-FB3A-4105-99DC-219A3CA580D5}" srcId="{2EB69FF8-0C94-4E6E-818C-60300486762A}" destId="{02179AE7-BA7C-40A2-BB57-D9D449D22A94}" srcOrd="1" destOrd="0" parTransId="{56879C8C-BAEC-4A8F-B8F4-CBBEBC950906}" sibTransId="{F7FBAD4D-8008-4E72-8AF8-26C573F14F62}"/>
    <dgm:cxn modelId="{7D06F91A-CDEC-42C9-BE55-215C70025147}" type="presOf" srcId="{0602A257-871D-4C0F-B226-567A5E11C293}" destId="{C8811BC9-1561-43F4-A9FA-610D7E48CDD3}" srcOrd="1" destOrd="0" presId="urn:microsoft.com/office/officeart/2005/8/layout/orgChart1"/>
    <dgm:cxn modelId="{305DB7DC-35D3-4412-84B9-9750AFA940D1}" type="presOf" srcId="{2EB69FF8-0C94-4E6E-818C-60300486762A}" destId="{9FD67D41-3DE8-4CFE-9058-FE48DA812A22}" srcOrd="0" destOrd="0" presId="urn:microsoft.com/office/officeart/2005/8/layout/orgChart1"/>
    <dgm:cxn modelId="{025B5E2E-C1E1-4A73-B027-38B3B0547BC9}" type="presOf" srcId="{0958E709-5E84-446C-96D6-B09A3083A88D}" destId="{76D5D415-0358-46B9-8229-C1112E22414F}" srcOrd="0" destOrd="0" presId="urn:microsoft.com/office/officeart/2005/8/layout/orgChart1"/>
    <dgm:cxn modelId="{ECB95404-0FF5-4397-B660-C3ECD92C6C46}" type="presOf" srcId="{2EB69FF8-0C94-4E6E-818C-60300486762A}" destId="{F29B8892-7C45-44BE-B7A5-8A95E0EDBEE7}" srcOrd="1" destOrd="0" presId="urn:microsoft.com/office/officeart/2005/8/layout/orgChart1"/>
    <dgm:cxn modelId="{86252812-07FB-459F-8149-26E147C11CFA}" type="presParOf" srcId="{76D5D415-0358-46B9-8229-C1112E22414F}" destId="{8D5C95D4-8054-49D9-88E6-0E714A12D0CA}" srcOrd="0" destOrd="0" presId="urn:microsoft.com/office/officeart/2005/8/layout/orgChart1"/>
    <dgm:cxn modelId="{651CDFD5-C5AF-4279-B585-E8B933112FE8}" type="presParOf" srcId="{8D5C95D4-8054-49D9-88E6-0E714A12D0CA}" destId="{95A03D0F-15A7-4E45-BBFE-F4978ED0361E}" srcOrd="0" destOrd="0" presId="urn:microsoft.com/office/officeart/2005/8/layout/orgChart1"/>
    <dgm:cxn modelId="{21C82D1A-FC1D-486E-AA99-729676AA25DD}" type="presParOf" srcId="{95A03D0F-15A7-4E45-BBFE-F4978ED0361E}" destId="{9FD67D41-3DE8-4CFE-9058-FE48DA812A22}" srcOrd="0" destOrd="0" presId="urn:microsoft.com/office/officeart/2005/8/layout/orgChart1"/>
    <dgm:cxn modelId="{8946E469-748E-4021-BBEC-B2252BD2272B}" type="presParOf" srcId="{95A03D0F-15A7-4E45-BBFE-F4978ED0361E}" destId="{F29B8892-7C45-44BE-B7A5-8A95E0EDBEE7}" srcOrd="1" destOrd="0" presId="urn:microsoft.com/office/officeart/2005/8/layout/orgChart1"/>
    <dgm:cxn modelId="{8DBB9DC2-FA66-4A0A-9BE5-8B15CAB74AAE}" type="presParOf" srcId="{8D5C95D4-8054-49D9-88E6-0E714A12D0CA}" destId="{CAE30288-6829-4C52-8672-6938DE2F64E2}" srcOrd="1" destOrd="0" presId="urn:microsoft.com/office/officeart/2005/8/layout/orgChart1"/>
    <dgm:cxn modelId="{36513E64-9BE9-4C4D-BB1F-749006083F70}" type="presParOf" srcId="{CAE30288-6829-4C52-8672-6938DE2F64E2}" destId="{FAD14553-1DBD-4B17-9FF9-0D69E9F1C728}" srcOrd="0" destOrd="0" presId="urn:microsoft.com/office/officeart/2005/8/layout/orgChart1"/>
    <dgm:cxn modelId="{E35C4B4B-DE2D-4043-97F1-982AA47BC4AB}" type="presParOf" srcId="{CAE30288-6829-4C52-8672-6938DE2F64E2}" destId="{1E875C51-F1EB-49C7-AD94-49039DD69702}" srcOrd="1" destOrd="0" presId="urn:microsoft.com/office/officeart/2005/8/layout/orgChart1"/>
    <dgm:cxn modelId="{64048C02-3F11-4724-B8D9-20366CF298B4}" type="presParOf" srcId="{1E875C51-F1EB-49C7-AD94-49039DD69702}" destId="{43B36115-6DC1-4526-817F-9A573606D007}" srcOrd="0" destOrd="0" presId="urn:microsoft.com/office/officeart/2005/8/layout/orgChart1"/>
    <dgm:cxn modelId="{84258B2C-BB6C-4D8C-8541-4A02677168B4}" type="presParOf" srcId="{43B36115-6DC1-4526-817F-9A573606D007}" destId="{70CC0B6F-29D1-46FE-BA52-9082141B4811}" srcOrd="0" destOrd="0" presId="urn:microsoft.com/office/officeart/2005/8/layout/orgChart1"/>
    <dgm:cxn modelId="{7D72FCC8-4BC1-442E-90C1-F79B1BA096AC}" type="presParOf" srcId="{43B36115-6DC1-4526-817F-9A573606D007}" destId="{E628929E-90D0-4A33-8CEB-AECB635BF8DE}" srcOrd="1" destOrd="0" presId="urn:microsoft.com/office/officeart/2005/8/layout/orgChart1"/>
    <dgm:cxn modelId="{B29FEFFF-202F-4B3F-B085-CB11C0445B50}" type="presParOf" srcId="{1E875C51-F1EB-49C7-AD94-49039DD69702}" destId="{E3062085-7072-4ADA-955E-1DE738297BEF}" srcOrd="1" destOrd="0" presId="urn:microsoft.com/office/officeart/2005/8/layout/orgChart1"/>
    <dgm:cxn modelId="{B527150F-7739-424B-824D-6D6D2942CA38}" type="presParOf" srcId="{1E875C51-F1EB-49C7-AD94-49039DD69702}" destId="{816EF573-60AE-4A6C-8A5C-3BFC0CAC9E76}" srcOrd="2" destOrd="0" presId="urn:microsoft.com/office/officeart/2005/8/layout/orgChart1"/>
    <dgm:cxn modelId="{4B575454-46FE-4FAC-9255-6A07430FC4EF}" type="presParOf" srcId="{CAE30288-6829-4C52-8672-6938DE2F64E2}" destId="{9729F2FC-C397-4977-856E-F85AC279141B}" srcOrd="2" destOrd="0" presId="urn:microsoft.com/office/officeart/2005/8/layout/orgChart1"/>
    <dgm:cxn modelId="{533C6E08-FE7D-4654-97DE-C650C9448969}" type="presParOf" srcId="{CAE30288-6829-4C52-8672-6938DE2F64E2}" destId="{A8EAB34A-A5FC-4923-BFB8-2B521E263E42}" srcOrd="3" destOrd="0" presId="urn:microsoft.com/office/officeart/2005/8/layout/orgChart1"/>
    <dgm:cxn modelId="{C7C62801-6E55-44C7-80F1-F5A1A50F2FEE}" type="presParOf" srcId="{A8EAB34A-A5FC-4923-BFB8-2B521E263E42}" destId="{28CAD04C-E71D-46B7-8F99-10AAFCF64A8B}" srcOrd="0" destOrd="0" presId="urn:microsoft.com/office/officeart/2005/8/layout/orgChart1"/>
    <dgm:cxn modelId="{C35712FB-4823-45E7-8AA2-45BCC7011C65}" type="presParOf" srcId="{28CAD04C-E71D-46B7-8F99-10AAFCF64A8B}" destId="{FA8D7842-C1CC-4C8E-9AE5-93D26EDD0B83}" srcOrd="0" destOrd="0" presId="urn:microsoft.com/office/officeart/2005/8/layout/orgChart1"/>
    <dgm:cxn modelId="{FD8CDFFB-7885-43F8-9FBD-89880A5AEC9F}" type="presParOf" srcId="{28CAD04C-E71D-46B7-8F99-10AAFCF64A8B}" destId="{28C018A6-EA07-4404-B8E4-011DCA1B465C}" srcOrd="1" destOrd="0" presId="urn:microsoft.com/office/officeart/2005/8/layout/orgChart1"/>
    <dgm:cxn modelId="{1EAA3518-275D-4BC6-A70A-45DA357FCC40}" type="presParOf" srcId="{A8EAB34A-A5FC-4923-BFB8-2B521E263E42}" destId="{BA8DA696-C6D8-4813-809C-756FF74BA894}" srcOrd="1" destOrd="0" presId="urn:microsoft.com/office/officeart/2005/8/layout/orgChart1"/>
    <dgm:cxn modelId="{148E1E75-AE52-4B6E-820D-D34BD424BE07}" type="presParOf" srcId="{A8EAB34A-A5FC-4923-BFB8-2B521E263E42}" destId="{DD2C8CB7-E77A-4035-9256-40EC5470A282}" srcOrd="2" destOrd="0" presId="urn:microsoft.com/office/officeart/2005/8/layout/orgChart1"/>
    <dgm:cxn modelId="{B3E15642-167B-4DB6-8EAD-FA64326D66AB}" type="presParOf" srcId="{CAE30288-6829-4C52-8672-6938DE2F64E2}" destId="{FAD4E9A5-8CF5-44EB-9DDF-2BAF37050281}" srcOrd="4" destOrd="0" presId="urn:microsoft.com/office/officeart/2005/8/layout/orgChart1"/>
    <dgm:cxn modelId="{10FAAACE-19B4-4432-83F3-7C50E475AD78}" type="presParOf" srcId="{CAE30288-6829-4C52-8672-6938DE2F64E2}" destId="{83C7F733-4981-4169-8CE0-7A14E6A2D5A9}" srcOrd="5" destOrd="0" presId="urn:microsoft.com/office/officeart/2005/8/layout/orgChart1"/>
    <dgm:cxn modelId="{71148D14-8F43-4DE4-A1C7-98CADEB022E5}" type="presParOf" srcId="{83C7F733-4981-4169-8CE0-7A14E6A2D5A9}" destId="{9CE94973-F230-4111-A72A-68DBF3442DC4}" srcOrd="0" destOrd="0" presId="urn:microsoft.com/office/officeart/2005/8/layout/orgChart1"/>
    <dgm:cxn modelId="{65492BD0-9A98-4965-AEB5-7C1D6BCCBC34}" type="presParOf" srcId="{9CE94973-F230-4111-A72A-68DBF3442DC4}" destId="{624FFF20-8477-4921-B231-F752960E430C}" srcOrd="0" destOrd="0" presId="urn:microsoft.com/office/officeart/2005/8/layout/orgChart1"/>
    <dgm:cxn modelId="{3B0C9DFD-4126-49F0-BEE0-3A82F7EFDEB8}" type="presParOf" srcId="{9CE94973-F230-4111-A72A-68DBF3442DC4}" destId="{C8811BC9-1561-43F4-A9FA-610D7E48CDD3}" srcOrd="1" destOrd="0" presId="urn:microsoft.com/office/officeart/2005/8/layout/orgChart1"/>
    <dgm:cxn modelId="{A76E5E73-1C83-47F6-B2BB-94ED0739EE86}" type="presParOf" srcId="{83C7F733-4981-4169-8CE0-7A14E6A2D5A9}" destId="{2D2FBF6C-525C-4286-AE4F-9DDA835C6B22}" srcOrd="1" destOrd="0" presId="urn:microsoft.com/office/officeart/2005/8/layout/orgChart1"/>
    <dgm:cxn modelId="{B597BDAA-61D4-4E6B-86B8-51842E581F6B}" type="presParOf" srcId="{83C7F733-4981-4169-8CE0-7A14E6A2D5A9}" destId="{D8D0AC5B-30EF-4CA6-8161-44F790849C1E}" srcOrd="2" destOrd="0" presId="urn:microsoft.com/office/officeart/2005/8/layout/orgChart1"/>
    <dgm:cxn modelId="{E10776B3-C2EE-4B6B-85E7-293724D35CAE}" type="presParOf" srcId="{8D5C95D4-8054-49D9-88E6-0E714A12D0CA}" destId="{C4C62908-DFE8-4F1D-BB49-D9C6B4697D99}"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58E709-5E84-446C-96D6-B09A3083A88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EB69FF8-0C94-4E6E-818C-60300486762A}">
      <dgm:prSet phldrT="[Text]">
        <dgm:style>
          <a:lnRef idx="3">
            <a:schemeClr val="lt1"/>
          </a:lnRef>
          <a:fillRef idx="1">
            <a:schemeClr val="accent1"/>
          </a:fillRef>
          <a:effectRef idx="1">
            <a:schemeClr val="accent1"/>
          </a:effectRef>
          <a:fontRef idx="minor">
            <a:schemeClr val="lt1"/>
          </a:fontRef>
        </dgm:style>
      </dgm:prSet>
      <dgm:spPr/>
      <dgm:t>
        <a:bodyPr/>
        <a:lstStyle/>
        <a:p>
          <a:r>
            <a:rPr lang="en-US" dirty="0" smtClean="0"/>
            <a:t>The Classroom</a:t>
          </a:r>
          <a:endParaRPr lang="en-US" dirty="0"/>
        </a:p>
      </dgm:t>
    </dgm:pt>
    <dgm:pt modelId="{475511B9-0BD2-47B3-AD7C-9DF97E072BA5}" type="parTrans" cxnId="{0D49777B-B829-4B7B-BA27-B973B73B4949}">
      <dgm:prSet/>
      <dgm:spPr/>
      <dgm:t>
        <a:bodyPr/>
        <a:lstStyle/>
        <a:p>
          <a:endParaRPr lang="en-US"/>
        </a:p>
      </dgm:t>
    </dgm:pt>
    <dgm:pt modelId="{848B37A8-909B-445D-B9A2-A572077E4C97}" type="sibTrans" cxnId="{0D49777B-B829-4B7B-BA27-B973B73B4949}">
      <dgm:prSet/>
      <dgm:spPr/>
      <dgm:t>
        <a:bodyPr/>
        <a:lstStyle/>
        <a:p>
          <a:endParaRPr lang="en-US"/>
        </a:p>
      </dgm:t>
    </dgm:pt>
    <dgm:pt modelId="{8E14D226-03B6-47EA-BD2A-406AD7CF3E2F}">
      <dgm:prSet phldrT="[Text]"/>
      <dgm:spPr/>
      <dgm:t>
        <a:bodyPr/>
        <a:lstStyle/>
        <a:p>
          <a:r>
            <a:rPr lang="en-US" dirty="0" smtClean="0"/>
            <a:t>Management</a:t>
          </a:r>
          <a:endParaRPr lang="en-US" dirty="0"/>
        </a:p>
      </dgm:t>
    </dgm:pt>
    <dgm:pt modelId="{B3A14EBC-BE37-4ACC-A61A-913F35AFC979}" type="parTrans" cxnId="{553EE185-8B28-47AF-86EA-797AF4ECEFF8}">
      <dgm:prSet/>
      <dgm:spPr/>
      <dgm:t>
        <a:bodyPr/>
        <a:lstStyle/>
        <a:p>
          <a:endParaRPr lang="en-US"/>
        </a:p>
      </dgm:t>
    </dgm:pt>
    <dgm:pt modelId="{36B611D6-298D-4D7E-A254-0880D6690853}" type="sibTrans" cxnId="{553EE185-8B28-47AF-86EA-797AF4ECEFF8}">
      <dgm:prSet/>
      <dgm:spPr/>
      <dgm:t>
        <a:bodyPr/>
        <a:lstStyle/>
        <a:p>
          <a:endParaRPr lang="en-US"/>
        </a:p>
      </dgm:t>
    </dgm:pt>
    <dgm:pt modelId="{02179AE7-BA7C-40A2-BB57-D9D449D22A94}">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Layout</a:t>
          </a:r>
          <a:endParaRPr lang="en-US" dirty="0"/>
        </a:p>
      </dgm:t>
    </dgm:pt>
    <dgm:pt modelId="{56879C8C-BAEC-4A8F-B8F4-CBBEBC950906}" type="parTrans" cxnId="{B3DB018C-FB3A-4105-99DC-219A3CA580D5}">
      <dgm:prSet/>
      <dgm:spPr/>
      <dgm:t>
        <a:bodyPr/>
        <a:lstStyle/>
        <a:p>
          <a:endParaRPr lang="en-US"/>
        </a:p>
      </dgm:t>
    </dgm:pt>
    <dgm:pt modelId="{F7FBAD4D-8008-4E72-8AF8-26C573F14F62}" type="sibTrans" cxnId="{B3DB018C-FB3A-4105-99DC-219A3CA580D5}">
      <dgm:prSet/>
      <dgm:spPr/>
      <dgm:t>
        <a:bodyPr/>
        <a:lstStyle/>
        <a:p>
          <a:endParaRPr lang="en-US"/>
        </a:p>
      </dgm:t>
    </dgm:pt>
    <dgm:pt modelId="{0602A257-871D-4C0F-B226-567A5E11C293}">
      <dgm:prSet phldrT="[Text]"/>
      <dgm:spPr/>
      <dgm:t>
        <a:bodyPr/>
        <a:lstStyle/>
        <a:p>
          <a:r>
            <a:rPr lang="en-US" dirty="0" smtClean="0"/>
            <a:t>Online/LMS</a:t>
          </a:r>
          <a:endParaRPr lang="en-US" dirty="0"/>
        </a:p>
      </dgm:t>
    </dgm:pt>
    <dgm:pt modelId="{78AEDC53-6BAA-4B87-85BD-3170E13CAA9B}" type="parTrans" cxnId="{688A8197-9420-4455-8FE7-FBA5DD5CD724}">
      <dgm:prSet/>
      <dgm:spPr/>
      <dgm:t>
        <a:bodyPr/>
        <a:lstStyle/>
        <a:p>
          <a:endParaRPr lang="en-US"/>
        </a:p>
      </dgm:t>
    </dgm:pt>
    <dgm:pt modelId="{A5FB0611-C6CA-41E4-AE9A-4148CBB446A4}" type="sibTrans" cxnId="{688A8197-9420-4455-8FE7-FBA5DD5CD724}">
      <dgm:prSet/>
      <dgm:spPr/>
      <dgm:t>
        <a:bodyPr/>
        <a:lstStyle/>
        <a:p>
          <a:endParaRPr lang="en-US"/>
        </a:p>
      </dgm:t>
    </dgm:pt>
    <dgm:pt modelId="{76D5D415-0358-46B9-8229-C1112E22414F}" type="pres">
      <dgm:prSet presAssocID="{0958E709-5E84-446C-96D6-B09A3083A88D}" presName="hierChild1" presStyleCnt="0">
        <dgm:presLayoutVars>
          <dgm:orgChart val="1"/>
          <dgm:chPref val="1"/>
          <dgm:dir/>
          <dgm:animOne val="branch"/>
          <dgm:animLvl val="lvl"/>
          <dgm:resizeHandles/>
        </dgm:presLayoutVars>
      </dgm:prSet>
      <dgm:spPr/>
      <dgm:t>
        <a:bodyPr/>
        <a:lstStyle/>
        <a:p>
          <a:endParaRPr lang="en-US"/>
        </a:p>
      </dgm:t>
    </dgm:pt>
    <dgm:pt modelId="{8D5C95D4-8054-49D9-88E6-0E714A12D0CA}" type="pres">
      <dgm:prSet presAssocID="{2EB69FF8-0C94-4E6E-818C-60300486762A}" presName="hierRoot1" presStyleCnt="0">
        <dgm:presLayoutVars>
          <dgm:hierBranch val="init"/>
        </dgm:presLayoutVars>
      </dgm:prSet>
      <dgm:spPr/>
    </dgm:pt>
    <dgm:pt modelId="{95A03D0F-15A7-4E45-BBFE-F4978ED0361E}" type="pres">
      <dgm:prSet presAssocID="{2EB69FF8-0C94-4E6E-818C-60300486762A}" presName="rootComposite1" presStyleCnt="0"/>
      <dgm:spPr/>
    </dgm:pt>
    <dgm:pt modelId="{9FD67D41-3DE8-4CFE-9058-FE48DA812A22}" type="pres">
      <dgm:prSet presAssocID="{2EB69FF8-0C94-4E6E-818C-60300486762A}" presName="rootText1" presStyleLbl="node0" presStyleIdx="0" presStyleCnt="1" custLinFactNeighborX="-1136">
        <dgm:presLayoutVars>
          <dgm:chPref val="3"/>
        </dgm:presLayoutVars>
      </dgm:prSet>
      <dgm:spPr/>
      <dgm:t>
        <a:bodyPr/>
        <a:lstStyle/>
        <a:p>
          <a:endParaRPr lang="en-US"/>
        </a:p>
      </dgm:t>
    </dgm:pt>
    <dgm:pt modelId="{F29B8892-7C45-44BE-B7A5-8A95E0EDBEE7}" type="pres">
      <dgm:prSet presAssocID="{2EB69FF8-0C94-4E6E-818C-60300486762A}" presName="rootConnector1" presStyleLbl="node1" presStyleIdx="0" presStyleCnt="0"/>
      <dgm:spPr/>
      <dgm:t>
        <a:bodyPr/>
        <a:lstStyle/>
        <a:p>
          <a:endParaRPr lang="en-US"/>
        </a:p>
      </dgm:t>
    </dgm:pt>
    <dgm:pt modelId="{CAE30288-6829-4C52-8672-6938DE2F64E2}" type="pres">
      <dgm:prSet presAssocID="{2EB69FF8-0C94-4E6E-818C-60300486762A}" presName="hierChild2" presStyleCnt="0"/>
      <dgm:spPr/>
    </dgm:pt>
    <dgm:pt modelId="{FAD14553-1DBD-4B17-9FF9-0D69E9F1C728}" type="pres">
      <dgm:prSet presAssocID="{B3A14EBC-BE37-4ACC-A61A-913F35AFC979}" presName="Name37" presStyleLbl="parChTrans1D2" presStyleIdx="0" presStyleCnt="3"/>
      <dgm:spPr/>
      <dgm:t>
        <a:bodyPr/>
        <a:lstStyle/>
        <a:p>
          <a:endParaRPr lang="en-US"/>
        </a:p>
      </dgm:t>
    </dgm:pt>
    <dgm:pt modelId="{1E875C51-F1EB-49C7-AD94-49039DD69702}" type="pres">
      <dgm:prSet presAssocID="{8E14D226-03B6-47EA-BD2A-406AD7CF3E2F}" presName="hierRoot2" presStyleCnt="0">
        <dgm:presLayoutVars>
          <dgm:hierBranch val="init"/>
        </dgm:presLayoutVars>
      </dgm:prSet>
      <dgm:spPr/>
    </dgm:pt>
    <dgm:pt modelId="{43B36115-6DC1-4526-817F-9A573606D007}" type="pres">
      <dgm:prSet presAssocID="{8E14D226-03B6-47EA-BD2A-406AD7CF3E2F}" presName="rootComposite" presStyleCnt="0"/>
      <dgm:spPr/>
    </dgm:pt>
    <dgm:pt modelId="{70CC0B6F-29D1-46FE-BA52-9082141B4811}" type="pres">
      <dgm:prSet presAssocID="{8E14D226-03B6-47EA-BD2A-406AD7CF3E2F}" presName="rootText" presStyleLbl="node2" presStyleIdx="0" presStyleCnt="3" custLinFactX="19864" custLinFactNeighborX="100000" custLinFactNeighborY="378">
        <dgm:presLayoutVars>
          <dgm:chPref val="3"/>
        </dgm:presLayoutVars>
      </dgm:prSet>
      <dgm:spPr/>
      <dgm:t>
        <a:bodyPr/>
        <a:lstStyle/>
        <a:p>
          <a:endParaRPr lang="en-US"/>
        </a:p>
      </dgm:t>
    </dgm:pt>
    <dgm:pt modelId="{E628929E-90D0-4A33-8CEB-AECB635BF8DE}" type="pres">
      <dgm:prSet presAssocID="{8E14D226-03B6-47EA-BD2A-406AD7CF3E2F}" presName="rootConnector" presStyleLbl="node2" presStyleIdx="0" presStyleCnt="3"/>
      <dgm:spPr/>
      <dgm:t>
        <a:bodyPr/>
        <a:lstStyle/>
        <a:p>
          <a:endParaRPr lang="en-US"/>
        </a:p>
      </dgm:t>
    </dgm:pt>
    <dgm:pt modelId="{E3062085-7072-4ADA-955E-1DE738297BEF}" type="pres">
      <dgm:prSet presAssocID="{8E14D226-03B6-47EA-BD2A-406AD7CF3E2F}" presName="hierChild4" presStyleCnt="0"/>
      <dgm:spPr/>
    </dgm:pt>
    <dgm:pt modelId="{816EF573-60AE-4A6C-8A5C-3BFC0CAC9E76}" type="pres">
      <dgm:prSet presAssocID="{8E14D226-03B6-47EA-BD2A-406AD7CF3E2F}" presName="hierChild5" presStyleCnt="0"/>
      <dgm:spPr/>
    </dgm:pt>
    <dgm:pt modelId="{9729F2FC-C397-4977-856E-F85AC279141B}" type="pres">
      <dgm:prSet presAssocID="{56879C8C-BAEC-4A8F-B8F4-CBBEBC950906}" presName="Name37" presStyleLbl="parChTrans1D2" presStyleIdx="1" presStyleCnt="3"/>
      <dgm:spPr/>
      <dgm:t>
        <a:bodyPr/>
        <a:lstStyle/>
        <a:p>
          <a:endParaRPr lang="en-US"/>
        </a:p>
      </dgm:t>
    </dgm:pt>
    <dgm:pt modelId="{A8EAB34A-A5FC-4923-BFB8-2B521E263E42}" type="pres">
      <dgm:prSet presAssocID="{02179AE7-BA7C-40A2-BB57-D9D449D22A94}" presName="hierRoot2" presStyleCnt="0">
        <dgm:presLayoutVars>
          <dgm:hierBranch val="init"/>
        </dgm:presLayoutVars>
      </dgm:prSet>
      <dgm:spPr/>
    </dgm:pt>
    <dgm:pt modelId="{28CAD04C-E71D-46B7-8F99-10AAFCF64A8B}" type="pres">
      <dgm:prSet presAssocID="{02179AE7-BA7C-40A2-BB57-D9D449D22A94}" presName="rootComposite" presStyleCnt="0"/>
      <dgm:spPr/>
    </dgm:pt>
    <dgm:pt modelId="{FA8D7842-C1CC-4C8E-9AE5-93D26EDD0B83}" type="pres">
      <dgm:prSet presAssocID="{02179AE7-BA7C-40A2-BB57-D9D449D22A94}" presName="rootText" presStyleLbl="node2" presStyleIdx="1" presStyleCnt="3" custLinFactX="-21023" custLinFactNeighborX="-100000" custLinFactNeighborY="378">
        <dgm:presLayoutVars>
          <dgm:chPref val="3"/>
        </dgm:presLayoutVars>
      </dgm:prSet>
      <dgm:spPr/>
      <dgm:t>
        <a:bodyPr/>
        <a:lstStyle/>
        <a:p>
          <a:endParaRPr lang="en-US"/>
        </a:p>
      </dgm:t>
    </dgm:pt>
    <dgm:pt modelId="{28C018A6-EA07-4404-B8E4-011DCA1B465C}" type="pres">
      <dgm:prSet presAssocID="{02179AE7-BA7C-40A2-BB57-D9D449D22A94}" presName="rootConnector" presStyleLbl="node2" presStyleIdx="1" presStyleCnt="3"/>
      <dgm:spPr/>
      <dgm:t>
        <a:bodyPr/>
        <a:lstStyle/>
        <a:p>
          <a:endParaRPr lang="en-US"/>
        </a:p>
      </dgm:t>
    </dgm:pt>
    <dgm:pt modelId="{BA8DA696-C6D8-4813-809C-756FF74BA894}" type="pres">
      <dgm:prSet presAssocID="{02179AE7-BA7C-40A2-BB57-D9D449D22A94}" presName="hierChild4" presStyleCnt="0"/>
      <dgm:spPr/>
    </dgm:pt>
    <dgm:pt modelId="{DD2C8CB7-E77A-4035-9256-40EC5470A282}" type="pres">
      <dgm:prSet presAssocID="{02179AE7-BA7C-40A2-BB57-D9D449D22A94}" presName="hierChild5" presStyleCnt="0"/>
      <dgm:spPr/>
    </dgm:pt>
    <dgm:pt modelId="{FAD4E9A5-8CF5-44EB-9DDF-2BAF37050281}" type="pres">
      <dgm:prSet presAssocID="{78AEDC53-6BAA-4B87-85BD-3170E13CAA9B}" presName="Name37" presStyleLbl="parChTrans1D2" presStyleIdx="2" presStyleCnt="3"/>
      <dgm:spPr/>
      <dgm:t>
        <a:bodyPr/>
        <a:lstStyle/>
        <a:p>
          <a:endParaRPr lang="en-US"/>
        </a:p>
      </dgm:t>
    </dgm:pt>
    <dgm:pt modelId="{83C7F733-4981-4169-8CE0-7A14E6A2D5A9}" type="pres">
      <dgm:prSet presAssocID="{0602A257-871D-4C0F-B226-567A5E11C293}" presName="hierRoot2" presStyleCnt="0">
        <dgm:presLayoutVars>
          <dgm:hierBranch val="init"/>
        </dgm:presLayoutVars>
      </dgm:prSet>
      <dgm:spPr/>
    </dgm:pt>
    <dgm:pt modelId="{9CE94973-F230-4111-A72A-68DBF3442DC4}" type="pres">
      <dgm:prSet presAssocID="{0602A257-871D-4C0F-B226-567A5E11C293}" presName="rootComposite" presStyleCnt="0"/>
      <dgm:spPr/>
    </dgm:pt>
    <dgm:pt modelId="{624FFF20-8477-4921-B231-F752960E430C}" type="pres">
      <dgm:prSet presAssocID="{0602A257-871D-4C0F-B226-567A5E11C293}" presName="rootText" presStyleLbl="node2" presStyleIdx="2" presStyleCnt="3">
        <dgm:presLayoutVars>
          <dgm:chPref val="3"/>
        </dgm:presLayoutVars>
      </dgm:prSet>
      <dgm:spPr/>
      <dgm:t>
        <a:bodyPr/>
        <a:lstStyle/>
        <a:p>
          <a:endParaRPr lang="en-US"/>
        </a:p>
      </dgm:t>
    </dgm:pt>
    <dgm:pt modelId="{C8811BC9-1561-43F4-A9FA-610D7E48CDD3}" type="pres">
      <dgm:prSet presAssocID="{0602A257-871D-4C0F-B226-567A5E11C293}" presName="rootConnector" presStyleLbl="node2" presStyleIdx="2" presStyleCnt="3"/>
      <dgm:spPr/>
      <dgm:t>
        <a:bodyPr/>
        <a:lstStyle/>
        <a:p>
          <a:endParaRPr lang="en-US"/>
        </a:p>
      </dgm:t>
    </dgm:pt>
    <dgm:pt modelId="{2D2FBF6C-525C-4286-AE4F-9DDA835C6B22}" type="pres">
      <dgm:prSet presAssocID="{0602A257-871D-4C0F-B226-567A5E11C293}" presName="hierChild4" presStyleCnt="0"/>
      <dgm:spPr/>
    </dgm:pt>
    <dgm:pt modelId="{D8D0AC5B-30EF-4CA6-8161-44F790849C1E}" type="pres">
      <dgm:prSet presAssocID="{0602A257-871D-4C0F-B226-567A5E11C293}" presName="hierChild5" presStyleCnt="0"/>
      <dgm:spPr/>
    </dgm:pt>
    <dgm:pt modelId="{C4C62908-DFE8-4F1D-BB49-D9C6B4697D99}" type="pres">
      <dgm:prSet presAssocID="{2EB69FF8-0C94-4E6E-818C-60300486762A}" presName="hierChild3" presStyleCnt="0"/>
      <dgm:spPr/>
    </dgm:pt>
  </dgm:ptLst>
  <dgm:cxnLst>
    <dgm:cxn modelId="{FC13C0BB-E3CC-4F71-B448-A04BA0047E1F}" type="presOf" srcId="{0602A257-871D-4C0F-B226-567A5E11C293}" destId="{C8811BC9-1561-43F4-A9FA-610D7E48CDD3}" srcOrd="1" destOrd="0" presId="urn:microsoft.com/office/officeart/2005/8/layout/orgChart1"/>
    <dgm:cxn modelId="{0D49777B-B829-4B7B-BA27-B973B73B4949}" srcId="{0958E709-5E84-446C-96D6-B09A3083A88D}" destId="{2EB69FF8-0C94-4E6E-818C-60300486762A}" srcOrd="0" destOrd="0" parTransId="{475511B9-0BD2-47B3-AD7C-9DF97E072BA5}" sibTransId="{848B37A8-909B-445D-B9A2-A572077E4C97}"/>
    <dgm:cxn modelId="{688A8197-9420-4455-8FE7-FBA5DD5CD724}" srcId="{2EB69FF8-0C94-4E6E-818C-60300486762A}" destId="{0602A257-871D-4C0F-B226-567A5E11C293}" srcOrd="2" destOrd="0" parTransId="{78AEDC53-6BAA-4B87-85BD-3170E13CAA9B}" sibTransId="{A5FB0611-C6CA-41E4-AE9A-4148CBB446A4}"/>
    <dgm:cxn modelId="{6E6DF388-DCC4-4EE0-83D1-010F7E3AC853}" type="presOf" srcId="{78AEDC53-6BAA-4B87-85BD-3170E13CAA9B}" destId="{FAD4E9A5-8CF5-44EB-9DDF-2BAF37050281}" srcOrd="0" destOrd="0" presId="urn:microsoft.com/office/officeart/2005/8/layout/orgChart1"/>
    <dgm:cxn modelId="{D4B7CA56-2A2C-44CB-A2F9-89E2A4A9D767}" type="presOf" srcId="{56879C8C-BAEC-4A8F-B8F4-CBBEBC950906}" destId="{9729F2FC-C397-4977-856E-F85AC279141B}" srcOrd="0" destOrd="0" presId="urn:microsoft.com/office/officeart/2005/8/layout/orgChart1"/>
    <dgm:cxn modelId="{8FE10BD6-101D-46C7-BAFD-C8E72CE1FF0C}" type="presOf" srcId="{02179AE7-BA7C-40A2-BB57-D9D449D22A94}" destId="{28C018A6-EA07-4404-B8E4-011DCA1B465C}" srcOrd="1" destOrd="0" presId="urn:microsoft.com/office/officeart/2005/8/layout/orgChart1"/>
    <dgm:cxn modelId="{6F778B2A-4D90-43D7-AE36-85E062182F71}" type="presOf" srcId="{8E14D226-03B6-47EA-BD2A-406AD7CF3E2F}" destId="{70CC0B6F-29D1-46FE-BA52-9082141B4811}" srcOrd="0" destOrd="0" presId="urn:microsoft.com/office/officeart/2005/8/layout/orgChart1"/>
    <dgm:cxn modelId="{553EE185-8B28-47AF-86EA-797AF4ECEFF8}" srcId="{2EB69FF8-0C94-4E6E-818C-60300486762A}" destId="{8E14D226-03B6-47EA-BD2A-406AD7CF3E2F}" srcOrd="0" destOrd="0" parTransId="{B3A14EBC-BE37-4ACC-A61A-913F35AFC979}" sibTransId="{36B611D6-298D-4D7E-A254-0880D6690853}"/>
    <dgm:cxn modelId="{C3BAF434-1D15-493A-9C93-CE97ABC90DFD}" type="presOf" srcId="{2EB69FF8-0C94-4E6E-818C-60300486762A}" destId="{F29B8892-7C45-44BE-B7A5-8A95E0EDBEE7}" srcOrd="1" destOrd="0" presId="urn:microsoft.com/office/officeart/2005/8/layout/orgChart1"/>
    <dgm:cxn modelId="{B3DB018C-FB3A-4105-99DC-219A3CA580D5}" srcId="{2EB69FF8-0C94-4E6E-818C-60300486762A}" destId="{02179AE7-BA7C-40A2-BB57-D9D449D22A94}" srcOrd="1" destOrd="0" parTransId="{56879C8C-BAEC-4A8F-B8F4-CBBEBC950906}" sibTransId="{F7FBAD4D-8008-4E72-8AF8-26C573F14F62}"/>
    <dgm:cxn modelId="{52E60352-B658-4F61-8C0A-B04225759F02}" type="presOf" srcId="{0958E709-5E84-446C-96D6-B09A3083A88D}" destId="{76D5D415-0358-46B9-8229-C1112E22414F}" srcOrd="0" destOrd="0" presId="urn:microsoft.com/office/officeart/2005/8/layout/orgChart1"/>
    <dgm:cxn modelId="{427E0325-9CD6-4E94-889E-3E61F2CB6540}" type="presOf" srcId="{0602A257-871D-4C0F-B226-567A5E11C293}" destId="{624FFF20-8477-4921-B231-F752960E430C}" srcOrd="0" destOrd="0" presId="urn:microsoft.com/office/officeart/2005/8/layout/orgChart1"/>
    <dgm:cxn modelId="{29CAC1CD-4AF6-453F-8127-87688A114CEA}" type="presOf" srcId="{B3A14EBC-BE37-4ACC-A61A-913F35AFC979}" destId="{FAD14553-1DBD-4B17-9FF9-0D69E9F1C728}" srcOrd="0" destOrd="0" presId="urn:microsoft.com/office/officeart/2005/8/layout/orgChart1"/>
    <dgm:cxn modelId="{96408E3F-4A2F-418E-9C04-905775394782}" type="presOf" srcId="{02179AE7-BA7C-40A2-BB57-D9D449D22A94}" destId="{FA8D7842-C1CC-4C8E-9AE5-93D26EDD0B83}" srcOrd="0" destOrd="0" presId="urn:microsoft.com/office/officeart/2005/8/layout/orgChart1"/>
    <dgm:cxn modelId="{0203AC9D-1FD8-4AD6-A013-B467A712335F}" type="presOf" srcId="{8E14D226-03B6-47EA-BD2A-406AD7CF3E2F}" destId="{E628929E-90D0-4A33-8CEB-AECB635BF8DE}" srcOrd="1" destOrd="0" presId="urn:microsoft.com/office/officeart/2005/8/layout/orgChart1"/>
    <dgm:cxn modelId="{C5930FF1-476C-446C-86C5-CDE6DC66E057}" type="presOf" srcId="{2EB69FF8-0C94-4E6E-818C-60300486762A}" destId="{9FD67D41-3DE8-4CFE-9058-FE48DA812A22}" srcOrd="0" destOrd="0" presId="urn:microsoft.com/office/officeart/2005/8/layout/orgChart1"/>
    <dgm:cxn modelId="{597AF627-A1B9-476A-9DB7-176F666946D5}" type="presParOf" srcId="{76D5D415-0358-46B9-8229-C1112E22414F}" destId="{8D5C95D4-8054-49D9-88E6-0E714A12D0CA}" srcOrd="0" destOrd="0" presId="urn:microsoft.com/office/officeart/2005/8/layout/orgChart1"/>
    <dgm:cxn modelId="{71120E77-2A89-463E-A106-ED98D0F71754}" type="presParOf" srcId="{8D5C95D4-8054-49D9-88E6-0E714A12D0CA}" destId="{95A03D0F-15A7-4E45-BBFE-F4978ED0361E}" srcOrd="0" destOrd="0" presId="urn:microsoft.com/office/officeart/2005/8/layout/orgChart1"/>
    <dgm:cxn modelId="{05924D94-8ADA-4C6E-8F9E-721B0607A235}" type="presParOf" srcId="{95A03D0F-15A7-4E45-BBFE-F4978ED0361E}" destId="{9FD67D41-3DE8-4CFE-9058-FE48DA812A22}" srcOrd="0" destOrd="0" presId="urn:microsoft.com/office/officeart/2005/8/layout/orgChart1"/>
    <dgm:cxn modelId="{AC9DFB8F-9633-4D91-981F-15EC4F58E0DB}" type="presParOf" srcId="{95A03D0F-15A7-4E45-BBFE-F4978ED0361E}" destId="{F29B8892-7C45-44BE-B7A5-8A95E0EDBEE7}" srcOrd="1" destOrd="0" presId="urn:microsoft.com/office/officeart/2005/8/layout/orgChart1"/>
    <dgm:cxn modelId="{659AB555-2F4E-429C-9E1B-4B52ED33135E}" type="presParOf" srcId="{8D5C95D4-8054-49D9-88E6-0E714A12D0CA}" destId="{CAE30288-6829-4C52-8672-6938DE2F64E2}" srcOrd="1" destOrd="0" presId="urn:microsoft.com/office/officeart/2005/8/layout/orgChart1"/>
    <dgm:cxn modelId="{792E658B-080D-40E5-AFB5-066FC3E31539}" type="presParOf" srcId="{CAE30288-6829-4C52-8672-6938DE2F64E2}" destId="{FAD14553-1DBD-4B17-9FF9-0D69E9F1C728}" srcOrd="0" destOrd="0" presId="urn:microsoft.com/office/officeart/2005/8/layout/orgChart1"/>
    <dgm:cxn modelId="{8A881799-59B6-4702-B60F-2DFD5EAADF6C}" type="presParOf" srcId="{CAE30288-6829-4C52-8672-6938DE2F64E2}" destId="{1E875C51-F1EB-49C7-AD94-49039DD69702}" srcOrd="1" destOrd="0" presId="urn:microsoft.com/office/officeart/2005/8/layout/orgChart1"/>
    <dgm:cxn modelId="{E04EFAF6-5082-467E-A80B-578A7120720A}" type="presParOf" srcId="{1E875C51-F1EB-49C7-AD94-49039DD69702}" destId="{43B36115-6DC1-4526-817F-9A573606D007}" srcOrd="0" destOrd="0" presId="urn:microsoft.com/office/officeart/2005/8/layout/orgChart1"/>
    <dgm:cxn modelId="{4D908C48-A7CD-40DB-BAF4-66AA5DA30B3B}" type="presParOf" srcId="{43B36115-6DC1-4526-817F-9A573606D007}" destId="{70CC0B6F-29D1-46FE-BA52-9082141B4811}" srcOrd="0" destOrd="0" presId="urn:microsoft.com/office/officeart/2005/8/layout/orgChart1"/>
    <dgm:cxn modelId="{E0BE39A2-03A2-478B-B322-BBE41DC501D2}" type="presParOf" srcId="{43B36115-6DC1-4526-817F-9A573606D007}" destId="{E628929E-90D0-4A33-8CEB-AECB635BF8DE}" srcOrd="1" destOrd="0" presId="urn:microsoft.com/office/officeart/2005/8/layout/orgChart1"/>
    <dgm:cxn modelId="{2D523B17-E46D-44C8-A13C-267F2B6D7CBC}" type="presParOf" srcId="{1E875C51-F1EB-49C7-AD94-49039DD69702}" destId="{E3062085-7072-4ADA-955E-1DE738297BEF}" srcOrd="1" destOrd="0" presId="urn:microsoft.com/office/officeart/2005/8/layout/orgChart1"/>
    <dgm:cxn modelId="{C8527EE1-DCFE-4BE5-BB4F-7C0D75E2DF39}" type="presParOf" srcId="{1E875C51-F1EB-49C7-AD94-49039DD69702}" destId="{816EF573-60AE-4A6C-8A5C-3BFC0CAC9E76}" srcOrd="2" destOrd="0" presId="urn:microsoft.com/office/officeart/2005/8/layout/orgChart1"/>
    <dgm:cxn modelId="{25CEC5FC-7FE8-49C2-82EE-C77B346CB6CE}" type="presParOf" srcId="{CAE30288-6829-4C52-8672-6938DE2F64E2}" destId="{9729F2FC-C397-4977-856E-F85AC279141B}" srcOrd="2" destOrd="0" presId="urn:microsoft.com/office/officeart/2005/8/layout/orgChart1"/>
    <dgm:cxn modelId="{D9666667-48CD-454F-B40B-B7D49D652218}" type="presParOf" srcId="{CAE30288-6829-4C52-8672-6938DE2F64E2}" destId="{A8EAB34A-A5FC-4923-BFB8-2B521E263E42}" srcOrd="3" destOrd="0" presId="urn:microsoft.com/office/officeart/2005/8/layout/orgChart1"/>
    <dgm:cxn modelId="{82703390-360A-44C6-988D-AA7727A966F8}" type="presParOf" srcId="{A8EAB34A-A5FC-4923-BFB8-2B521E263E42}" destId="{28CAD04C-E71D-46B7-8F99-10AAFCF64A8B}" srcOrd="0" destOrd="0" presId="urn:microsoft.com/office/officeart/2005/8/layout/orgChart1"/>
    <dgm:cxn modelId="{F8CFCF83-12DF-4E26-8E4F-7440CD48FB5F}" type="presParOf" srcId="{28CAD04C-E71D-46B7-8F99-10AAFCF64A8B}" destId="{FA8D7842-C1CC-4C8E-9AE5-93D26EDD0B83}" srcOrd="0" destOrd="0" presId="urn:microsoft.com/office/officeart/2005/8/layout/orgChart1"/>
    <dgm:cxn modelId="{E05A4134-252C-4916-BA1B-360CB2FBAD94}" type="presParOf" srcId="{28CAD04C-E71D-46B7-8F99-10AAFCF64A8B}" destId="{28C018A6-EA07-4404-B8E4-011DCA1B465C}" srcOrd="1" destOrd="0" presId="urn:microsoft.com/office/officeart/2005/8/layout/orgChart1"/>
    <dgm:cxn modelId="{AA868B75-29CE-412F-87DF-93D7B4485B94}" type="presParOf" srcId="{A8EAB34A-A5FC-4923-BFB8-2B521E263E42}" destId="{BA8DA696-C6D8-4813-809C-756FF74BA894}" srcOrd="1" destOrd="0" presId="urn:microsoft.com/office/officeart/2005/8/layout/orgChart1"/>
    <dgm:cxn modelId="{D831ED2B-33CD-436A-8F65-282EC3656352}" type="presParOf" srcId="{A8EAB34A-A5FC-4923-BFB8-2B521E263E42}" destId="{DD2C8CB7-E77A-4035-9256-40EC5470A282}" srcOrd="2" destOrd="0" presId="urn:microsoft.com/office/officeart/2005/8/layout/orgChart1"/>
    <dgm:cxn modelId="{C9C30B43-7D88-49B2-8EA9-552BC656DAFD}" type="presParOf" srcId="{CAE30288-6829-4C52-8672-6938DE2F64E2}" destId="{FAD4E9A5-8CF5-44EB-9DDF-2BAF37050281}" srcOrd="4" destOrd="0" presId="urn:microsoft.com/office/officeart/2005/8/layout/orgChart1"/>
    <dgm:cxn modelId="{9F8FB5E8-5585-46BE-9728-8E4216F1DF88}" type="presParOf" srcId="{CAE30288-6829-4C52-8672-6938DE2F64E2}" destId="{83C7F733-4981-4169-8CE0-7A14E6A2D5A9}" srcOrd="5" destOrd="0" presId="urn:microsoft.com/office/officeart/2005/8/layout/orgChart1"/>
    <dgm:cxn modelId="{EFF857DD-0089-4E54-8C50-C87C85D52B85}" type="presParOf" srcId="{83C7F733-4981-4169-8CE0-7A14E6A2D5A9}" destId="{9CE94973-F230-4111-A72A-68DBF3442DC4}" srcOrd="0" destOrd="0" presId="urn:microsoft.com/office/officeart/2005/8/layout/orgChart1"/>
    <dgm:cxn modelId="{AE539AEF-19E3-4ED4-84F3-D38435E94FF5}" type="presParOf" srcId="{9CE94973-F230-4111-A72A-68DBF3442DC4}" destId="{624FFF20-8477-4921-B231-F752960E430C}" srcOrd="0" destOrd="0" presId="urn:microsoft.com/office/officeart/2005/8/layout/orgChart1"/>
    <dgm:cxn modelId="{76E599C7-16BE-4555-83CB-9D4A87DADC7A}" type="presParOf" srcId="{9CE94973-F230-4111-A72A-68DBF3442DC4}" destId="{C8811BC9-1561-43F4-A9FA-610D7E48CDD3}" srcOrd="1" destOrd="0" presId="urn:microsoft.com/office/officeart/2005/8/layout/orgChart1"/>
    <dgm:cxn modelId="{976D1F40-2015-411C-8093-7ABDF2DA46A4}" type="presParOf" srcId="{83C7F733-4981-4169-8CE0-7A14E6A2D5A9}" destId="{2D2FBF6C-525C-4286-AE4F-9DDA835C6B22}" srcOrd="1" destOrd="0" presId="urn:microsoft.com/office/officeart/2005/8/layout/orgChart1"/>
    <dgm:cxn modelId="{BA216E5E-40AD-411F-BAA1-9B0E370B64EA}" type="presParOf" srcId="{83C7F733-4981-4169-8CE0-7A14E6A2D5A9}" destId="{D8D0AC5B-30EF-4CA6-8161-44F790849C1E}" srcOrd="2" destOrd="0" presId="urn:microsoft.com/office/officeart/2005/8/layout/orgChart1"/>
    <dgm:cxn modelId="{9859332A-EF28-48B2-8ED8-4A6BF7EB95AD}" type="presParOf" srcId="{8D5C95D4-8054-49D9-88E6-0E714A12D0CA}" destId="{C4C62908-DFE8-4F1D-BB49-D9C6B4697D99}"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58E709-5E84-446C-96D6-B09A3083A88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EB69FF8-0C94-4E6E-818C-60300486762A}">
      <dgm:prSet phldrT="[Text]">
        <dgm:style>
          <a:lnRef idx="3">
            <a:schemeClr val="lt1"/>
          </a:lnRef>
          <a:fillRef idx="1">
            <a:schemeClr val="accent1"/>
          </a:fillRef>
          <a:effectRef idx="1">
            <a:schemeClr val="accent1"/>
          </a:effectRef>
          <a:fontRef idx="minor">
            <a:schemeClr val="lt1"/>
          </a:fontRef>
        </dgm:style>
      </dgm:prSet>
      <dgm:spPr/>
      <dgm:t>
        <a:bodyPr/>
        <a:lstStyle/>
        <a:p>
          <a:r>
            <a:rPr lang="en-US" dirty="0" smtClean="0"/>
            <a:t>The Classroom</a:t>
          </a:r>
          <a:endParaRPr lang="en-US" dirty="0"/>
        </a:p>
      </dgm:t>
    </dgm:pt>
    <dgm:pt modelId="{475511B9-0BD2-47B3-AD7C-9DF97E072BA5}" type="parTrans" cxnId="{0D49777B-B829-4B7B-BA27-B973B73B4949}">
      <dgm:prSet/>
      <dgm:spPr/>
      <dgm:t>
        <a:bodyPr/>
        <a:lstStyle/>
        <a:p>
          <a:endParaRPr lang="en-US"/>
        </a:p>
      </dgm:t>
    </dgm:pt>
    <dgm:pt modelId="{848B37A8-909B-445D-B9A2-A572077E4C97}" type="sibTrans" cxnId="{0D49777B-B829-4B7B-BA27-B973B73B4949}">
      <dgm:prSet/>
      <dgm:spPr/>
      <dgm:t>
        <a:bodyPr/>
        <a:lstStyle/>
        <a:p>
          <a:endParaRPr lang="en-US"/>
        </a:p>
      </dgm:t>
    </dgm:pt>
    <dgm:pt modelId="{8E14D226-03B6-47EA-BD2A-406AD7CF3E2F}">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Management</a:t>
          </a:r>
          <a:endParaRPr lang="en-US" dirty="0"/>
        </a:p>
      </dgm:t>
    </dgm:pt>
    <dgm:pt modelId="{B3A14EBC-BE37-4ACC-A61A-913F35AFC979}" type="parTrans" cxnId="{553EE185-8B28-47AF-86EA-797AF4ECEFF8}">
      <dgm:prSet/>
      <dgm:spPr/>
      <dgm:t>
        <a:bodyPr/>
        <a:lstStyle/>
        <a:p>
          <a:endParaRPr lang="en-US"/>
        </a:p>
      </dgm:t>
    </dgm:pt>
    <dgm:pt modelId="{36B611D6-298D-4D7E-A254-0880D6690853}" type="sibTrans" cxnId="{553EE185-8B28-47AF-86EA-797AF4ECEFF8}">
      <dgm:prSet/>
      <dgm:spPr/>
      <dgm:t>
        <a:bodyPr/>
        <a:lstStyle/>
        <a:p>
          <a:endParaRPr lang="en-US"/>
        </a:p>
      </dgm:t>
    </dgm:pt>
    <dgm:pt modelId="{02179AE7-BA7C-40A2-BB57-D9D449D22A94}">
      <dgm:prSet phldrT="[Text]"/>
      <dgm:spPr/>
      <dgm:t>
        <a:bodyPr/>
        <a:lstStyle/>
        <a:p>
          <a:r>
            <a:rPr lang="en-US" dirty="0" smtClean="0"/>
            <a:t>Layout</a:t>
          </a:r>
          <a:endParaRPr lang="en-US" dirty="0"/>
        </a:p>
      </dgm:t>
    </dgm:pt>
    <dgm:pt modelId="{56879C8C-BAEC-4A8F-B8F4-CBBEBC950906}" type="parTrans" cxnId="{B3DB018C-FB3A-4105-99DC-219A3CA580D5}">
      <dgm:prSet/>
      <dgm:spPr/>
      <dgm:t>
        <a:bodyPr/>
        <a:lstStyle/>
        <a:p>
          <a:endParaRPr lang="en-US"/>
        </a:p>
      </dgm:t>
    </dgm:pt>
    <dgm:pt modelId="{F7FBAD4D-8008-4E72-8AF8-26C573F14F62}" type="sibTrans" cxnId="{B3DB018C-FB3A-4105-99DC-219A3CA580D5}">
      <dgm:prSet/>
      <dgm:spPr/>
      <dgm:t>
        <a:bodyPr/>
        <a:lstStyle/>
        <a:p>
          <a:endParaRPr lang="en-US"/>
        </a:p>
      </dgm:t>
    </dgm:pt>
    <dgm:pt modelId="{0602A257-871D-4C0F-B226-567A5E11C293}">
      <dgm:prSet phldrT="[Text]"/>
      <dgm:spPr/>
      <dgm:t>
        <a:bodyPr/>
        <a:lstStyle/>
        <a:p>
          <a:r>
            <a:rPr lang="en-US" dirty="0" smtClean="0"/>
            <a:t>Online/LMS</a:t>
          </a:r>
          <a:endParaRPr lang="en-US" dirty="0"/>
        </a:p>
      </dgm:t>
    </dgm:pt>
    <dgm:pt modelId="{78AEDC53-6BAA-4B87-85BD-3170E13CAA9B}" type="parTrans" cxnId="{688A8197-9420-4455-8FE7-FBA5DD5CD724}">
      <dgm:prSet/>
      <dgm:spPr/>
      <dgm:t>
        <a:bodyPr/>
        <a:lstStyle/>
        <a:p>
          <a:endParaRPr lang="en-US"/>
        </a:p>
      </dgm:t>
    </dgm:pt>
    <dgm:pt modelId="{A5FB0611-C6CA-41E4-AE9A-4148CBB446A4}" type="sibTrans" cxnId="{688A8197-9420-4455-8FE7-FBA5DD5CD724}">
      <dgm:prSet/>
      <dgm:spPr/>
      <dgm:t>
        <a:bodyPr/>
        <a:lstStyle/>
        <a:p>
          <a:endParaRPr lang="en-US"/>
        </a:p>
      </dgm:t>
    </dgm:pt>
    <dgm:pt modelId="{76D5D415-0358-46B9-8229-C1112E22414F}" type="pres">
      <dgm:prSet presAssocID="{0958E709-5E84-446C-96D6-B09A3083A88D}" presName="hierChild1" presStyleCnt="0">
        <dgm:presLayoutVars>
          <dgm:orgChart val="1"/>
          <dgm:chPref val="1"/>
          <dgm:dir/>
          <dgm:animOne val="branch"/>
          <dgm:animLvl val="lvl"/>
          <dgm:resizeHandles/>
        </dgm:presLayoutVars>
      </dgm:prSet>
      <dgm:spPr/>
      <dgm:t>
        <a:bodyPr/>
        <a:lstStyle/>
        <a:p>
          <a:endParaRPr lang="en-US"/>
        </a:p>
      </dgm:t>
    </dgm:pt>
    <dgm:pt modelId="{8D5C95D4-8054-49D9-88E6-0E714A12D0CA}" type="pres">
      <dgm:prSet presAssocID="{2EB69FF8-0C94-4E6E-818C-60300486762A}" presName="hierRoot1" presStyleCnt="0">
        <dgm:presLayoutVars>
          <dgm:hierBranch val="init"/>
        </dgm:presLayoutVars>
      </dgm:prSet>
      <dgm:spPr/>
    </dgm:pt>
    <dgm:pt modelId="{95A03D0F-15A7-4E45-BBFE-F4978ED0361E}" type="pres">
      <dgm:prSet presAssocID="{2EB69FF8-0C94-4E6E-818C-60300486762A}" presName="rootComposite1" presStyleCnt="0"/>
      <dgm:spPr/>
    </dgm:pt>
    <dgm:pt modelId="{9FD67D41-3DE8-4CFE-9058-FE48DA812A22}" type="pres">
      <dgm:prSet presAssocID="{2EB69FF8-0C94-4E6E-818C-60300486762A}" presName="rootText1" presStyleLbl="node0" presStyleIdx="0" presStyleCnt="1" custLinFactNeighborX="-1136">
        <dgm:presLayoutVars>
          <dgm:chPref val="3"/>
        </dgm:presLayoutVars>
      </dgm:prSet>
      <dgm:spPr/>
      <dgm:t>
        <a:bodyPr/>
        <a:lstStyle/>
        <a:p>
          <a:endParaRPr lang="en-US"/>
        </a:p>
      </dgm:t>
    </dgm:pt>
    <dgm:pt modelId="{F29B8892-7C45-44BE-B7A5-8A95E0EDBEE7}" type="pres">
      <dgm:prSet presAssocID="{2EB69FF8-0C94-4E6E-818C-60300486762A}" presName="rootConnector1" presStyleLbl="node1" presStyleIdx="0" presStyleCnt="0"/>
      <dgm:spPr/>
      <dgm:t>
        <a:bodyPr/>
        <a:lstStyle/>
        <a:p>
          <a:endParaRPr lang="en-US"/>
        </a:p>
      </dgm:t>
    </dgm:pt>
    <dgm:pt modelId="{CAE30288-6829-4C52-8672-6938DE2F64E2}" type="pres">
      <dgm:prSet presAssocID="{2EB69FF8-0C94-4E6E-818C-60300486762A}" presName="hierChild2" presStyleCnt="0"/>
      <dgm:spPr/>
    </dgm:pt>
    <dgm:pt modelId="{FAD14553-1DBD-4B17-9FF9-0D69E9F1C728}" type="pres">
      <dgm:prSet presAssocID="{B3A14EBC-BE37-4ACC-A61A-913F35AFC979}" presName="Name37" presStyleLbl="parChTrans1D2" presStyleIdx="0" presStyleCnt="3"/>
      <dgm:spPr/>
      <dgm:t>
        <a:bodyPr/>
        <a:lstStyle/>
        <a:p>
          <a:endParaRPr lang="en-US"/>
        </a:p>
      </dgm:t>
    </dgm:pt>
    <dgm:pt modelId="{1E875C51-F1EB-49C7-AD94-49039DD69702}" type="pres">
      <dgm:prSet presAssocID="{8E14D226-03B6-47EA-BD2A-406AD7CF3E2F}" presName="hierRoot2" presStyleCnt="0">
        <dgm:presLayoutVars>
          <dgm:hierBranch val="init"/>
        </dgm:presLayoutVars>
      </dgm:prSet>
      <dgm:spPr/>
    </dgm:pt>
    <dgm:pt modelId="{43B36115-6DC1-4526-817F-9A573606D007}" type="pres">
      <dgm:prSet presAssocID="{8E14D226-03B6-47EA-BD2A-406AD7CF3E2F}" presName="rootComposite" presStyleCnt="0"/>
      <dgm:spPr/>
    </dgm:pt>
    <dgm:pt modelId="{70CC0B6F-29D1-46FE-BA52-9082141B4811}" type="pres">
      <dgm:prSet presAssocID="{8E14D226-03B6-47EA-BD2A-406AD7CF3E2F}" presName="rootText" presStyleLbl="node2" presStyleIdx="0" presStyleCnt="3" custLinFactX="19864" custLinFactNeighborX="100000" custLinFactNeighborY="378">
        <dgm:presLayoutVars>
          <dgm:chPref val="3"/>
        </dgm:presLayoutVars>
      </dgm:prSet>
      <dgm:spPr/>
      <dgm:t>
        <a:bodyPr/>
        <a:lstStyle/>
        <a:p>
          <a:endParaRPr lang="en-US"/>
        </a:p>
      </dgm:t>
    </dgm:pt>
    <dgm:pt modelId="{E628929E-90D0-4A33-8CEB-AECB635BF8DE}" type="pres">
      <dgm:prSet presAssocID="{8E14D226-03B6-47EA-BD2A-406AD7CF3E2F}" presName="rootConnector" presStyleLbl="node2" presStyleIdx="0" presStyleCnt="3"/>
      <dgm:spPr/>
      <dgm:t>
        <a:bodyPr/>
        <a:lstStyle/>
        <a:p>
          <a:endParaRPr lang="en-US"/>
        </a:p>
      </dgm:t>
    </dgm:pt>
    <dgm:pt modelId="{E3062085-7072-4ADA-955E-1DE738297BEF}" type="pres">
      <dgm:prSet presAssocID="{8E14D226-03B6-47EA-BD2A-406AD7CF3E2F}" presName="hierChild4" presStyleCnt="0"/>
      <dgm:spPr/>
    </dgm:pt>
    <dgm:pt modelId="{816EF573-60AE-4A6C-8A5C-3BFC0CAC9E76}" type="pres">
      <dgm:prSet presAssocID="{8E14D226-03B6-47EA-BD2A-406AD7CF3E2F}" presName="hierChild5" presStyleCnt="0"/>
      <dgm:spPr/>
    </dgm:pt>
    <dgm:pt modelId="{9729F2FC-C397-4977-856E-F85AC279141B}" type="pres">
      <dgm:prSet presAssocID="{56879C8C-BAEC-4A8F-B8F4-CBBEBC950906}" presName="Name37" presStyleLbl="parChTrans1D2" presStyleIdx="1" presStyleCnt="3"/>
      <dgm:spPr/>
      <dgm:t>
        <a:bodyPr/>
        <a:lstStyle/>
        <a:p>
          <a:endParaRPr lang="en-US"/>
        </a:p>
      </dgm:t>
    </dgm:pt>
    <dgm:pt modelId="{A8EAB34A-A5FC-4923-BFB8-2B521E263E42}" type="pres">
      <dgm:prSet presAssocID="{02179AE7-BA7C-40A2-BB57-D9D449D22A94}" presName="hierRoot2" presStyleCnt="0">
        <dgm:presLayoutVars>
          <dgm:hierBranch val="init"/>
        </dgm:presLayoutVars>
      </dgm:prSet>
      <dgm:spPr/>
    </dgm:pt>
    <dgm:pt modelId="{28CAD04C-E71D-46B7-8F99-10AAFCF64A8B}" type="pres">
      <dgm:prSet presAssocID="{02179AE7-BA7C-40A2-BB57-D9D449D22A94}" presName="rootComposite" presStyleCnt="0"/>
      <dgm:spPr/>
    </dgm:pt>
    <dgm:pt modelId="{FA8D7842-C1CC-4C8E-9AE5-93D26EDD0B83}" type="pres">
      <dgm:prSet presAssocID="{02179AE7-BA7C-40A2-BB57-D9D449D22A94}" presName="rootText" presStyleLbl="node2" presStyleIdx="1" presStyleCnt="3" custLinFactX="-21023" custLinFactNeighborX="-100000" custLinFactNeighborY="378">
        <dgm:presLayoutVars>
          <dgm:chPref val="3"/>
        </dgm:presLayoutVars>
      </dgm:prSet>
      <dgm:spPr/>
      <dgm:t>
        <a:bodyPr/>
        <a:lstStyle/>
        <a:p>
          <a:endParaRPr lang="en-US"/>
        </a:p>
      </dgm:t>
    </dgm:pt>
    <dgm:pt modelId="{28C018A6-EA07-4404-B8E4-011DCA1B465C}" type="pres">
      <dgm:prSet presAssocID="{02179AE7-BA7C-40A2-BB57-D9D449D22A94}" presName="rootConnector" presStyleLbl="node2" presStyleIdx="1" presStyleCnt="3"/>
      <dgm:spPr/>
      <dgm:t>
        <a:bodyPr/>
        <a:lstStyle/>
        <a:p>
          <a:endParaRPr lang="en-US"/>
        </a:p>
      </dgm:t>
    </dgm:pt>
    <dgm:pt modelId="{BA8DA696-C6D8-4813-809C-756FF74BA894}" type="pres">
      <dgm:prSet presAssocID="{02179AE7-BA7C-40A2-BB57-D9D449D22A94}" presName="hierChild4" presStyleCnt="0"/>
      <dgm:spPr/>
    </dgm:pt>
    <dgm:pt modelId="{DD2C8CB7-E77A-4035-9256-40EC5470A282}" type="pres">
      <dgm:prSet presAssocID="{02179AE7-BA7C-40A2-BB57-D9D449D22A94}" presName="hierChild5" presStyleCnt="0"/>
      <dgm:spPr/>
    </dgm:pt>
    <dgm:pt modelId="{FAD4E9A5-8CF5-44EB-9DDF-2BAF37050281}" type="pres">
      <dgm:prSet presAssocID="{78AEDC53-6BAA-4B87-85BD-3170E13CAA9B}" presName="Name37" presStyleLbl="parChTrans1D2" presStyleIdx="2" presStyleCnt="3"/>
      <dgm:spPr/>
      <dgm:t>
        <a:bodyPr/>
        <a:lstStyle/>
        <a:p>
          <a:endParaRPr lang="en-US"/>
        </a:p>
      </dgm:t>
    </dgm:pt>
    <dgm:pt modelId="{83C7F733-4981-4169-8CE0-7A14E6A2D5A9}" type="pres">
      <dgm:prSet presAssocID="{0602A257-871D-4C0F-B226-567A5E11C293}" presName="hierRoot2" presStyleCnt="0">
        <dgm:presLayoutVars>
          <dgm:hierBranch val="init"/>
        </dgm:presLayoutVars>
      </dgm:prSet>
      <dgm:spPr/>
    </dgm:pt>
    <dgm:pt modelId="{9CE94973-F230-4111-A72A-68DBF3442DC4}" type="pres">
      <dgm:prSet presAssocID="{0602A257-871D-4C0F-B226-567A5E11C293}" presName="rootComposite" presStyleCnt="0"/>
      <dgm:spPr/>
    </dgm:pt>
    <dgm:pt modelId="{624FFF20-8477-4921-B231-F752960E430C}" type="pres">
      <dgm:prSet presAssocID="{0602A257-871D-4C0F-B226-567A5E11C293}" presName="rootText" presStyleLbl="node2" presStyleIdx="2" presStyleCnt="3">
        <dgm:presLayoutVars>
          <dgm:chPref val="3"/>
        </dgm:presLayoutVars>
      </dgm:prSet>
      <dgm:spPr/>
      <dgm:t>
        <a:bodyPr/>
        <a:lstStyle/>
        <a:p>
          <a:endParaRPr lang="en-US"/>
        </a:p>
      </dgm:t>
    </dgm:pt>
    <dgm:pt modelId="{C8811BC9-1561-43F4-A9FA-610D7E48CDD3}" type="pres">
      <dgm:prSet presAssocID="{0602A257-871D-4C0F-B226-567A5E11C293}" presName="rootConnector" presStyleLbl="node2" presStyleIdx="2" presStyleCnt="3"/>
      <dgm:spPr/>
      <dgm:t>
        <a:bodyPr/>
        <a:lstStyle/>
        <a:p>
          <a:endParaRPr lang="en-US"/>
        </a:p>
      </dgm:t>
    </dgm:pt>
    <dgm:pt modelId="{2D2FBF6C-525C-4286-AE4F-9DDA835C6B22}" type="pres">
      <dgm:prSet presAssocID="{0602A257-871D-4C0F-B226-567A5E11C293}" presName="hierChild4" presStyleCnt="0"/>
      <dgm:spPr/>
    </dgm:pt>
    <dgm:pt modelId="{D8D0AC5B-30EF-4CA6-8161-44F790849C1E}" type="pres">
      <dgm:prSet presAssocID="{0602A257-871D-4C0F-B226-567A5E11C293}" presName="hierChild5" presStyleCnt="0"/>
      <dgm:spPr/>
    </dgm:pt>
    <dgm:pt modelId="{C4C62908-DFE8-4F1D-BB49-D9C6B4697D99}" type="pres">
      <dgm:prSet presAssocID="{2EB69FF8-0C94-4E6E-818C-60300486762A}" presName="hierChild3" presStyleCnt="0"/>
      <dgm:spPr/>
    </dgm:pt>
  </dgm:ptLst>
  <dgm:cxnLst>
    <dgm:cxn modelId="{0D49777B-B829-4B7B-BA27-B973B73B4949}" srcId="{0958E709-5E84-446C-96D6-B09A3083A88D}" destId="{2EB69FF8-0C94-4E6E-818C-60300486762A}" srcOrd="0" destOrd="0" parTransId="{475511B9-0BD2-47B3-AD7C-9DF97E072BA5}" sibTransId="{848B37A8-909B-445D-B9A2-A572077E4C97}"/>
    <dgm:cxn modelId="{C8AFB1EB-042C-4C21-A506-3C46FD4CA480}" type="presOf" srcId="{02179AE7-BA7C-40A2-BB57-D9D449D22A94}" destId="{28C018A6-EA07-4404-B8E4-011DCA1B465C}" srcOrd="1" destOrd="0" presId="urn:microsoft.com/office/officeart/2005/8/layout/orgChart1"/>
    <dgm:cxn modelId="{566A19B7-BBEB-4EE4-8C52-233ABE328282}" type="presOf" srcId="{02179AE7-BA7C-40A2-BB57-D9D449D22A94}" destId="{FA8D7842-C1CC-4C8E-9AE5-93D26EDD0B83}" srcOrd="0" destOrd="0" presId="urn:microsoft.com/office/officeart/2005/8/layout/orgChart1"/>
    <dgm:cxn modelId="{4123A1A7-BB26-4681-8047-06EFD85E78C7}" type="presOf" srcId="{0602A257-871D-4C0F-B226-567A5E11C293}" destId="{624FFF20-8477-4921-B231-F752960E430C}" srcOrd="0" destOrd="0" presId="urn:microsoft.com/office/officeart/2005/8/layout/orgChart1"/>
    <dgm:cxn modelId="{E1F9663F-F542-42B7-B9D6-CED930643EC9}" type="presOf" srcId="{2EB69FF8-0C94-4E6E-818C-60300486762A}" destId="{F29B8892-7C45-44BE-B7A5-8A95E0EDBEE7}" srcOrd="1" destOrd="0" presId="urn:microsoft.com/office/officeart/2005/8/layout/orgChart1"/>
    <dgm:cxn modelId="{A83808FB-7706-4D89-B1FC-9C4AB72EE770}" type="presOf" srcId="{56879C8C-BAEC-4A8F-B8F4-CBBEBC950906}" destId="{9729F2FC-C397-4977-856E-F85AC279141B}" srcOrd="0" destOrd="0" presId="urn:microsoft.com/office/officeart/2005/8/layout/orgChart1"/>
    <dgm:cxn modelId="{553EE185-8B28-47AF-86EA-797AF4ECEFF8}" srcId="{2EB69FF8-0C94-4E6E-818C-60300486762A}" destId="{8E14D226-03B6-47EA-BD2A-406AD7CF3E2F}" srcOrd="0" destOrd="0" parTransId="{B3A14EBC-BE37-4ACC-A61A-913F35AFC979}" sibTransId="{36B611D6-298D-4D7E-A254-0880D6690853}"/>
    <dgm:cxn modelId="{A48E295B-5477-4DB6-BCD2-24186AF09905}" type="presOf" srcId="{B3A14EBC-BE37-4ACC-A61A-913F35AFC979}" destId="{FAD14553-1DBD-4B17-9FF9-0D69E9F1C728}" srcOrd="0" destOrd="0" presId="urn:microsoft.com/office/officeart/2005/8/layout/orgChart1"/>
    <dgm:cxn modelId="{4A2EF85F-BB4E-4835-844B-C9FE2680F609}" type="presOf" srcId="{0958E709-5E84-446C-96D6-B09A3083A88D}" destId="{76D5D415-0358-46B9-8229-C1112E22414F}" srcOrd="0" destOrd="0" presId="urn:microsoft.com/office/officeart/2005/8/layout/orgChart1"/>
    <dgm:cxn modelId="{A5D91EFA-8367-4D57-8E5F-7E59F2D400BB}" type="presOf" srcId="{78AEDC53-6BAA-4B87-85BD-3170E13CAA9B}" destId="{FAD4E9A5-8CF5-44EB-9DDF-2BAF37050281}" srcOrd="0" destOrd="0" presId="urn:microsoft.com/office/officeart/2005/8/layout/orgChart1"/>
    <dgm:cxn modelId="{CEDAB2EC-CC97-4787-907F-2A1AA7940044}" type="presOf" srcId="{8E14D226-03B6-47EA-BD2A-406AD7CF3E2F}" destId="{E628929E-90D0-4A33-8CEB-AECB635BF8DE}" srcOrd="1" destOrd="0" presId="urn:microsoft.com/office/officeart/2005/8/layout/orgChart1"/>
    <dgm:cxn modelId="{4AD6792D-1DB1-4CC8-A80B-70A43EFB5CBD}" type="presOf" srcId="{8E14D226-03B6-47EA-BD2A-406AD7CF3E2F}" destId="{70CC0B6F-29D1-46FE-BA52-9082141B4811}" srcOrd="0" destOrd="0" presId="urn:microsoft.com/office/officeart/2005/8/layout/orgChart1"/>
    <dgm:cxn modelId="{688A8197-9420-4455-8FE7-FBA5DD5CD724}" srcId="{2EB69FF8-0C94-4E6E-818C-60300486762A}" destId="{0602A257-871D-4C0F-B226-567A5E11C293}" srcOrd="2" destOrd="0" parTransId="{78AEDC53-6BAA-4B87-85BD-3170E13CAA9B}" sibTransId="{A5FB0611-C6CA-41E4-AE9A-4148CBB446A4}"/>
    <dgm:cxn modelId="{ABD532F4-BEFD-4B9D-872D-897611DDEB7C}" type="presOf" srcId="{2EB69FF8-0C94-4E6E-818C-60300486762A}" destId="{9FD67D41-3DE8-4CFE-9058-FE48DA812A22}" srcOrd="0" destOrd="0" presId="urn:microsoft.com/office/officeart/2005/8/layout/orgChart1"/>
    <dgm:cxn modelId="{D3299360-3D29-4E9E-826D-80F6BCE69DE0}" type="presOf" srcId="{0602A257-871D-4C0F-B226-567A5E11C293}" destId="{C8811BC9-1561-43F4-A9FA-610D7E48CDD3}" srcOrd="1" destOrd="0" presId="urn:microsoft.com/office/officeart/2005/8/layout/orgChart1"/>
    <dgm:cxn modelId="{B3DB018C-FB3A-4105-99DC-219A3CA580D5}" srcId="{2EB69FF8-0C94-4E6E-818C-60300486762A}" destId="{02179AE7-BA7C-40A2-BB57-D9D449D22A94}" srcOrd="1" destOrd="0" parTransId="{56879C8C-BAEC-4A8F-B8F4-CBBEBC950906}" sibTransId="{F7FBAD4D-8008-4E72-8AF8-26C573F14F62}"/>
    <dgm:cxn modelId="{6949BB7F-DBFB-449D-BEF4-89ECB28F373D}" type="presParOf" srcId="{76D5D415-0358-46B9-8229-C1112E22414F}" destId="{8D5C95D4-8054-49D9-88E6-0E714A12D0CA}" srcOrd="0" destOrd="0" presId="urn:microsoft.com/office/officeart/2005/8/layout/orgChart1"/>
    <dgm:cxn modelId="{DFA60EED-5119-4890-9337-713E7F6611C6}" type="presParOf" srcId="{8D5C95D4-8054-49D9-88E6-0E714A12D0CA}" destId="{95A03D0F-15A7-4E45-BBFE-F4978ED0361E}" srcOrd="0" destOrd="0" presId="urn:microsoft.com/office/officeart/2005/8/layout/orgChart1"/>
    <dgm:cxn modelId="{A4E8C626-CFA3-47A1-8E2C-52DF1E446129}" type="presParOf" srcId="{95A03D0F-15A7-4E45-BBFE-F4978ED0361E}" destId="{9FD67D41-3DE8-4CFE-9058-FE48DA812A22}" srcOrd="0" destOrd="0" presId="urn:microsoft.com/office/officeart/2005/8/layout/orgChart1"/>
    <dgm:cxn modelId="{AA37A49A-4F65-400C-BDF9-306A477A3129}" type="presParOf" srcId="{95A03D0F-15A7-4E45-BBFE-F4978ED0361E}" destId="{F29B8892-7C45-44BE-B7A5-8A95E0EDBEE7}" srcOrd="1" destOrd="0" presId="urn:microsoft.com/office/officeart/2005/8/layout/orgChart1"/>
    <dgm:cxn modelId="{3E51795D-61E9-44AE-AE30-98655A2F941F}" type="presParOf" srcId="{8D5C95D4-8054-49D9-88E6-0E714A12D0CA}" destId="{CAE30288-6829-4C52-8672-6938DE2F64E2}" srcOrd="1" destOrd="0" presId="urn:microsoft.com/office/officeart/2005/8/layout/orgChart1"/>
    <dgm:cxn modelId="{5F667F0B-A0E9-457D-BFB7-255E6E863B46}" type="presParOf" srcId="{CAE30288-6829-4C52-8672-6938DE2F64E2}" destId="{FAD14553-1DBD-4B17-9FF9-0D69E9F1C728}" srcOrd="0" destOrd="0" presId="urn:microsoft.com/office/officeart/2005/8/layout/orgChart1"/>
    <dgm:cxn modelId="{463FC077-ABDC-4DB7-A2B5-B976DEAD1BB0}" type="presParOf" srcId="{CAE30288-6829-4C52-8672-6938DE2F64E2}" destId="{1E875C51-F1EB-49C7-AD94-49039DD69702}" srcOrd="1" destOrd="0" presId="urn:microsoft.com/office/officeart/2005/8/layout/orgChart1"/>
    <dgm:cxn modelId="{2C1CB381-C3D4-48AB-8A9D-AB0BAB0CEE9F}" type="presParOf" srcId="{1E875C51-F1EB-49C7-AD94-49039DD69702}" destId="{43B36115-6DC1-4526-817F-9A573606D007}" srcOrd="0" destOrd="0" presId="urn:microsoft.com/office/officeart/2005/8/layout/orgChart1"/>
    <dgm:cxn modelId="{2CD54377-BADD-4A5B-B80C-D7DEA6F2B709}" type="presParOf" srcId="{43B36115-6DC1-4526-817F-9A573606D007}" destId="{70CC0B6F-29D1-46FE-BA52-9082141B4811}" srcOrd="0" destOrd="0" presId="urn:microsoft.com/office/officeart/2005/8/layout/orgChart1"/>
    <dgm:cxn modelId="{A948B2CB-C83E-4452-AEA2-65EA62B5D184}" type="presParOf" srcId="{43B36115-6DC1-4526-817F-9A573606D007}" destId="{E628929E-90D0-4A33-8CEB-AECB635BF8DE}" srcOrd="1" destOrd="0" presId="urn:microsoft.com/office/officeart/2005/8/layout/orgChart1"/>
    <dgm:cxn modelId="{61F14BC6-7869-43B4-B2D9-1EC56DF92070}" type="presParOf" srcId="{1E875C51-F1EB-49C7-AD94-49039DD69702}" destId="{E3062085-7072-4ADA-955E-1DE738297BEF}" srcOrd="1" destOrd="0" presId="urn:microsoft.com/office/officeart/2005/8/layout/orgChart1"/>
    <dgm:cxn modelId="{9F9C367B-FD59-4AF0-AF8E-7994C522EA22}" type="presParOf" srcId="{1E875C51-F1EB-49C7-AD94-49039DD69702}" destId="{816EF573-60AE-4A6C-8A5C-3BFC0CAC9E76}" srcOrd="2" destOrd="0" presId="urn:microsoft.com/office/officeart/2005/8/layout/orgChart1"/>
    <dgm:cxn modelId="{8C6072F7-DCA5-47B5-A970-79E26D24A7A9}" type="presParOf" srcId="{CAE30288-6829-4C52-8672-6938DE2F64E2}" destId="{9729F2FC-C397-4977-856E-F85AC279141B}" srcOrd="2" destOrd="0" presId="urn:microsoft.com/office/officeart/2005/8/layout/orgChart1"/>
    <dgm:cxn modelId="{C26C5531-8CC6-4B30-B225-F99296636367}" type="presParOf" srcId="{CAE30288-6829-4C52-8672-6938DE2F64E2}" destId="{A8EAB34A-A5FC-4923-BFB8-2B521E263E42}" srcOrd="3" destOrd="0" presId="urn:microsoft.com/office/officeart/2005/8/layout/orgChart1"/>
    <dgm:cxn modelId="{3351EC67-29ED-4211-8E41-E6CD947B186E}" type="presParOf" srcId="{A8EAB34A-A5FC-4923-BFB8-2B521E263E42}" destId="{28CAD04C-E71D-46B7-8F99-10AAFCF64A8B}" srcOrd="0" destOrd="0" presId="urn:microsoft.com/office/officeart/2005/8/layout/orgChart1"/>
    <dgm:cxn modelId="{26FD20F9-2E9B-4475-8CA0-BBD364150B74}" type="presParOf" srcId="{28CAD04C-E71D-46B7-8F99-10AAFCF64A8B}" destId="{FA8D7842-C1CC-4C8E-9AE5-93D26EDD0B83}" srcOrd="0" destOrd="0" presId="urn:microsoft.com/office/officeart/2005/8/layout/orgChart1"/>
    <dgm:cxn modelId="{75A57965-8643-4F0A-A08F-23D49E6D14E5}" type="presParOf" srcId="{28CAD04C-E71D-46B7-8F99-10AAFCF64A8B}" destId="{28C018A6-EA07-4404-B8E4-011DCA1B465C}" srcOrd="1" destOrd="0" presId="urn:microsoft.com/office/officeart/2005/8/layout/orgChart1"/>
    <dgm:cxn modelId="{C7258CD4-3091-4A1B-B41C-31D4CA8924CE}" type="presParOf" srcId="{A8EAB34A-A5FC-4923-BFB8-2B521E263E42}" destId="{BA8DA696-C6D8-4813-809C-756FF74BA894}" srcOrd="1" destOrd="0" presId="urn:microsoft.com/office/officeart/2005/8/layout/orgChart1"/>
    <dgm:cxn modelId="{90D6904F-3D39-498D-8F8B-9309C7B1AC88}" type="presParOf" srcId="{A8EAB34A-A5FC-4923-BFB8-2B521E263E42}" destId="{DD2C8CB7-E77A-4035-9256-40EC5470A282}" srcOrd="2" destOrd="0" presId="urn:microsoft.com/office/officeart/2005/8/layout/orgChart1"/>
    <dgm:cxn modelId="{AC3A089C-1FDE-471E-8D67-C73849ECA8DE}" type="presParOf" srcId="{CAE30288-6829-4C52-8672-6938DE2F64E2}" destId="{FAD4E9A5-8CF5-44EB-9DDF-2BAF37050281}" srcOrd="4" destOrd="0" presId="urn:microsoft.com/office/officeart/2005/8/layout/orgChart1"/>
    <dgm:cxn modelId="{954EC8FC-B4CB-4C59-99ED-35050F365B92}" type="presParOf" srcId="{CAE30288-6829-4C52-8672-6938DE2F64E2}" destId="{83C7F733-4981-4169-8CE0-7A14E6A2D5A9}" srcOrd="5" destOrd="0" presId="urn:microsoft.com/office/officeart/2005/8/layout/orgChart1"/>
    <dgm:cxn modelId="{59D9F261-D134-4E81-B8EB-8BBC673D224C}" type="presParOf" srcId="{83C7F733-4981-4169-8CE0-7A14E6A2D5A9}" destId="{9CE94973-F230-4111-A72A-68DBF3442DC4}" srcOrd="0" destOrd="0" presId="urn:microsoft.com/office/officeart/2005/8/layout/orgChart1"/>
    <dgm:cxn modelId="{5AF22392-1CCB-4F95-8EDE-47C0671CD0EE}" type="presParOf" srcId="{9CE94973-F230-4111-A72A-68DBF3442DC4}" destId="{624FFF20-8477-4921-B231-F752960E430C}" srcOrd="0" destOrd="0" presId="urn:microsoft.com/office/officeart/2005/8/layout/orgChart1"/>
    <dgm:cxn modelId="{14D99B55-F7C9-4AD2-8451-55C390F567C7}" type="presParOf" srcId="{9CE94973-F230-4111-A72A-68DBF3442DC4}" destId="{C8811BC9-1561-43F4-A9FA-610D7E48CDD3}" srcOrd="1" destOrd="0" presId="urn:microsoft.com/office/officeart/2005/8/layout/orgChart1"/>
    <dgm:cxn modelId="{BB49C7DD-7A90-41BF-B65D-A212C0A25C0A}" type="presParOf" srcId="{83C7F733-4981-4169-8CE0-7A14E6A2D5A9}" destId="{2D2FBF6C-525C-4286-AE4F-9DDA835C6B22}" srcOrd="1" destOrd="0" presId="urn:microsoft.com/office/officeart/2005/8/layout/orgChart1"/>
    <dgm:cxn modelId="{BD60F745-2839-40BE-BFE9-F30D7E284011}" type="presParOf" srcId="{83C7F733-4981-4169-8CE0-7A14E6A2D5A9}" destId="{D8D0AC5B-30EF-4CA6-8161-44F790849C1E}" srcOrd="2" destOrd="0" presId="urn:microsoft.com/office/officeart/2005/8/layout/orgChart1"/>
    <dgm:cxn modelId="{77E35415-4E29-4F28-8AEC-374F51544A07}" type="presParOf" srcId="{8D5C95D4-8054-49D9-88E6-0E714A12D0CA}" destId="{C4C62908-DFE8-4F1D-BB49-D9C6B4697D99}"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58E709-5E84-446C-96D6-B09A3083A88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EB69FF8-0C94-4E6E-818C-60300486762A}">
      <dgm:prSet phldrT="[Text]">
        <dgm:style>
          <a:lnRef idx="3">
            <a:schemeClr val="lt1"/>
          </a:lnRef>
          <a:fillRef idx="1">
            <a:schemeClr val="accent1"/>
          </a:fillRef>
          <a:effectRef idx="1">
            <a:schemeClr val="accent1"/>
          </a:effectRef>
          <a:fontRef idx="minor">
            <a:schemeClr val="lt1"/>
          </a:fontRef>
        </dgm:style>
      </dgm:prSet>
      <dgm:spPr/>
      <dgm:t>
        <a:bodyPr/>
        <a:lstStyle/>
        <a:p>
          <a:r>
            <a:rPr lang="en-US" dirty="0" smtClean="0"/>
            <a:t>The Classroom</a:t>
          </a:r>
          <a:endParaRPr lang="en-US" dirty="0"/>
        </a:p>
      </dgm:t>
    </dgm:pt>
    <dgm:pt modelId="{475511B9-0BD2-47B3-AD7C-9DF97E072BA5}" type="parTrans" cxnId="{0D49777B-B829-4B7B-BA27-B973B73B4949}">
      <dgm:prSet/>
      <dgm:spPr/>
      <dgm:t>
        <a:bodyPr/>
        <a:lstStyle/>
        <a:p>
          <a:endParaRPr lang="en-US"/>
        </a:p>
      </dgm:t>
    </dgm:pt>
    <dgm:pt modelId="{848B37A8-909B-445D-B9A2-A572077E4C97}" type="sibTrans" cxnId="{0D49777B-B829-4B7B-BA27-B973B73B4949}">
      <dgm:prSet/>
      <dgm:spPr/>
      <dgm:t>
        <a:bodyPr/>
        <a:lstStyle/>
        <a:p>
          <a:endParaRPr lang="en-US"/>
        </a:p>
      </dgm:t>
    </dgm:pt>
    <dgm:pt modelId="{8E14D226-03B6-47EA-BD2A-406AD7CF3E2F}">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smtClean="0"/>
            <a:t>Management</a:t>
          </a:r>
          <a:endParaRPr lang="en-US" dirty="0"/>
        </a:p>
      </dgm:t>
    </dgm:pt>
    <dgm:pt modelId="{B3A14EBC-BE37-4ACC-A61A-913F35AFC979}" type="parTrans" cxnId="{553EE185-8B28-47AF-86EA-797AF4ECEFF8}">
      <dgm:prSet/>
      <dgm:spPr/>
      <dgm:t>
        <a:bodyPr/>
        <a:lstStyle/>
        <a:p>
          <a:endParaRPr lang="en-US"/>
        </a:p>
      </dgm:t>
    </dgm:pt>
    <dgm:pt modelId="{36B611D6-298D-4D7E-A254-0880D6690853}" type="sibTrans" cxnId="{553EE185-8B28-47AF-86EA-797AF4ECEFF8}">
      <dgm:prSet/>
      <dgm:spPr/>
      <dgm:t>
        <a:bodyPr/>
        <a:lstStyle/>
        <a:p>
          <a:endParaRPr lang="en-US"/>
        </a:p>
      </dgm:t>
    </dgm:pt>
    <dgm:pt modelId="{02179AE7-BA7C-40A2-BB57-D9D449D22A94}">
      <dgm:prSet phldrT="[Text]"/>
      <dgm:spPr/>
      <dgm:t>
        <a:bodyPr/>
        <a:lstStyle/>
        <a:p>
          <a:r>
            <a:rPr lang="en-US" dirty="0" smtClean="0"/>
            <a:t>Layout</a:t>
          </a:r>
          <a:endParaRPr lang="en-US" dirty="0"/>
        </a:p>
      </dgm:t>
    </dgm:pt>
    <dgm:pt modelId="{56879C8C-BAEC-4A8F-B8F4-CBBEBC950906}" type="parTrans" cxnId="{B3DB018C-FB3A-4105-99DC-219A3CA580D5}">
      <dgm:prSet/>
      <dgm:spPr/>
      <dgm:t>
        <a:bodyPr/>
        <a:lstStyle/>
        <a:p>
          <a:endParaRPr lang="en-US"/>
        </a:p>
      </dgm:t>
    </dgm:pt>
    <dgm:pt modelId="{F7FBAD4D-8008-4E72-8AF8-26C573F14F62}" type="sibTrans" cxnId="{B3DB018C-FB3A-4105-99DC-219A3CA580D5}">
      <dgm:prSet/>
      <dgm:spPr/>
      <dgm:t>
        <a:bodyPr/>
        <a:lstStyle/>
        <a:p>
          <a:endParaRPr lang="en-US"/>
        </a:p>
      </dgm:t>
    </dgm:pt>
    <dgm:pt modelId="{0602A257-871D-4C0F-B226-567A5E11C293}">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smtClean="0"/>
            <a:t>Online/LMS</a:t>
          </a:r>
          <a:endParaRPr lang="en-US" dirty="0"/>
        </a:p>
      </dgm:t>
    </dgm:pt>
    <dgm:pt modelId="{78AEDC53-6BAA-4B87-85BD-3170E13CAA9B}" type="parTrans" cxnId="{688A8197-9420-4455-8FE7-FBA5DD5CD724}">
      <dgm:prSet/>
      <dgm:spPr/>
      <dgm:t>
        <a:bodyPr/>
        <a:lstStyle/>
        <a:p>
          <a:endParaRPr lang="en-US"/>
        </a:p>
      </dgm:t>
    </dgm:pt>
    <dgm:pt modelId="{A5FB0611-C6CA-41E4-AE9A-4148CBB446A4}" type="sibTrans" cxnId="{688A8197-9420-4455-8FE7-FBA5DD5CD724}">
      <dgm:prSet/>
      <dgm:spPr/>
      <dgm:t>
        <a:bodyPr/>
        <a:lstStyle/>
        <a:p>
          <a:endParaRPr lang="en-US"/>
        </a:p>
      </dgm:t>
    </dgm:pt>
    <dgm:pt modelId="{76D5D415-0358-46B9-8229-C1112E22414F}" type="pres">
      <dgm:prSet presAssocID="{0958E709-5E84-446C-96D6-B09A3083A88D}" presName="hierChild1" presStyleCnt="0">
        <dgm:presLayoutVars>
          <dgm:orgChart val="1"/>
          <dgm:chPref val="1"/>
          <dgm:dir/>
          <dgm:animOne val="branch"/>
          <dgm:animLvl val="lvl"/>
          <dgm:resizeHandles/>
        </dgm:presLayoutVars>
      </dgm:prSet>
      <dgm:spPr/>
      <dgm:t>
        <a:bodyPr/>
        <a:lstStyle/>
        <a:p>
          <a:endParaRPr lang="en-US"/>
        </a:p>
      </dgm:t>
    </dgm:pt>
    <dgm:pt modelId="{8D5C95D4-8054-49D9-88E6-0E714A12D0CA}" type="pres">
      <dgm:prSet presAssocID="{2EB69FF8-0C94-4E6E-818C-60300486762A}" presName="hierRoot1" presStyleCnt="0">
        <dgm:presLayoutVars>
          <dgm:hierBranch val="init"/>
        </dgm:presLayoutVars>
      </dgm:prSet>
      <dgm:spPr/>
    </dgm:pt>
    <dgm:pt modelId="{95A03D0F-15A7-4E45-BBFE-F4978ED0361E}" type="pres">
      <dgm:prSet presAssocID="{2EB69FF8-0C94-4E6E-818C-60300486762A}" presName="rootComposite1" presStyleCnt="0"/>
      <dgm:spPr/>
    </dgm:pt>
    <dgm:pt modelId="{9FD67D41-3DE8-4CFE-9058-FE48DA812A22}" type="pres">
      <dgm:prSet presAssocID="{2EB69FF8-0C94-4E6E-818C-60300486762A}" presName="rootText1" presStyleLbl="node0" presStyleIdx="0" presStyleCnt="1" custLinFactNeighborX="-1136">
        <dgm:presLayoutVars>
          <dgm:chPref val="3"/>
        </dgm:presLayoutVars>
      </dgm:prSet>
      <dgm:spPr/>
      <dgm:t>
        <a:bodyPr/>
        <a:lstStyle/>
        <a:p>
          <a:endParaRPr lang="en-US"/>
        </a:p>
      </dgm:t>
    </dgm:pt>
    <dgm:pt modelId="{F29B8892-7C45-44BE-B7A5-8A95E0EDBEE7}" type="pres">
      <dgm:prSet presAssocID="{2EB69FF8-0C94-4E6E-818C-60300486762A}" presName="rootConnector1" presStyleLbl="node1" presStyleIdx="0" presStyleCnt="0"/>
      <dgm:spPr/>
      <dgm:t>
        <a:bodyPr/>
        <a:lstStyle/>
        <a:p>
          <a:endParaRPr lang="en-US"/>
        </a:p>
      </dgm:t>
    </dgm:pt>
    <dgm:pt modelId="{CAE30288-6829-4C52-8672-6938DE2F64E2}" type="pres">
      <dgm:prSet presAssocID="{2EB69FF8-0C94-4E6E-818C-60300486762A}" presName="hierChild2" presStyleCnt="0"/>
      <dgm:spPr/>
    </dgm:pt>
    <dgm:pt modelId="{FAD14553-1DBD-4B17-9FF9-0D69E9F1C728}" type="pres">
      <dgm:prSet presAssocID="{B3A14EBC-BE37-4ACC-A61A-913F35AFC979}" presName="Name37" presStyleLbl="parChTrans1D2" presStyleIdx="0" presStyleCnt="3"/>
      <dgm:spPr/>
      <dgm:t>
        <a:bodyPr/>
        <a:lstStyle/>
        <a:p>
          <a:endParaRPr lang="en-US"/>
        </a:p>
      </dgm:t>
    </dgm:pt>
    <dgm:pt modelId="{1E875C51-F1EB-49C7-AD94-49039DD69702}" type="pres">
      <dgm:prSet presAssocID="{8E14D226-03B6-47EA-BD2A-406AD7CF3E2F}" presName="hierRoot2" presStyleCnt="0">
        <dgm:presLayoutVars>
          <dgm:hierBranch val="init"/>
        </dgm:presLayoutVars>
      </dgm:prSet>
      <dgm:spPr/>
    </dgm:pt>
    <dgm:pt modelId="{43B36115-6DC1-4526-817F-9A573606D007}" type="pres">
      <dgm:prSet presAssocID="{8E14D226-03B6-47EA-BD2A-406AD7CF3E2F}" presName="rootComposite" presStyleCnt="0"/>
      <dgm:spPr/>
    </dgm:pt>
    <dgm:pt modelId="{70CC0B6F-29D1-46FE-BA52-9082141B4811}" type="pres">
      <dgm:prSet presAssocID="{8E14D226-03B6-47EA-BD2A-406AD7CF3E2F}" presName="rootText" presStyleLbl="node2" presStyleIdx="0" presStyleCnt="3" custLinFactX="19864" custLinFactNeighborX="100000" custLinFactNeighborY="378">
        <dgm:presLayoutVars>
          <dgm:chPref val="3"/>
        </dgm:presLayoutVars>
      </dgm:prSet>
      <dgm:spPr/>
      <dgm:t>
        <a:bodyPr/>
        <a:lstStyle/>
        <a:p>
          <a:endParaRPr lang="en-US"/>
        </a:p>
      </dgm:t>
    </dgm:pt>
    <dgm:pt modelId="{E628929E-90D0-4A33-8CEB-AECB635BF8DE}" type="pres">
      <dgm:prSet presAssocID="{8E14D226-03B6-47EA-BD2A-406AD7CF3E2F}" presName="rootConnector" presStyleLbl="node2" presStyleIdx="0" presStyleCnt="3"/>
      <dgm:spPr/>
      <dgm:t>
        <a:bodyPr/>
        <a:lstStyle/>
        <a:p>
          <a:endParaRPr lang="en-US"/>
        </a:p>
      </dgm:t>
    </dgm:pt>
    <dgm:pt modelId="{E3062085-7072-4ADA-955E-1DE738297BEF}" type="pres">
      <dgm:prSet presAssocID="{8E14D226-03B6-47EA-BD2A-406AD7CF3E2F}" presName="hierChild4" presStyleCnt="0"/>
      <dgm:spPr/>
    </dgm:pt>
    <dgm:pt modelId="{816EF573-60AE-4A6C-8A5C-3BFC0CAC9E76}" type="pres">
      <dgm:prSet presAssocID="{8E14D226-03B6-47EA-BD2A-406AD7CF3E2F}" presName="hierChild5" presStyleCnt="0"/>
      <dgm:spPr/>
    </dgm:pt>
    <dgm:pt modelId="{9729F2FC-C397-4977-856E-F85AC279141B}" type="pres">
      <dgm:prSet presAssocID="{56879C8C-BAEC-4A8F-B8F4-CBBEBC950906}" presName="Name37" presStyleLbl="parChTrans1D2" presStyleIdx="1" presStyleCnt="3"/>
      <dgm:spPr/>
      <dgm:t>
        <a:bodyPr/>
        <a:lstStyle/>
        <a:p>
          <a:endParaRPr lang="en-US"/>
        </a:p>
      </dgm:t>
    </dgm:pt>
    <dgm:pt modelId="{A8EAB34A-A5FC-4923-BFB8-2B521E263E42}" type="pres">
      <dgm:prSet presAssocID="{02179AE7-BA7C-40A2-BB57-D9D449D22A94}" presName="hierRoot2" presStyleCnt="0">
        <dgm:presLayoutVars>
          <dgm:hierBranch val="init"/>
        </dgm:presLayoutVars>
      </dgm:prSet>
      <dgm:spPr/>
    </dgm:pt>
    <dgm:pt modelId="{28CAD04C-E71D-46B7-8F99-10AAFCF64A8B}" type="pres">
      <dgm:prSet presAssocID="{02179AE7-BA7C-40A2-BB57-D9D449D22A94}" presName="rootComposite" presStyleCnt="0"/>
      <dgm:spPr/>
    </dgm:pt>
    <dgm:pt modelId="{FA8D7842-C1CC-4C8E-9AE5-93D26EDD0B83}" type="pres">
      <dgm:prSet presAssocID="{02179AE7-BA7C-40A2-BB57-D9D449D22A94}" presName="rootText" presStyleLbl="node2" presStyleIdx="1" presStyleCnt="3" custLinFactX="-21023" custLinFactNeighborX="-100000" custLinFactNeighborY="378">
        <dgm:presLayoutVars>
          <dgm:chPref val="3"/>
        </dgm:presLayoutVars>
      </dgm:prSet>
      <dgm:spPr/>
      <dgm:t>
        <a:bodyPr/>
        <a:lstStyle/>
        <a:p>
          <a:endParaRPr lang="en-US"/>
        </a:p>
      </dgm:t>
    </dgm:pt>
    <dgm:pt modelId="{28C018A6-EA07-4404-B8E4-011DCA1B465C}" type="pres">
      <dgm:prSet presAssocID="{02179AE7-BA7C-40A2-BB57-D9D449D22A94}" presName="rootConnector" presStyleLbl="node2" presStyleIdx="1" presStyleCnt="3"/>
      <dgm:spPr/>
      <dgm:t>
        <a:bodyPr/>
        <a:lstStyle/>
        <a:p>
          <a:endParaRPr lang="en-US"/>
        </a:p>
      </dgm:t>
    </dgm:pt>
    <dgm:pt modelId="{BA8DA696-C6D8-4813-809C-756FF74BA894}" type="pres">
      <dgm:prSet presAssocID="{02179AE7-BA7C-40A2-BB57-D9D449D22A94}" presName="hierChild4" presStyleCnt="0"/>
      <dgm:spPr/>
    </dgm:pt>
    <dgm:pt modelId="{DD2C8CB7-E77A-4035-9256-40EC5470A282}" type="pres">
      <dgm:prSet presAssocID="{02179AE7-BA7C-40A2-BB57-D9D449D22A94}" presName="hierChild5" presStyleCnt="0"/>
      <dgm:spPr/>
    </dgm:pt>
    <dgm:pt modelId="{FAD4E9A5-8CF5-44EB-9DDF-2BAF37050281}" type="pres">
      <dgm:prSet presAssocID="{78AEDC53-6BAA-4B87-85BD-3170E13CAA9B}" presName="Name37" presStyleLbl="parChTrans1D2" presStyleIdx="2" presStyleCnt="3"/>
      <dgm:spPr/>
      <dgm:t>
        <a:bodyPr/>
        <a:lstStyle/>
        <a:p>
          <a:endParaRPr lang="en-US"/>
        </a:p>
      </dgm:t>
    </dgm:pt>
    <dgm:pt modelId="{83C7F733-4981-4169-8CE0-7A14E6A2D5A9}" type="pres">
      <dgm:prSet presAssocID="{0602A257-871D-4C0F-B226-567A5E11C293}" presName="hierRoot2" presStyleCnt="0">
        <dgm:presLayoutVars>
          <dgm:hierBranch val="init"/>
        </dgm:presLayoutVars>
      </dgm:prSet>
      <dgm:spPr/>
    </dgm:pt>
    <dgm:pt modelId="{9CE94973-F230-4111-A72A-68DBF3442DC4}" type="pres">
      <dgm:prSet presAssocID="{0602A257-871D-4C0F-B226-567A5E11C293}" presName="rootComposite" presStyleCnt="0"/>
      <dgm:spPr/>
    </dgm:pt>
    <dgm:pt modelId="{624FFF20-8477-4921-B231-F752960E430C}" type="pres">
      <dgm:prSet presAssocID="{0602A257-871D-4C0F-B226-567A5E11C293}" presName="rootText" presStyleLbl="node2" presStyleIdx="2" presStyleCnt="3">
        <dgm:presLayoutVars>
          <dgm:chPref val="3"/>
        </dgm:presLayoutVars>
      </dgm:prSet>
      <dgm:spPr/>
      <dgm:t>
        <a:bodyPr/>
        <a:lstStyle/>
        <a:p>
          <a:endParaRPr lang="en-US"/>
        </a:p>
      </dgm:t>
    </dgm:pt>
    <dgm:pt modelId="{C8811BC9-1561-43F4-A9FA-610D7E48CDD3}" type="pres">
      <dgm:prSet presAssocID="{0602A257-871D-4C0F-B226-567A5E11C293}" presName="rootConnector" presStyleLbl="node2" presStyleIdx="2" presStyleCnt="3"/>
      <dgm:spPr/>
      <dgm:t>
        <a:bodyPr/>
        <a:lstStyle/>
        <a:p>
          <a:endParaRPr lang="en-US"/>
        </a:p>
      </dgm:t>
    </dgm:pt>
    <dgm:pt modelId="{2D2FBF6C-525C-4286-AE4F-9DDA835C6B22}" type="pres">
      <dgm:prSet presAssocID="{0602A257-871D-4C0F-B226-567A5E11C293}" presName="hierChild4" presStyleCnt="0"/>
      <dgm:spPr/>
    </dgm:pt>
    <dgm:pt modelId="{D8D0AC5B-30EF-4CA6-8161-44F790849C1E}" type="pres">
      <dgm:prSet presAssocID="{0602A257-871D-4C0F-B226-567A5E11C293}" presName="hierChild5" presStyleCnt="0"/>
      <dgm:spPr/>
    </dgm:pt>
    <dgm:pt modelId="{C4C62908-DFE8-4F1D-BB49-D9C6B4697D99}" type="pres">
      <dgm:prSet presAssocID="{2EB69FF8-0C94-4E6E-818C-60300486762A}" presName="hierChild3" presStyleCnt="0"/>
      <dgm:spPr/>
    </dgm:pt>
  </dgm:ptLst>
  <dgm:cxnLst>
    <dgm:cxn modelId="{0D49777B-B829-4B7B-BA27-B973B73B4949}" srcId="{0958E709-5E84-446C-96D6-B09A3083A88D}" destId="{2EB69FF8-0C94-4E6E-818C-60300486762A}" srcOrd="0" destOrd="0" parTransId="{475511B9-0BD2-47B3-AD7C-9DF97E072BA5}" sibTransId="{848B37A8-909B-445D-B9A2-A572077E4C97}"/>
    <dgm:cxn modelId="{2D008300-7F43-4F6B-8D63-27F2497F8E2B}" type="presOf" srcId="{0602A257-871D-4C0F-B226-567A5E11C293}" destId="{C8811BC9-1561-43F4-A9FA-610D7E48CDD3}" srcOrd="1" destOrd="0" presId="urn:microsoft.com/office/officeart/2005/8/layout/orgChart1"/>
    <dgm:cxn modelId="{5AE6B2B8-308E-419D-AF77-EB4E46A37E4F}" type="presOf" srcId="{8E14D226-03B6-47EA-BD2A-406AD7CF3E2F}" destId="{E628929E-90D0-4A33-8CEB-AECB635BF8DE}" srcOrd="1" destOrd="0" presId="urn:microsoft.com/office/officeart/2005/8/layout/orgChart1"/>
    <dgm:cxn modelId="{553EE185-8B28-47AF-86EA-797AF4ECEFF8}" srcId="{2EB69FF8-0C94-4E6E-818C-60300486762A}" destId="{8E14D226-03B6-47EA-BD2A-406AD7CF3E2F}" srcOrd="0" destOrd="0" parTransId="{B3A14EBC-BE37-4ACC-A61A-913F35AFC979}" sibTransId="{36B611D6-298D-4D7E-A254-0880D6690853}"/>
    <dgm:cxn modelId="{43F1F353-AAFF-4283-B219-2B717BF04D82}" type="presOf" srcId="{02179AE7-BA7C-40A2-BB57-D9D449D22A94}" destId="{28C018A6-EA07-4404-B8E4-011DCA1B465C}" srcOrd="1" destOrd="0" presId="urn:microsoft.com/office/officeart/2005/8/layout/orgChart1"/>
    <dgm:cxn modelId="{7A154EFA-0FFA-49E3-8F26-B4C6E43B5BDB}" type="presOf" srcId="{8E14D226-03B6-47EA-BD2A-406AD7CF3E2F}" destId="{70CC0B6F-29D1-46FE-BA52-9082141B4811}" srcOrd="0" destOrd="0" presId="urn:microsoft.com/office/officeart/2005/8/layout/orgChart1"/>
    <dgm:cxn modelId="{F7112F2B-E46D-4E7C-A5DB-079CC899324A}" type="presOf" srcId="{0958E709-5E84-446C-96D6-B09A3083A88D}" destId="{76D5D415-0358-46B9-8229-C1112E22414F}" srcOrd="0" destOrd="0" presId="urn:microsoft.com/office/officeart/2005/8/layout/orgChart1"/>
    <dgm:cxn modelId="{22B0489D-314E-490E-9EF3-37CB402ADB9B}" type="presOf" srcId="{0602A257-871D-4C0F-B226-567A5E11C293}" destId="{624FFF20-8477-4921-B231-F752960E430C}" srcOrd="0" destOrd="0" presId="urn:microsoft.com/office/officeart/2005/8/layout/orgChart1"/>
    <dgm:cxn modelId="{688A8197-9420-4455-8FE7-FBA5DD5CD724}" srcId="{2EB69FF8-0C94-4E6E-818C-60300486762A}" destId="{0602A257-871D-4C0F-B226-567A5E11C293}" srcOrd="2" destOrd="0" parTransId="{78AEDC53-6BAA-4B87-85BD-3170E13CAA9B}" sibTransId="{A5FB0611-C6CA-41E4-AE9A-4148CBB446A4}"/>
    <dgm:cxn modelId="{B3DB018C-FB3A-4105-99DC-219A3CA580D5}" srcId="{2EB69FF8-0C94-4E6E-818C-60300486762A}" destId="{02179AE7-BA7C-40A2-BB57-D9D449D22A94}" srcOrd="1" destOrd="0" parTransId="{56879C8C-BAEC-4A8F-B8F4-CBBEBC950906}" sibTransId="{F7FBAD4D-8008-4E72-8AF8-26C573F14F62}"/>
    <dgm:cxn modelId="{E11A6DB3-4627-44C6-8166-6E149B095F0A}" type="presOf" srcId="{2EB69FF8-0C94-4E6E-818C-60300486762A}" destId="{F29B8892-7C45-44BE-B7A5-8A95E0EDBEE7}" srcOrd="1" destOrd="0" presId="urn:microsoft.com/office/officeart/2005/8/layout/orgChart1"/>
    <dgm:cxn modelId="{5FB878FE-7C80-43C5-84F6-2DC76BF2DEC7}" type="presOf" srcId="{B3A14EBC-BE37-4ACC-A61A-913F35AFC979}" destId="{FAD14553-1DBD-4B17-9FF9-0D69E9F1C728}" srcOrd="0" destOrd="0" presId="urn:microsoft.com/office/officeart/2005/8/layout/orgChart1"/>
    <dgm:cxn modelId="{1B512C65-B74C-47C5-BA80-A75BDD71CCDD}" type="presOf" srcId="{56879C8C-BAEC-4A8F-B8F4-CBBEBC950906}" destId="{9729F2FC-C397-4977-856E-F85AC279141B}" srcOrd="0" destOrd="0" presId="urn:microsoft.com/office/officeart/2005/8/layout/orgChart1"/>
    <dgm:cxn modelId="{723CF6B4-9628-4507-92ED-3491A2BB0DB3}" type="presOf" srcId="{02179AE7-BA7C-40A2-BB57-D9D449D22A94}" destId="{FA8D7842-C1CC-4C8E-9AE5-93D26EDD0B83}" srcOrd="0" destOrd="0" presId="urn:microsoft.com/office/officeart/2005/8/layout/orgChart1"/>
    <dgm:cxn modelId="{FFC2A043-4ED9-4912-BD51-2E4DD6BD6ADC}" type="presOf" srcId="{78AEDC53-6BAA-4B87-85BD-3170E13CAA9B}" destId="{FAD4E9A5-8CF5-44EB-9DDF-2BAF37050281}" srcOrd="0" destOrd="0" presId="urn:microsoft.com/office/officeart/2005/8/layout/orgChart1"/>
    <dgm:cxn modelId="{B2498888-DE66-4255-BCA4-B2630E289CCE}" type="presOf" srcId="{2EB69FF8-0C94-4E6E-818C-60300486762A}" destId="{9FD67D41-3DE8-4CFE-9058-FE48DA812A22}" srcOrd="0" destOrd="0" presId="urn:microsoft.com/office/officeart/2005/8/layout/orgChart1"/>
    <dgm:cxn modelId="{6FEF3522-2E2B-407D-8344-7AE2A8876652}" type="presParOf" srcId="{76D5D415-0358-46B9-8229-C1112E22414F}" destId="{8D5C95D4-8054-49D9-88E6-0E714A12D0CA}" srcOrd="0" destOrd="0" presId="urn:microsoft.com/office/officeart/2005/8/layout/orgChart1"/>
    <dgm:cxn modelId="{92BCB3A6-D353-41BE-B2B7-B579A4EF5D31}" type="presParOf" srcId="{8D5C95D4-8054-49D9-88E6-0E714A12D0CA}" destId="{95A03D0F-15A7-4E45-BBFE-F4978ED0361E}" srcOrd="0" destOrd="0" presId="urn:microsoft.com/office/officeart/2005/8/layout/orgChart1"/>
    <dgm:cxn modelId="{4AA4C4CB-0F00-45DE-A1BD-1127BFB014A2}" type="presParOf" srcId="{95A03D0F-15A7-4E45-BBFE-F4978ED0361E}" destId="{9FD67D41-3DE8-4CFE-9058-FE48DA812A22}" srcOrd="0" destOrd="0" presId="urn:microsoft.com/office/officeart/2005/8/layout/orgChart1"/>
    <dgm:cxn modelId="{56C7D15F-A450-4588-B7C4-A16918A18B45}" type="presParOf" srcId="{95A03D0F-15A7-4E45-BBFE-F4978ED0361E}" destId="{F29B8892-7C45-44BE-B7A5-8A95E0EDBEE7}" srcOrd="1" destOrd="0" presId="urn:microsoft.com/office/officeart/2005/8/layout/orgChart1"/>
    <dgm:cxn modelId="{60BC0D61-EFEC-47B3-A16B-89355031EE89}" type="presParOf" srcId="{8D5C95D4-8054-49D9-88E6-0E714A12D0CA}" destId="{CAE30288-6829-4C52-8672-6938DE2F64E2}" srcOrd="1" destOrd="0" presId="urn:microsoft.com/office/officeart/2005/8/layout/orgChart1"/>
    <dgm:cxn modelId="{EB50C45C-74F2-49C4-B1E2-69BC739AE07F}" type="presParOf" srcId="{CAE30288-6829-4C52-8672-6938DE2F64E2}" destId="{FAD14553-1DBD-4B17-9FF9-0D69E9F1C728}" srcOrd="0" destOrd="0" presId="urn:microsoft.com/office/officeart/2005/8/layout/orgChart1"/>
    <dgm:cxn modelId="{2E152E9A-F1BB-4CFF-BCAE-0F03CF0DFE76}" type="presParOf" srcId="{CAE30288-6829-4C52-8672-6938DE2F64E2}" destId="{1E875C51-F1EB-49C7-AD94-49039DD69702}" srcOrd="1" destOrd="0" presId="urn:microsoft.com/office/officeart/2005/8/layout/orgChart1"/>
    <dgm:cxn modelId="{9D5DB826-7DB9-411B-A0ED-560E13BD1F27}" type="presParOf" srcId="{1E875C51-F1EB-49C7-AD94-49039DD69702}" destId="{43B36115-6DC1-4526-817F-9A573606D007}" srcOrd="0" destOrd="0" presId="urn:microsoft.com/office/officeart/2005/8/layout/orgChart1"/>
    <dgm:cxn modelId="{B8666881-403A-4195-AAD5-31B4D97A31BC}" type="presParOf" srcId="{43B36115-6DC1-4526-817F-9A573606D007}" destId="{70CC0B6F-29D1-46FE-BA52-9082141B4811}" srcOrd="0" destOrd="0" presId="urn:microsoft.com/office/officeart/2005/8/layout/orgChart1"/>
    <dgm:cxn modelId="{8CF77B38-9BBF-4164-9824-B265E82E61DD}" type="presParOf" srcId="{43B36115-6DC1-4526-817F-9A573606D007}" destId="{E628929E-90D0-4A33-8CEB-AECB635BF8DE}" srcOrd="1" destOrd="0" presId="urn:microsoft.com/office/officeart/2005/8/layout/orgChart1"/>
    <dgm:cxn modelId="{0D10B754-9C6F-47E7-BB19-D180F9567241}" type="presParOf" srcId="{1E875C51-F1EB-49C7-AD94-49039DD69702}" destId="{E3062085-7072-4ADA-955E-1DE738297BEF}" srcOrd="1" destOrd="0" presId="urn:microsoft.com/office/officeart/2005/8/layout/orgChart1"/>
    <dgm:cxn modelId="{A562993C-4F10-4061-90D0-50D85A349E7F}" type="presParOf" srcId="{1E875C51-F1EB-49C7-AD94-49039DD69702}" destId="{816EF573-60AE-4A6C-8A5C-3BFC0CAC9E76}" srcOrd="2" destOrd="0" presId="urn:microsoft.com/office/officeart/2005/8/layout/orgChart1"/>
    <dgm:cxn modelId="{15C2110B-8916-4134-ADEA-3694AFD07A87}" type="presParOf" srcId="{CAE30288-6829-4C52-8672-6938DE2F64E2}" destId="{9729F2FC-C397-4977-856E-F85AC279141B}" srcOrd="2" destOrd="0" presId="urn:microsoft.com/office/officeart/2005/8/layout/orgChart1"/>
    <dgm:cxn modelId="{9880D220-E636-4238-8979-C9A34094515B}" type="presParOf" srcId="{CAE30288-6829-4C52-8672-6938DE2F64E2}" destId="{A8EAB34A-A5FC-4923-BFB8-2B521E263E42}" srcOrd="3" destOrd="0" presId="urn:microsoft.com/office/officeart/2005/8/layout/orgChart1"/>
    <dgm:cxn modelId="{42262818-0BCD-4BF0-82BF-816E7ABCD8E2}" type="presParOf" srcId="{A8EAB34A-A5FC-4923-BFB8-2B521E263E42}" destId="{28CAD04C-E71D-46B7-8F99-10AAFCF64A8B}" srcOrd="0" destOrd="0" presId="urn:microsoft.com/office/officeart/2005/8/layout/orgChart1"/>
    <dgm:cxn modelId="{56255822-7572-44B3-9476-494306363C8C}" type="presParOf" srcId="{28CAD04C-E71D-46B7-8F99-10AAFCF64A8B}" destId="{FA8D7842-C1CC-4C8E-9AE5-93D26EDD0B83}" srcOrd="0" destOrd="0" presId="urn:microsoft.com/office/officeart/2005/8/layout/orgChart1"/>
    <dgm:cxn modelId="{C7F2DCDA-0D58-4FCB-A124-D8A1B5E22DEA}" type="presParOf" srcId="{28CAD04C-E71D-46B7-8F99-10AAFCF64A8B}" destId="{28C018A6-EA07-4404-B8E4-011DCA1B465C}" srcOrd="1" destOrd="0" presId="urn:microsoft.com/office/officeart/2005/8/layout/orgChart1"/>
    <dgm:cxn modelId="{1A503DF7-F45E-4EAE-9E0F-539F16470695}" type="presParOf" srcId="{A8EAB34A-A5FC-4923-BFB8-2B521E263E42}" destId="{BA8DA696-C6D8-4813-809C-756FF74BA894}" srcOrd="1" destOrd="0" presId="urn:microsoft.com/office/officeart/2005/8/layout/orgChart1"/>
    <dgm:cxn modelId="{3444EC63-62AC-45F7-B5E8-80045410B3AF}" type="presParOf" srcId="{A8EAB34A-A5FC-4923-BFB8-2B521E263E42}" destId="{DD2C8CB7-E77A-4035-9256-40EC5470A282}" srcOrd="2" destOrd="0" presId="urn:microsoft.com/office/officeart/2005/8/layout/orgChart1"/>
    <dgm:cxn modelId="{CB6F0CA4-E0BA-4FA7-A396-E2839EBC7738}" type="presParOf" srcId="{CAE30288-6829-4C52-8672-6938DE2F64E2}" destId="{FAD4E9A5-8CF5-44EB-9DDF-2BAF37050281}" srcOrd="4" destOrd="0" presId="urn:microsoft.com/office/officeart/2005/8/layout/orgChart1"/>
    <dgm:cxn modelId="{D15AD6F2-C30F-4D32-8F88-45598214A3CE}" type="presParOf" srcId="{CAE30288-6829-4C52-8672-6938DE2F64E2}" destId="{83C7F733-4981-4169-8CE0-7A14E6A2D5A9}" srcOrd="5" destOrd="0" presId="urn:microsoft.com/office/officeart/2005/8/layout/orgChart1"/>
    <dgm:cxn modelId="{BD1D3F0F-AF80-45E6-804A-F9AE24F6B950}" type="presParOf" srcId="{83C7F733-4981-4169-8CE0-7A14E6A2D5A9}" destId="{9CE94973-F230-4111-A72A-68DBF3442DC4}" srcOrd="0" destOrd="0" presId="urn:microsoft.com/office/officeart/2005/8/layout/orgChart1"/>
    <dgm:cxn modelId="{A65734B0-1EA4-445D-8A97-75846B29F021}" type="presParOf" srcId="{9CE94973-F230-4111-A72A-68DBF3442DC4}" destId="{624FFF20-8477-4921-B231-F752960E430C}" srcOrd="0" destOrd="0" presId="urn:microsoft.com/office/officeart/2005/8/layout/orgChart1"/>
    <dgm:cxn modelId="{C06ECFA5-AD07-4FF2-8DF7-BB125B93FDBA}" type="presParOf" srcId="{9CE94973-F230-4111-A72A-68DBF3442DC4}" destId="{C8811BC9-1561-43F4-A9FA-610D7E48CDD3}" srcOrd="1" destOrd="0" presId="urn:microsoft.com/office/officeart/2005/8/layout/orgChart1"/>
    <dgm:cxn modelId="{1EE98F3A-AF2D-41E4-B17A-696853544165}" type="presParOf" srcId="{83C7F733-4981-4169-8CE0-7A14E6A2D5A9}" destId="{2D2FBF6C-525C-4286-AE4F-9DDA835C6B22}" srcOrd="1" destOrd="0" presId="urn:microsoft.com/office/officeart/2005/8/layout/orgChart1"/>
    <dgm:cxn modelId="{DBCA30F4-57F1-46BF-997B-B75A51B4F958}" type="presParOf" srcId="{83C7F733-4981-4169-8CE0-7A14E6A2D5A9}" destId="{D8D0AC5B-30EF-4CA6-8161-44F790849C1E}" srcOrd="2" destOrd="0" presId="urn:microsoft.com/office/officeart/2005/8/layout/orgChart1"/>
    <dgm:cxn modelId="{AF4DC861-0620-4411-BEA8-991E3295609B}" type="presParOf" srcId="{8D5C95D4-8054-49D9-88E6-0E714A12D0CA}" destId="{C4C62908-DFE8-4F1D-BB49-D9C6B4697D99}"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86D05E-97F7-4B81-8F8E-97D1B56D3FCB}" type="doc">
      <dgm:prSet loTypeId="urn:microsoft.com/office/officeart/2005/8/layout/cycle6" loCatId="relationship" qsTypeId="urn:microsoft.com/office/officeart/2005/8/quickstyle/3d2" qsCatId="3D" csTypeId="urn:microsoft.com/office/officeart/2005/8/colors/accent1_2" csCatId="accent1" phldr="1"/>
      <dgm:spPr/>
      <dgm:t>
        <a:bodyPr/>
        <a:lstStyle/>
        <a:p>
          <a:endParaRPr lang="en-US"/>
        </a:p>
      </dgm:t>
    </dgm:pt>
    <dgm:pt modelId="{0EDF93F9-6C36-4A8A-A05E-9C9B2EF58592}">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400" dirty="0" smtClean="0"/>
            <a:t>The Classroom</a:t>
          </a:r>
          <a:endParaRPr lang="en-US" sz="2400" dirty="0"/>
        </a:p>
      </dgm:t>
    </dgm:pt>
    <dgm:pt modelId="{69008328-4EDE-43F4-8AFA-2EABDB4206D0}" type="parTrans" cxnId="{1A9EB610-D4A6-47BA-B9C8-C13C49E331BA}">
      <dgm:prSet/>
      <dgm:spPr/>
      <dgm:t>
        <a:bodyPr/>
        <a:lstStyle/>
        <a:p>
          <a:endParaRPr lang="en-US"/>
        </a:p>
      </dgm:t>
    </dgm:pt>
    <dgm:pt modelId="{63A703F2-4F49-427D-B332-3293FA26B9FC}" type="sibTrans" cxnId="{1A9EB610-D4A6-47BA-B9C8-C13C49E331BA}">
      <dgm:prSet/>
      <dgm:spPr/>
      <dgm:t>
        <a:bodyPr/>
        <a:lstStyle/>
        <a:p>
          <a:endParaRPr lang="en-US" sz="2400"/>
        </a:p>
      </dgm:t>
    </dgm:pt>
    <dgm:pt modelId="{CD9F3E3F-83CB-4294-998A-B063A804591D}">
      <dgm:prSet phldrT="[Text]" custT="1"/>
      <dgm:spPr/>
      <dgm:t>
        <a:bodyPr/>
        <a:lstStyle/>
        <a:p>
          <a:r>
            <a:rPr lang="en-US" sz="2400" dirty="0" smtClean="0"/>
            <a:t>Pedagogy</a:t>
          </a:r>
          <a:endParaRPr lang="en-US" sz="2400" dirty="0"/>
        </a:p>
      </dgm:t>
    </dgm:pt>
    <dgm:pt modelId="{D7F5EE3D-DB40-49A2-B173-4FE485D230EB}" type="parTrans" cxnId="{3AA5C75E-19C2-4120-98FB-152B021BC898}">
      <dgm:prSet/>
      <dgm:spPr/>
      <dgm:t>
        <a:bodyPr/>
        <a:lstStyle/>
        <a:p>
          <a:endParaRPr lang="en-US"/>
        </a:p>
      </dgm:t>
    </dgm:pt>
    <dgm:pt modelId="{88ACDCCF-F83F-42D1-9076-6CC7B85B5309}" type="sibTrans" cxnId="{3AA5C75E-19C2-4120-98FB-152B021BC898}">
      <dgm:prSet/>
      <dgm:spPr/>
      <dgm:t>
        <a:bodyPr/>
        <a:lstStyle/>
        <a:p>
          <a:endParaRPr lang="en-US" sz="2400"/>
        </a:p>
      </dgm:t>
    </dgm:pt>
    <dgm:pt modelId="{3793B26B-637B-4D6D-A91B-50221F2BF9EF}">
      <dgm:prSet phldrT="[Text]" custT="1"/>
      <dgm:spPr/>
      <dgm:t>
        <a:bodyPr/>
        <a:lstStyle/>
        <a:p>
          <a:r>
            <a:rPr lang="en-US" sz="2400" b="0" dirty="0" smtClean="0"/>
            <a:t>Student </a:t>
          </a:r>
          <a:r>
            <a:rPr lang="en-US" sz="2400" b="0" dirty="0" smtClean="0"/>
            <a:t>Tools</a:t>
          </a:r>
          <a:endParaRPr lang="en-US" sz="2400" b="0" dirty="0"/>
        </a:p>
      </dgm:t>
    </dgm:pt>
    <dgm:pt modelId="{3B2159CF-4333-4631-8B8A-70DD6E74167E}" type="parTrans" cxnId="{A92010FB-75CC-4F2F-BF18-C4DCCB79FD06}">
      <dgm:prSet/>
      <dgm:spPr/>
      <dgm:t>
        <a:bodyPr/>
        <a:lstStyle/>
        <a:p>
          <a:endParaRPr lang="en-US"/>
        </a:p>
      </dgm:t>
    </dgm:pt>
    <dgm:pt modelId="{36715D68-79AB-464D-A3A4-1A2E5383653D}" type="sibTrans" cxnId="{A92010FB-75CC-4F2F-BF18-C4DCCB79FD06}">
      <dgm:prSet/>
      <dgm:spPr/>
      <dgm:t>
        <a:bodyPr/>
        <a:lstStyle/>
        <a:p>
          <a:endParaRPr lang="en-US" sz="2400"/>
        </a:p>
      </dgm:t>
    </dgm:pt>
    <dgm:pt modelId="{C3D0D160-D5C5-477E-A854-2D3E66451B06}">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2400" dirty="0" smtClean="0"/>
            <a:t>Instructional Tools</a:t>
          </a:r>
          <a:endParaRPr lang="en-US" sz="2400" dirty="0"/>
        </a:p>
      </dgm:t>
    </dgm:pt>
    <dgm:pt modelId="{996DDEF6-562A-46D8-B26D-6B3E8E2F5FFD}" type="parTrans" cxnId="{DECD9514-985C-4AE3-921D-C78B9573C412}">
      <dgm:prSet/>
      <dgm:spPr/>
      <dgm:t>
        <a:bodyPr/>
        <a:lstStyle/>
        <a:p>
          <a:endParaRPr lang="en-US"/>
        </a:p>
      </dgm:t>
    </dgm:pt>
    <dgm:pt modelId="{90616F0C-6865-480F-A19E-A60E28645F12}" type="sibTrans" cxnId="{DECD9514-985C-4AE3-921D-C78B9573C412}">
      <dgm:prSet/>
      <dgm:spPr/>
      <dgm:t>
        <a:bodyPr/>
        <a:lstStyle/>
        <a:p>
          <a:endParaRPr lang="en-US" sz="2400"/>
        </a:p>
      </dgm:t>
    </dgm:pt>
    <dgm:pt modelId="{6F225C08-5373-4ED4-B156-82C3889FE4CB}" type="pres">
      <dgm:prSet presAssocID="{E686D05E-97F7-4B81-8F8E-97D1B56D3FCB}" presName="cycle" presStyleCnt="0">
        <dgm:presLayoutVars>
          <dgm:dir val="rev"/>
          <dgm:resizeHandles val="exact"/>
        </dgm:presLayoutVars>
      </dgm:prSet>
      <dgm:spPr/>
      <dgm:t>
        <a:bodyPr/>
        <a:lstStyle/>
        <a:p>
          <a:endParaRPr lang="en-US"/>
        </a:p>
      </dgm:t>
    </dgm:pt>
    <dgm:pt modelId="{B982B7B0-56D1-4B35-ADC5-4B8DE624F3E8}" type="pres">
      <dgm:prSet presAssocID="{0EDF93F9-6C36-4A8A-A05E-9C9B2EF58592}" presName="node" presStyleLbl="node1" presStyleIdx="0" presStyleCnt="4">
        <dgm:presLayoutVars>
          <dgm:bulletEnabled val="1"/>
        </dgm:presLayoutVars>
      </dgm:prSet>
      <dgm:spPr/>
      <dgm:t>
        <a:bodyPr/>
        <a:lstStyle/>
        <a:p>
          <a:endParaRPr lang="en-US"/>
        </a:p>
      </dgm:t>
    </dgm:pt>
    <dgm:pt modelId="{D421B78E-E675-4C2A-8F48-A82C9A1C94B4}" type="pres">
      <dgm:prSet presAssocID="{0EDF93F9-6C36-4A8A-A05E-9C9B2EF58592}" presName="spNode" presStyleCnt="0"/>
      <dgm:spPr/>
      <dgm:t>
        <a:bodyPr/>
        <a:lstStyle/>
        <a:p>
          <a:endParaRPr lang="en-US"/>
        </a:p>
      </dgm:t>
    </dgm:pt>
    <dgm:pt modelId="{71F8D15D-2953-4D8E-AB09-92228B872F6E}" type="pres">
      <dgm:prSet presAssocID="{63A703F2-4F49-427D-B332-3293FA26B9FC}" presName="sibTrans" presStyleLbl="sibTrans1D1" presStyleIdx="0" presStyleCnt="4"/>
      <dgm:spPr/>
      <dgm:t>
        <a:bodyPr/>
        <a:lstStyle/>
        <a:p>
          <a:endParaRPr lang="en-US"/>
        </a:p>
      </dgm:t>
    </dgm:pt>
    <dgm:pt modelId="{D9D38B3F-822A-4A89-913C-3849E096FB73}" type="pres">
      <dgm:prSet presAssocID="{CD9F3E3F-83CB-4294-998A-B063A804591D}" presName="node" presStyleLbl="node1" presStyleIdx="1" presStyleCnt="4">
        <dgm:presLayoutVars>
          <dgm:bulletEnabled val="1"/>
        </dgm:presLayoutVars>
      </dgm:prSet>
      <dgm:spPr/>
      <dgm:t>
        <a:bodyPr/>
        <a:lstStyle/>
        <a:p>
          <a:endParaRPr lang="en-US"/>
        </a:p>
      </dgm:t>
    </dgm:pt>
    <dgm:pt modelId="{C50F1E21-9CAB-428D-A090-F8D243483C26}" type="pres">
      <dgm:prSet presAssocID="{CD9F3E3F-83CB-4294-998A-B063A804591D}" presName="spNode" presStyleCnt="0"/>
      <dgm:spPr/>
      <dgm:t>
        <a:bodyPr/>
        <a:lstStyle/>
        <a:p>
          <a:endParaRPr lang="en-US"/>
        </a:p>
      </dgm:t>
    </dgm:pt>
    <dgm:pt modelId="{7B70590A-7791-4253-809A-2268704332BC}" type="pres">
      <dgm:prSet presAssocID="{88ACDCCF-F83F-42D1-9076-6CC7B85B5309}" presName="sibTrans" presStyleLbl="sibTrans1D1" presStyleIdx="1" presStyleCnt="4"/>
      <dgm:spPr/>
      <dgm:t>
        <a:bodyPr/>
        <a:lstStyle/>
        <a:p>
          <a:endParaRPr lang="en-US"/>
        </a:p>
      </dgm:t>
    </dgm:pt>
    <dgm:pt modelId="{B1DEBAFB-9F7B-4828-B501-BAFE2945C415}" type="pres">
      <dgm:prSet presAssocID="{3793B26B-637B-4D6D-A91B-50221F2BF9EF}" presName="node" presStyleLbl="node1" presStyleIdx="2" presStyleCnt="4">
        <dgm:presLayoutVars>
          <dgm:bulletEnabled val="1"/>
        </dgm:presLayoutVars>
      </dgm:prSet>
      <dgm:spPr/>
      <dgm:t>
        <a:bodyPr/>
        <a:lstStyle/>
        <a:p>
          <a:endParaRPr lang="en-US"/>
        </a:p>
      </dgm:t>
    </dgm:pt>
    <dgm:pt modelId="{1E9BC819-0AC0-49F0-A33D-6B8F1F0D6540}" type="pres">
      <dgm:prSet presAssocID="{3793B26B-637B-4D6D-A91B-50221F2BF9EF}" presName="spNode" presStyleCnt="0"/>
      <dgm:spPr/>
      <dgm:t>
        <a:bodyPr/>
        <a:lstStyle/>
        <a:p>
          <a:endParaRPr lang="en-US"/>
        </a:p>
      </dgm:t>
    </dgm:pt>
    <dgm:pt modelId="{F1284E05-362B-4E72-9679-7D1E63BF9777}" type="pres">
      <dgm:prSet presAssocID="{36715D68-79AB-464D-A3A4-1A2E5383653D}" presName="sibTrans" presStyleLbl="sibTrans1D1" presStyleIdx="2" presStyleCnt="4"/>
      <dgm:spPr/>
      <dgm:t>
        <a:bodyPr/>
        <a:lstStyle/>
        <a:p>
          <a:endParaRPr lang="en-US"/>
        </a:p>
      </dgm:t>
    </dgm:pt>
    <dgm:pt modelId="{83C09424-C8B3-4E2A-8B3A-4AD6669FCEB5}" type="pres">
      <dgm:prSet presAssocID="{C3D0D160-D5C5-477E-A854-2D3E66451B06}" presName="node" presStyleLbl="node1" presStyleIdx="3" presStyleCnt="4">
        <dgm:presLayoutVars>
          <dgm:bulletEnabled val="1"/>
        </dgm:presLayoutVars>
      </dgm:prSet>
      <dgm:spPr/>
      <dgm:t>
        <a:bodyPr/>
        <a:lstStyle/>
        <a:p>
          <a:endParaRPr lang="en-US"/>
        </a:p>
      </dgm:t>
    </dgm:pt>
    <dgm:pt modelId="{380C802C-C0BB-476E-B365-6FA07FF401ED}" type="pres">
      <dgm:prSet presAssocID="{C3D0D160-D5C5-477E-A854-2D3E66451B06}" presName="spNode" presStyleCnt="0"/>
      <dgm:spPr/>
      <dgm:t>
        <a:bodyPr/>
        <a:lstStyle/>
        <a:p>
          <a:endParaRPr lang="en-US"/>
        </a:p>
      </dgm:t>
    </dgm:pt>
    <dgm:pt modelId="{8674D4E1-BA72-4729-8BC1-8D61283DE832}" type="pres">
      <dgm:prSet presAssocID="{90616F0C-6865-480F-A19E-A60E28645F12}" presName="sibTrans" presStyleLbl="sibTrans1D1" presStyleIdx="3" presStyleCnt="4"/>
      <dgm:spPr/>
      <dgm:t>
        <a:bodyPr/>
        <a:lstStyle/>
        <a:p>
          <a:endParaRPr lang="en-US"/>
        </a:p>
      </dgm:t>
    </dgm:pt>
  </dgm:ptLst>
  <dgm:cxnLst>
    <dgm:cxn modelId="{DECD9514-985C-4AE3-921D-C78B9573C412}" srcId="{E686D05E-97F7-4B81-8F8E-97D1B56D3FCB}" destId="{C3D0D160-D5C5-477E-A854-2D3E66451B06}" srcOrd="3" destOrd="0" parTransId="{996DDEF6-562A-46D8-B26D-6B3E8E2F5FFD}" sibTransId="{90616F0C-6865-480F-A19E-A60E28645F12}"/>
    <dgm:cxn modelId="{3B36EFCA-261D-454B-BD0F-3E7C378FE176}" type="presOf" srcId="{0EDF93F9-6C36-4A8A-A05E-9C9B2EF58592}" destId="{B982B7B0-56D1-4B35-ADC5-4B8DE624F3E8}" srcOrd="0" destOrd="0" presId="urn:microsoft.com/office/officeart/2005/8/layout/cycle6"/>
    <dgm:cxn modelId="{B2C2F4F8-90F9-4A7B-B3D0-25E696A051E2}" type="presOf" srcId="{90616F0C-6865-480F-A19E-A60E28645F12}" destId="{8674D4E1-BA72-4729-8BC1-8D61283DE832}" srcOrd="0" destOrd="0" presId="urn:microsoft.com/office/officeart/2005/8/layout/cycle6"/>
    <dgm:cxn modelId="{C7F267B2-AA20-4EB4-8BC0-DC0F440CA0CB}" type="presOf" srcId="{CD9F3E3F-83CB-4294-998A-B063A804591D}" destId="{D9D38B3F-822A-4A89-913C-3849E096FB73}" srcOrd="0" destOrd="0" presId="urn:microsoft.com/office/officeart/2005/8/layout/cycle6"/>
    <dgm:cxn modelId="{06DA5924-F64A-424D-9223-BDBD1E4FC16B}" type="presOf" srcId="{3793B26B-637B-4D6D-A91B-50221F2BF9EF}" destId="{B1DEBAFB-9F7B-4828-B501-BAFE2945C415}" srcOrd="0" destOrd="0" presId="urn:microsoft.com/office/officeart/2005/8/layout/cycle6"/>
    <dgm:cxn modelId="{FB8E568C-003C-4014-B8A5-9C1D1193CD88}" type="presOf" srcId="{C3D0D160-D5C5-477E-A854-2D3E66451B06}" destId="{83C09424-C8B3-4E2A-8B3A-4AD6669FCEB5}" srcOrd="0" destOrd="0" presId="urn:microsoft.com/office/officeart/2005/8/layout/cycle6"/>
    <dgm:cxn modelId="{76F20766-A9EE-4EB1-A9B1-B1DA982228BE}" type="presOf" srcId="{36715D68-79AB-464D-A3A4-1A2E5383653D}" destId="{F1284E05-362B-4E72-9679-7D1E63BF9777}" srcOrd="0" destOrd="0" presId="urn:microsoft.com/office/officeart/2005/8/layout/cycle6"/>
    <dgm:cxn modelId="{3AA5C75E-19C2-4120-98FB-152B021BC898}" srcId="{E686D05E-97F7-4B81-8F8E-97D1B56D3FCB}" destId="{CD9F3E3F-83CB-4294-998A-B063A804591D}" srcOrd="1" destOrd="0" parTransId="{D7F5EE3D-DB40-49A2-B173-4FE485D230EB}" sibTransId="{88ACDCCF-F83F-42D1-9076-6CC7B85B5309}"/>
    <dgm:cxn modelId="{AE39F19A-A51D-4C90-B34D-7D5156B5B0B7}" type="presOf" srcId="{88ACDCCF-F83F-42D1-9076-6CC7B85B5309}" destId="{7B70590A-7791-4253-809A-2268704332BC}" srcOrd="0" destOrd="0" presId="urn:microsoft.com/office/officeart/2005/8/layout/cycle6"/>
    <dgm:cxn modelId="{9557FB46-4946-4979-992B-EE7B78E60E68}" type="presOf" srcId="{E686D05E-97F7-4B81-8F8E-97D1B56D3FCB}" destId="{6F225C08-5373-4ED4-B156-82C3889FE4CB}" srcOrd="0" destOrd="0" presId="urn:microsoft.com/office/officeart/2005/8/layout/cycle6"/>
    <dgm:cxn modelId="{1A9EB610-D4A6-47BA-B9C8-C13C49E331BA}" srcId="{E686D05E-97F7-4B81-8F8E-97D1B56D3FCB}" destId="{0EDF93F9-6C36-4A8A-A05E-9C9B2EF58592}" srcOrd="0" destOrd="0" parTransId="{69008328-4EDE-43F4-8AFA-2EABDB4206D0}" sibTransId="{63A703F2-4F49-427D-B332-3293FA26B9FC}"/>
    <dgm:cxn modelId="{A92010FB-75CC-4F2F-BF18-C4DCCB79FD06}" srcId="{E686D05E-97F7-4B81-8F8E-97D1B56D3FCB}" destId="{3793B26B-637B-4D6D-A91B-50221F2BF9EF}" srcOrd="2" destOrd="0" parTransId="{3B2159CF-4333-4631-8B8A-70DD6E74167E}" sibTransId="{36715D68-79AB-464D-A3A4-1A2E5383653D}"/>
    <dgm:cxn modelId="{7C524BDB-4A71-47AC-9838-7B01B15D76C0}" type="presOf" srcId="{63A703F2-4F49-427D-B332-3293FA26B9FC}" destId="{71F8D15D-2953-4D8E-AB09-92228B872F6E}" srcOrd="0" destOrd="0" presId="urn:microsoft.com/office/officeart/2005/8/layout/cycle6"/>
    <dgm:cxn modelId="{789A2841-A51B-4012-8EE7-D8671C9019D0}" type="presParOf" srcId="{6F225C08-5373-4ED4-B156-82C3889FE4CB}" destId="{B982B7B0-56D1-4B35-ADC5-4B8DE624F3E8}" srcOrd="0" destOrd="0" presId="urn:microsoft.com/office/officeart/2005/8/layout/cycle6"/>
    <dgm:cxn modelId="{51230E47-87BE-4E69-97D4-56DCA8907C85}" type="presParOf" srcId="{6F225C08-5373-4ED4-B156-82C3889FE4CB}" destId="{D421B78E-E675-4C2A-8F48-A82C9A1C94B4}" srcOrd="1" destOrd="0" presId="urn:microsoft.com/office/officeart/2005/8/layout/cycle6"/>
    <dgm:cxn modelId="{E2DEA873-8162-4D80-89F2-361A7006DB2F}" type="presParOf" srcId="{6F225C08-5373-4ED4-B156-82C3889FE4CB}" destId="{71F8D15D-2953-4D8E-AB09-92228B872F6E}" srcOrd="2" destOrd="0" presId="urn:microsoft.com/office/officeart/2005/8/layout/cycle6"/>
    <dgm:cxn modelId="{D8A28318-C52F-4B6D-B749-FDCB8FC85AB1}" type="presParOf" srcId="{6F225C08-5373-4ED4-B156-82C3889FE4CB}" destId="{D9D38B3F-822A-4A89-913C-3849E096FB73}" srcOrd="3" destOrd="0" presId="urn:microsoft.com/office/officeart/2005/8/layout/cycle6"/>
    <dgm:cxn modelId="{C754447B-07ED-4126-BE8E-159D4CA67404}" type="presParOf" srcId="{6F225C08-5373-4ED4-B156-82C3889FE4CB}" destId="{C50F1E21-9CAB-428D-A090-F8D243483C26}" srcOrd="4" destOrd="0" presId="urn:microsoft.com/office/officeart/2005/8/layout/cycle6"/>
    <dgm:cxn modelId="{0D18ACF3-B7B8-4ADC-A327-5C2F64CC7C20}" type="presParOf" srcId="{6F225C08-5373-4ED4-B156-82C3889FE4CB}" destId="{7B70590A-7791-4253-809A-2268704332BC}" srcOrd="5" destOrd="0" presId="urn:microsoft.com/office/officeart/2005/8/layout/cycle6"/>
    <dgm:cxn modelId="{37532E60-CDFE-4A0B-9887-6E533A69630D}" type="presParOf" srcId="{6F225C08-5373-4ED4-B156-82C3889FE4CB}" destId="{B1DEBAFB-9F7B-4828-B501-BAFE2945C415}" srcOrd="6" destOrd="0" presId="urn:microsoft.com/office/officeart/2005/8/layout/cycle6"/>
    <dgm:cxn modelId="{E10D3328-55F9-4C3F-B421-2B27D97180B6}" type="presParOf" srcId="{6F225C08-5373-4ED4-B156-82C3889FE4CB}" destId="{1E9BC819-0AC0-49F0-A33D-6B8F1F0D6540}" srcOrd="7" destOrd="0" presId="urn:microsoft.com/office/officeart/2005/8/layout/cycle6"/>
    <dgm:cxn modelId="{39C117A7-6058-4609-A4A9-758DF610A2E1}" type="presParOf" srcId="{6F225C08-5373-4ED4-B156-82C3889FE4CB}" destId="{F1284E05-362B-4E72-9679-7D1E63BF9777}" srcOrd="8" destOrd="0" presId="urn:microsoft.com/office/officeart/2005/8/layout/cycle6"/>
    <dgm:cxn modelId="{19F27C2D-4DE3-4226-A31A-FE7D1D753703}" type="presParOf" srcId="{6F225C08-5373-4ED4-B156-82C3889FE4CB}" destId="{83C09424-C8B3-4E2A-8B3A-4AD6669FCEB5}" srcOrd="9" destOrd="0" presId="urn:microsoft.com/office/officeart/2005/8/layout/cycle6"/>
    <dgm:cxn modelId="{16C37676-16BC-4EB8-AA1F-793890F7D318}" type="presParOf" srcId="{6F225C08-5373-4ED4-B156-82C3889FE4CB}" destId="{380C802C-C0BB-476E-B365-6FA07FF401ED}" srcOrd="10" destOrd="0" presId="urn:microsoft.com/office/officeart/2005/8/layout/cycle6"/>
    <dgm:cxn modelId="{D685EF6F-DDDA-4D37-9429-C923CEDD32D9}" type="presParOf" srcId="{6F225C08-5373-4ED4-B156-82C3889FE4CB}" destId="{8674D4E1-BA72-4729-8BC1-8D61283DE832}" srcOrd="11"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DE848E-6596-4C07-B652-0D0D9D13A980}">
      <dsp:nvSpPr>
        <dsp:cNvPr id="0" name=""/>
        <dsp:cNvSpPr/>
      </dsp:nvSpPr>
      <dsp:spPr>
        <a:xfrm rot="1321402">
          <a:off x="2586848" y="4586439"/>
          <a:ext cx="3858144" cy="64863"/>
        </a:xfrm>
        <a:custGeom>
          <a:avLst/>
          <a:gdLst/>
          <a:ahLst/>
          <a:cxnLst/>
          <a:rect l="0" t="0" r="0" b="0"/>
          <a:pathLst>
            <a:path>
              <a:moveTo>
                <a:pt x="0" y="32431"/>
              </a:moveTo>
              <a:lnTo>
                <a:pt x="3858144" y="324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2E41BE-FBFF-4897-8D72-B9C38B71E2C6}">
      <dsp:nvSpPr>
        <dsp:cNvPr id="0" name=""/>
        <dsp:cNvSpPr/>
      </dsp:nvSpPr>
      <dsp:spPr>
        <a:xfrm rot="21598735">
          <a:off x="2727611" y="3395500"/>
          <a:ext cx="3500320" cy="64863"/>
        </a:xfrm>
        <a:custGeom>
          <a:avLst/>
          <a:gdLst/>
          <a:ahLst/>
          <a:cxnLst/>
          <a:rect l="0" t="0" r="0" b="0"/>
          <a:pathLst>
            <a:path>
              <a:moveTo>
                <a:pt x="0" y="32431"/>
              </a:moveTo>
              <a:lnTo>
                <a:pt x="3500320" y="324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412D4B-996D-43E1-BED4-96872BCD1EDD}">
      <dsp:nvSpPr>
        <dsp:cNvPr id="0" name=""/>
        <dsp:cNvSpPr/>
      </dsp:nvSpPr>
      <dsp:spPr>
        <a:xfrm rot="20238013">
          <a:off x="2577445" y="2166036"/>
          <a:ext cx="3877219" cy="64863"/>
        </a:xfrm>
        <a:custGeom>
          <a:avLst/>
          <a:gdLst/>
          <a:ahLst/>
          <a:cxnLst/>
          <a:rect l="0" t="0" r="0" b="0"/>
          <a:pathLst>
            <a:path>
              <a:moveTo>
                <a:pt x="0" y="32431"/>
              </a:moveTo>
              <a:lnTo>
                <a:pt x="3877219" y="324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7AFC004-F980-4CE2-8E29-AB1FDAA76F60}">
      <dsp:nvSpPr>
        <dsp:cNvPr id="0" name=""/>
        <dsp:cNvSpPr/>
      </dsp:nvSpPr>
      <dsp:spPr>
        <a:xfrm>
          <a:off x="423972" y="1752607"/>
          <a:ext cx="2908347" cy="315026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62369A-A503-4CE3-A218-342823BBE2A8}">
      <dsp:nvSpPr>
        <dsp:cNvPr id="0" name=""/>
        <dsp:cNvSpPr/>
      </dsp:nvSpPr>
      <dsp:spPr>
        <a:xfrm>
          <a:off x="6227928" y="80366"/>
          <a:ext cx="1977032" cy="197703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Teacher</a:t>
          </a:r>
        </a:p>
        <a:p>
          <a:pPr lvl="0" algn="ctr" defTabSz="844550">
            <a:lnSpc>
              <a:spcPct val="90000"/>
            </a:lnSpc>
            <a:spcBef>
              <a:spcPct val="0"/>
            </a:spcBef>
            <a:spcAft>
              <a:spcPct val="35000"/>
            </a:spcAft>
          </a:pPr>
          <a:r>
            <a:rPr lang="en-US" sz="1900" kern="1200" dirty="0" smtClean="0"/>
            <a:t>Professional</a:t>
          </a:r>
        </a:p>
        <a:p>
          <a:pPr lvl="0" algn="ctr" defTabSz="844550">
            <a:lnSpc>
              <a:spcPct val="90000"/>
            </a:lnSpc>
            <a:spcBef>
              <a:spcPct val="0"/>
            </a:spcBef>
            <a:spcAft>
              <a:spcPct val="35000"/>
            </a:spcAft>
          </a:pPr>
          <a:r>
            <a:rPr lang="en-US" sz="1900" kern="1200" dirty="0" smtClean="0"/>
            <a:t>Development</a:t>
          </a:r>
          <a:endParaRPr lang="en-US" sz="1900" kern="1200" dirty="0"/>
        </a:p>
      </dsp:txBody>
      <dsp:txXfrm>
        <a:off x="6227928" y="80366"/>
        <a:ext cx="1977032" cy="1977032"/>
      </dsp:txXfrm>
    </dsp:sp>
    <dsp:sp modelId="{5CEA3910-258F-4DD8-9207-79DA9E6888EC}">
      <dsp:nvSpPr>
        <dsp:cNvPr id="0" name=""/>
        <dsp:cNvSpPr/>
      </dsp:nvSpPr>
      <dsp:spPr>
        <a:xfrm>
          <a:off x="6227931" y="2438407"/>
          <a:ext cx="1977032" cy="197703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Instructional Standards</a:t>
          </a:r>
          <a:endParaRPr lang="en-US" sz="1900" kern="1200" dirty="0"/>
        </a:p>
      </dsp:txBody>
      <dsp:txXfrm>
        <a:off x="6227931" y="2438407"/>
        <a:ext cx="1977032" cy="1977032"/>
      </dsp:txXfrm>
    </dsp:sp>
    <dsp:sp modelId="{AB12F1F6-9791-47E1-BB8C-969406FA08A6}">
      <dsp:nvSpPr>
        <dsp:cNvPr id="0" name=""/>
        <dsp:cNvSpPr/>
      </dsp:nvSpPr>
      <dsp:spPr>
        <a:xfrm>
          <a:off x="6232100" y="4724406"/>
          <a:ext cx="1977032" cy="197703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Teacher</a:t>
          </a:r>
        </a:p>
        <a:p>
          <a:pPr lvl="0" algn="ctr" defTabSz="844550">
            <a:lnSpc>
              <a:spcPct val="90000"/>
            </a:lnSpc>
            <a:spcBef>
              <a:spcPct val="0"/>
            </a:spcBef>
            <a:spcAft>
              <a:spcPct val="35000"/>
            </a:spcAft>
          </a:pPr>
          <a:r>
            <a:rPr lang="en-US" sz="1900" kern="1200" dirty="0" smtClean="0"/>
            <a:t>Evaluation</a:t>
          </a:r>
          <a:endParaRPr lang="en-US" sz="1900" kern="1200" dirty="0"/>
        </a:p>
      </dsp:txBody>
      <dsp:txXfrm>
        <a:off x="6232100" y="4724406"/>
        <a:ext cx="1977032" cy="197703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E1521C-EEB5-4579-B4F1-282E79005D14}">
      <dsp:nvSpPr>
        <dsp:cNvPr id="0" name=""/>
        <dsp:cNvSpPr/>
      </dsp:nvSpPr>
      <dsp:spPr>
        <a:xfrm rot="16200000">
          <a:off x="427703" y="805849"/>
          <a:ext cx="3540333" cy="3494440"/>
        </a:xfrm>
        <a:prstGeom prst="downArrow">
          <a:avLst>
            <a:gd name="adj1" fmla="val 50000"/>
            <a:gd name="adj2" fmla="val 35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Student Centered Use</a:t>
          </a:r>
        </a:p>
      </dsp:txBody>
      <dsp:txXfrm rot="16200000">
        <a:off x="427703" y="805849"/>
        <a:ext cx="3540333" cy="3494440"/>
      </dsp:txXfrm>
    </dsp:sp>
    <dsp:sp modelId="{097902AA-C5E3-4C0C-AD40-32984CDCEBCD}">
      <dsp:nvSpPr>
        <dsp:cNvPr id="0" name=""/>
        <dsp:cNvSpPr/>
      </dsp:nvSpPr>
      <dsp:spPr>
        <a:xfrm rot="5400000">
          <a:off x="5289240" y="902668"/>
          <a:ext cx="3473806" cy="3366900"/>
        </a:xfrm>
        <a:prstGeom prst="downArrow">
          <a:avLst>
            <a:gd name="adj1" fmla="val 50000"/>
            <a:gd name="adj2" fmla="val 35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Teacher Centered Use</a:t>
          </a:r>
          <a:endParaRPr lang="en-US" sz="3300" kern="1200" dirty="0"/>
        </a:p>
      </dsp:txBody>
      <dsp:txXfrm rot="5400000">
        <a:off x="5289240" y="902668"/>
        <a:ext cx="3473806" cy="336690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82B7B0-56D1-4B35-ADC5-4B8DE624F3E8}">
      <dsp:nvSpPr>
        <dsp:cNvPr id="0" name=""/>
        <dsp:cNvSpPr/>
      </dsp:nvSpPr>
      <dsp:spPr>
        <a:xfrm>
          <a:off x="3227858" y="1558"/>
          <a:ext cx="2231082" cy="1450203"/>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The Classroom</a:t>
          </a:r>
          <a:endParaRPr lang="en-US" sz="2400" kern="1200" dirty="0"/>
        </a:p>
      </dsp:txBody>
      <dsp:txXfrm>
        <a:off x="3227858" y="1558"/>
        <a:ext cx="2231082" cy="1450203"/>
      </dsp:txXfrm>
    </dsp:sp>
    <dsp:sp modelId="{71F8D15D-2953-4D8E-AB09-92228B872F6E}">
      <dsp:nvSpPr>
        <dsp:cNvPr id="0" name=""/>
        <dsp:cNvSpPr/>
      </dsp:nvSpPr>
      <dsp:spPr>
        <a:xfrm>
          <a:off x="1945860" y="726660"/>
          <a:ext cx="4795078" cy="4795078"/>
        </a:xfrm>
        <a:custGeom>
          <a:avLst/>
          <a:gdLst/>
          <a:ahLst/>
          <a:cxnLst/>
          <a:rect l="0" t="0" r="0" b="0"/>
          <a:pathLst>
            <a:path>
              <a:moveTo>
                <a:pt x="1265901" y="283871"/>
              </a:moveTo>
              <a:arcTo wR="2397539" hR="2397539" stAng="145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9D38B3F-822A-4A89-913C-3849E096FB73}">
      <dsp:nvSpPr>
        <dsp:cNvPr id="0" name=""/>
        <dsp:cNvSpPr/>
      </dsp:nvSpPr>
      <dsp:spPr>
        <a:xfrm>
          <a:off x="830319"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Pedagogy</a:t>
          </a:r>
          <a:endParaRPr lang="en-US" sz="2400" kern="1200" dirty="0"/>
        </a:p>
      </dsp:txBody>
      <dsp:txXfrm>
        <a:off x="830319" y="2399098"/>
        <a:ext cx="2231082" cy="1450203"/>
      </dsp:txXfrm>
    </dsp:sp>
    <dsp:sp modelId="{7B70590A-7791-4253-809A-2268704332BC}">
      <dsp:nvSpPr>
        <dsp:cNvPr id="0" name=""/>
        <dsp:cNvSpPr/>
      </dsp:nvSpPr>
      <dsp:spPr>
        <a:xfrm>
          <a:off x="1945860" y="726660"/>
          <a:ext cx="4795078" cy="4795078"/>
        </a:xfrm>
        <a:custGeom>
          <a:avLst/>
          <a:gdLst/>
          <a:ahLst/>
          <a:cxnLst/>
          <a:rect l="0" t="0" r="0" b="0"/>
          <a:pathLst>
            <a:path>
              <a:moveTo>
                <a:pt x="117854" y="3139987"/>
              </a:moveTo>
              <a:arcTo wR="2397539" hR="2397539" stAng="97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1DEBAFB-9F7B-4828-B501-BAFE2945C415}">
      <dsp:nvSpPr>
        <dsp:cNvPr id="0" name=""/>
        <dsp:cNvSpPr/>
      </dsp:nvSpPr>
      <dsp:spPr>
        <a:xfrm>
          <a:off x="3227858" y="4796637"/>
          <a:ext cx="2231082" cy="1450203"/>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Student </a:t>
          </a:r>
          <a:r>
            <a:rPr lang="en-US" sz="2400" b="0" kern="1200" dirty="0" smtClean="0"/>
            <a:t>Tools</a:t>
          </a:r>
          <a:endParaRPr lang="en-US" sz="2400" b="0" kern="1200" dirty="0"/>
        </a:p>
      </dsp:txBody>
      <dsp:txXfrm>
        <a:off x="3227858" y="4796637"/>
        <a:ext cx="2231082" cy="1450203"/>
      </dsp:txXfrm>
    </dsp:sp>
    <dsp:sp modelId="{F1284E05-362B-4E72-9679-7D1E63BF9777}">
      <dsp:nvSpPr>
        <dsp:cNvPr id="0" name=""/>
        <dsp:cNvSpPr/>
      </dsp:nvSpPr>
      <dsp:spPr>
        <a:xfrm>
          <a:off x="1945860" y="726660"/>
          <a:ext cx="4795078" cy="4795078"/>
        </a:xfrm>
        <a:custGeom>
          <a:avLst/>
          <a:gdLst/>
          <a:ahLst/>
          <a:cxnLst/>
          <a:rect l="0" t="0" r="0" b="0"/>
          <a:pathLst>
            <a:path>
              <a:moveTo>
                <a:pt x="3529176" y="4511206"/>
              </a:moveTo>
              <a:arcTo wR="2397539" hR="2397539" stAng="37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3C09424-C8B3-4E2A-8B3A-4AD6669FCEB5}">
      <dsp:nvSpPr>
        <dsp:cNvPr id="0" name=""/>
        <dsp:cNvSpPr/>
      </dsp:nvSpPr>
      <dsp:spPr>
        <a:xfrm>
          <a:off x="5625398"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Instructional Tools</a:t>
          </a:r>
          <a:endParaRPr lang="en-US" sz="2400" kern="1200" dirty="0"/>
        </a:p>
      </dsp:txBody>
      <dsp:txXfrm>
        <a:off x="5625398" y="2399098"/>
        <a:ext cx="2231082" cy="1450203"/>
      </dsp:txXfrm>
    </dsp:sp>
    <dsp:sp modelId="{8674D4E1-BA72-4729-8BC1-8D61283DE832}">
      <dsp:nvSpPr>
        <dsp:cNvPr id="0" name=""/>
        <dsp:cNvSpPr/>
      </dsp:nvSpPr>
      <dsp:spPr>
        <a:xfrm>
          <a:off x="1945860" y="726660"/>
          <a:ext cx="4795078" cy="4795078"/>
        </a:xfrm>
        <a:custGeom>
          <a:avLst/>
          <a:gdLst/>
          <a:ahLst/>
          <a:cxnLst/>
          <a:rect l="0" t="0" r="0" b="0"/>
          <a:pathLst>
            <a:path>
              <a:moveTo>
                <a:pt x="4677224" y="1655090"/>
              </a:moveTo>
              <a:arcTo wR="2397539" hR="2397539" stAng="205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534923-012A-49D9-9A5F-EEC318D93C16}">
      <dsp:nvSpPr>
        <dsp:cNvPr id="0" name=""/>
        <dsp:cNvSpPr/>
      </dsp:nvSpPr>
      <dsp:spPr>
        <a:xfrm rot="16200000">
          <a:off x="615950" y="-615950"/>
          <a:ext cx="2235200" cy="3467100"/>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Collaboration</a:t>
          </a:r>
          <a:endParaRPr lang="en-US" sz="3600" kern="1200" dirty="0"/>
        </a:p>
      </dsp:txBody>
      <dsp:txXfrm rot="16200000">
        <a:off x="895350" y="-895350"/>
        <a:ext cx="1676400" cy="3467100"/>
      </dsp:txXfrm>
    </dsp:sp>
    <dsp:sp modelId="{5B4741A4-B6CF-47FA-ACF1-C620E06806F0}">
      <dsp:nvSpPr>
        <dsp:cNvPr id="0" name=""/>
        <dsp:cNvSpPr/>
      </dsp:nvSpPr>
      <dsp:spPr>
        <a:xfrm>
          <a:off x="3467100" y="0"/>
          <a:ext cx="3467100" cy="2235200"/>
        </a:xfrm>
        <a:prstGeom prst="round1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Communication</a:t>
          </a:r>
          <a:endParaRPr lang="en-US" sz="3600" kern="1200" dirty="0"/>
        </a:p>
      </dsp:txBody>
      <dsp:txXfrm>
        <a:off x="3467100" y="0"/>
        <a:ext cx="3467100" cy="1676400"/>
      </dsp:txXfrm>
    </dsp:sp>
    <dsp:sp modelId="{23080DD2-DF96-49A1-8D89-C09DB7518280}">
      <dsp:nvSpPr>
        <dsp:cNvPr id="0" name=""/>
        <dsp:cNvSpPr/>
      </dsp:nvSpPr>
      <dsp:spPr>
        <a:xfrm rot="10800000">
          <a:off x="0" y="2235200"/>
          <a:ext cx="3467100" cy="2235200"/>
        </a:xfrm>
        <a:prstGeom prst="round1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Creativity</a:t>
          </a:r>
          <a:endParaRPr lang="en-US" sz="3600" kern="1200" dirty="0"/>
        </a:p>
      </dsp:txBody>
      <dsp:txXfrm rot="10800000">
        <a:off x="0" y="2794000"/>
        <a:ext cx="3467100" cy="1676400"/>
      </dsp:txXfrm>
    </dsp:sp>
    <dsp:sp modelId="{A92CAA73-FA09-40A6-A2A5-0830AD16361C}">
      <dsp:nvSpPr>
        <dsp:cNvPr id="0" name=""/>
        <dsp:cNvSpPr/>
      </dsp:nvSpPr>
      <dsp:spPr>
        <a:xfrm rot="5400000">
          <a:off x="4083050" y="1619250"/>
          <a:ext cx="2235200" cy="3467100"/>
        </a:xfrm>
        <a:prstGeom prst="round1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Critical Thinking</a:t>
          </a:r>
          <a:endParaRPr lang="en-US" sz="3200" kern="1200" dirty="0"/>
        </a:p>
      </dsp:txBody>
      <dsp:txXfrm rot="5400000">
        <a:off x="4362450" y="1898650"/>
        <a:ext cx="1676400" cy="3467100"/>
      </dsp:txXfrm>
    </dsp:sp>
    <dsp:sp modelId="{80DDA38A-C634-45E6-9732-B00C549F8459}">
      <dsp:nvSpPr>
        <dsp:cNvPr id="0" name=""/>
        <dsp:cNvSpPr/>
      </dsp:nvSpPr>
      <dsp:spPr>
        <a:xfrm>
          <a:off x="2426969" y="1676399"/>
          <a:ext cx="2080260" cy="1117600"/>
        </a:xfrm>
        <a:prstGeom prst="roundRect">
          <a:avLst/>
        </a:prstGeom>
        <a:gradFill rotWithShape="0">
          <a:gsLst>
            <a:gs pos="0">
              <a:schemeClr val="accent3">
                <a:tint val="40000"/>
                <a:hueOff val="0"/>
                <a:satOff val="0"/>
                <a:lumOff val="0"/>
                <a:alphaOff val="0"/>
                <a:shade val="51000"/>
                <a:satMod val="130000"/>
              </a:schemeClr>
            </a:gs>
            <a:gs pos="80000">
              <a:schemeClr val="accent3">
                <a:tint val="40000"/>
                <a:hueOff val="0"/>
                <a:satOff val="0"/>
                <a:lumOff val="0"/>
                <a:alphaOff val="0"/>
                <a:shade val="93000"/>
                <a:satMod val="130000"/>
              </a:schemeClr>
            </a:gs>
            <a:gs pos="100000">
              <a:schemeClr val="accent3">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21</a:t>
          </a:r>
          <a:r>
            <a:rPr lang="en-US" sz="2400" kern="1200" baseline="30000" dirty="0" smtClean="0"/>
            <a:t>st</a:t>
          </a:r>
          <a:r>
            <a:rPr lang="en-US" sz="2400" kern="1200" dirty="0" smtClean="0"/>
            <a:t> Century </a:t>
          </a:r>
        </a:p>
        <a:p>
          <a:pPr lvl="0" algn="ctr" defTabSz="1066800">
            <a:lnSpc>
              <a:spcPct val="90000"/>
            </a:lnSpc>
            <a:spcBef>
              <a:spcPct val="0"/>
            </a:spcBef>
            <a:spcAft>
              <a:spcPct val="35000"/>
            </a:spcAft>
          </a:pPr>
          <a:r>
            <a:rPr lang="en-US" sz="2400" kern="1200" dirty="0" smtClean="0"/>
            <a:t>Student</a:t>
          </a:r>
          <a:endParaRPr lang="en-US" sz="2400" kern="1200" dirty="0"/>
        </a:p>
      </dsp:txBody>
      <dsp:txXfrm>
        <a:off x="2426969" y="1676399"/>
        <a:ext cx="2080260" cy="111760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82B7B0-56D1-4B35-ADC5-4B8DE624F3E8}">
      <dsp:nvSpPr>
        <dsp:cNvPr id="0" name=""/>
        <dsp:cNvSpPr/>
      </dsp:nvSpPr>
      <dsp:spPr>
        <a:xfrm>
          <a:off x="3227858" y="1558"/>
          <a:ext cx="2231082" cy="1450203"/>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The Classroom</a:t>
          </a:r>
          <a:endParaRPr lang="en-US" sz="2400" kern="1200" dirty="0"/>
        </a:p>
      </dsp:txBody>
      <dsp:txXfrm>
        <a:off x="3227858" y="1558"/>
        <a:ext cx="2231082" cy="1450203"/>
      </dsp:txXfrm>
    </dsp:sp>
    <dsp:sp modelId="{71F8D15D-2953-4D8E-AB09-92228B872F6E}">
      <dsp:nvSpPr>
        <dsp:cNvPr id="0" name=""/>
        <dsp:cNvSpPr/>
      </dsp:nvSpPr>
      <dsp:spPr>
        <a:xfrm>
          <a:off x="1945860" y="726660"/>
          <a:ext cx="4795078" cy="4795078"/>
        </a:xfrm>
        <a:custGeom>
          <a:avLst/>
          <a:gdLst/>
          <a:ahLst/>
          <a:cxnLst/>
          <a:rect l="0" t="0" r="0" b="0"/>
          <a:pathLst>
            <a:path>
              <a:moveTo>
                <a:pt x="1265901" y="283871"/>
              </a:moveTo>
              <a:arcTo wR="2397539" hR="2397539" stAng="145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9D38B3F-822A-4A89-913C-3849E096FB73}">
      <dsp:nvSpPr>
        <dsp:cNvPr id="0" name=""/>
        <dsp:cNvSpPr/>
      </dsp:nvSpPr>
      <dsp:spPr>
        <a:xfrm>
          <a:off x="830319" y="2399098"/>
          <a:ext cx="2231082" cy="1450203"/>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Pedagogy</a:t>
          </a:r>
          <a:endParaRPr lang="en-US" sz="2400" kern="1200" dirty="0"/>
        </a:p>
      </dsp:txBody>
      <dsp:txXfrm>
        <a:off x="830319" y="2399098"/>
        <a:ext cx="2231082" cy="1450203"/>
      </dsp:txXfrm>
    </dsp:sp>
    <dsp:sp modelId="{7B70590A-7791-4253-809A-2268704332BC}">
      <dsp:nvSpPr>
        <dsp:cNvPr id="0" name=""/>
        <dsp:cNvSpPr/>
      </dsp:nvSpPr>
      <dsp:spPr>
        <a:xfrm>
          <a:off x="1945860" y="726660"/>
          <a:ext cx="4795078" cy="4795078"/>
        </a:xfrm>
        <a:custGeom>
          <a:avLst/>
          <a:gdLst/>
          <a:ahLst/>
          <a:cxnLst/>
          <a:rect l="0" t="0" r="0" b="0"/>
          <a:pathLst>
            <a:path>
              <a:moveTo>
                <a:pt x="117854" y="3139987"/>
              </a:moveTo>
              <a:arcTo wR="2397539" hR="2397539" stAng="97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1DEBAFB-9F7B-4828-B501-BAFE2945C415}">
      <dsp:nvSpPr>
        <dsp:cNvPr id="0" name=""/>
        <dsp:cNvSpPr/>
      </dsp:nvSpPr>
      <dsp:spPr>
        <a:xfrm>
          <a:off x="3227858" y="4796637"/>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Student </a:t>
          </a:r>
          <a:r>
            <a:rPr lang="en-US" sz="2400" b="0" kern="1200" dirty="0" smtClean="0"/>
            <a:t>Tools</a:t>
          </a:r>
          <a:endParaRPr lang="en-US" sz="2400" b="0" kern="1200" dirty="0"/>
        </a:p>
      </dsp:txBody>
      <dsp:txXfrm>
        <a:off x="3227858" y="4796637"/>
        <a:ext cx="2231082" cy="1450203"/>
      </dsp:txXfrm>
    </dsp:sp>
    <dsp:sp modelId="{F1284E05-362B-4E72-9679-7D1E63BF9777}">
      <dsp:nvSpPr>
        <dsp:cNvPr id="0" name=""/>
        <dsp:cNvSpPr/>
      </dsp:nvSpPr>
      <dsp:spPr>
        <a:xfrm>
          <a:off x="1945860" y="726660"/>
          <a:ext cx="4795078" cy="4795078"/>
        </a:xfrm>
        <a:custGeom>
          <a:avLst/>
          <a:gdLst/>
          <a:ahLst/>
          <a:cxnLst/>
          <a:rect l="0" t="0" r="0" b="0"/>
          <a:pathLst>
            <a:path>
              <a:moveTo>
                <a:pt x="3529176" y="4511206"/>
              </a:moveTo>
              <a:arcTo wR="2397539" hR="2397539" stAng="37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3C09424-C8B3-4E2A-8B3A-4AD6669FCEB5}">
      <dsp:nvSpPr>
        <dsp:cNvPr id="0" name=""/>
        <dsp:cNvSpPr/>
      </dsp:nvSpPr>
      <dsp:spPr>
        <a:xfrm>
          <a:off x="5625398"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Instructional Tools</a:t>
          </a:r>
          <a:endParaRPr lang="en-US" sz="2400" kern="1200" dirty="0"/>
        </a:p>
      </dsp:txBody>
      <dsp:txXfrm>
        <a:off x="5625398" y="2399098"/>
        <a:ext cx="2231082" cy="1450203"/>
      </dsp:txXfrm>
    </dsp:sp>
    <dsp:sp modelId="{8674D4E1-BA72-4729-8BC1-8D61283DE832}">
      <dsp:nvSpPr>
        <dsp:cNvPr id="0" name=""/>
        <dsp:cNvSpPr/>
      </dsp:nvSpPr>
      <dsp:spPr>
        <a:xfrm>
          <a:off x="1945860" y="726660"/>
          <a:ext cx="4795078" cy="4795078"/>
        </a:xfrm>
        <a:custGeom>
          <a:avLst/>
          <a:gdLst/>
          <a:ahLst/>
          <a:cxnLst/>
          <a:rect l="0" t="0" r="0" b="0"/>
          <a:pathLst>
            <a:path>
              <a:moveTo>
                <a:pt x="4677224" y="1655090"/>
              </a:moveTo>
              <a:arcTo wR="2397539" hR="2397539" stAng="205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7468DD-2B13-460F-8F03-D5C7C749B76E}">
      <dsp:nvSpPr>
        <dsp:cNvPr id="0" name=""/>
        <dsp:cNvSpPr/>
      </dsp:nvSpPr>
      <dsp:spPr>
        <a:xfrm>
          <a:off x="0" y="29622"/>
          <a:ext cx="8153400" cy="162873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smtClean="0"/>
            <a:t>1) Differentiated Instruction</a:t>
          </a:r>
          <a:endParaRPr lang="en-US" sz="4100" kern="1200" dirty="0"/>
        </a:p>
      </dsp:txBody>
      <dsp:txXfrm>
        <a:off x="0" y="29622"/>
        <a:ext cx="8153400" cy="1628731"/>
      </dsp:txXfrm>
    </dsp:sp>
    <dsp:sp modelId="{CBFA8C4D-034D-4D43-B50D-FAF2ADE6F1C6}">
      <dsp:nvSpPr>
        <dsp:cNvPr id="0" name=""/>
        <dsp:cNvSpPr/>
      </dsp:nvSpPr>
      <dsp:spPr>
        <a:xfrm>
          <a:off x="0" y="1776434"/>
          <a:ext cx="8153400" cy="162873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smtClean="0"/>
            <a:t>2) Dynamic Learning Environments</a:t>
          </a:r>
          <a:endParaRPr lang="en-US" sz="4100" kern="1200" dirty="0"/>
        </a:p>
      </dsp:txBody>
      <dsp:txXfrm>
        <a:off x="0" y="1776434"/>
        <a:ext cx="8153400" cy="1628731"/>
      </dsp:txXfrm>
    </dsp:sp>
    <dsp:sp modelId="{DB9584E1-FCC8-4713-8D27-105144E49938}">
      <dsp:nvSpPr>
        <dsp:cNvPr id="0" name=""/>
        <dsp:cNvSpPr/>
      </dsp:nvSpPr>
      <dsp:spPr>
        <a:xfrm>
          <a:off x="0" y="3523245"/>
          <a:ext cx="8153400" cy="162873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smtClean="0"/>
            <a:t>3) Unique opportunities to create, collaborate and communicate</a:t>
          </a:r>
          <a:endParaRPr lang="en-US" sz="4100" kern="1200" dirty="0"/>
        </a:p>
      </dsp:txBody>
      <dsp:txXfrm>
        <a:off x="0" y="3523245"/>
        <a:ext cx="8153400" cy="162873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534923-012A-49D9-9A5F-EEC318D93C16}">
      <dsp:nvSpPr>
        <dsp:cNvPr id="0" name=""/>
        <dsp:cNvSpPr/>
      </dsp:nvSpPr>
      <dsp:spPr>
        <a:xfrm rot="16200000">
          <a:off x="615950" y="-615950"/>
          <a:ext cx="2235200" cy="3467100"/>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Collaboration</a:t>
          </a:r>
          <a:endParaRPr lang="en-US" sz="3600" kern="1200" dirty="0"/>
        </a:p>
      </dsp:txBody>
      <dsp:txXfrm rot="16200000">
        <a:off x="895350" y="-895350"/>
        <a:ext cx="1676400" cy="3467100"/>
      </dsp:txXfrm>
    </dsp:sp>
    <dsp:sp modelId="{5B4741A4-B6CF-47FA-ACF1-C620E06806F0}">
      <dsp:nvSpPr>
        <dsp:cNvPr id="0" name=""/>
        <dsp:cNvSpPr/>
      </dsp:nvSpPr>
      <dsp:spPr>
        <a:xfrm>
          <a:off x="3467100" y="0"/>
          <a:ext cx="3467100" cy="2235200"/>
        </a:xfrm>
        <a:prstGeom prst="round1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Communication</a:t>
          </a:r>
          <a:endParaRPr lang="en-US" sz="3600" kern="1200" dirty="0"/>
        </a:p>
      </dsp:txBody>
      <dsp:txXfrm>
        <a:off x="3467100" y="0"/>
        <a:ext cx="3467100" cy="1676400"/>
      </dsp:txXfrm>
    </dsp:sp>
    <dsp:sp modelId="{23080DD2-DF96-49A1-8D89-C09DB7518280}">
      <dsp:nvSpPr>
        <dsp:cNvPr id="0" name=""/>
        <dsp:cNvSpPr/>
      </dsp:nvSpPr>
      <dsp:spPr>
        <a:xfrm rot="10800000">
          <a:off x="0" y="2235200"/>
          <a:ext cx="3467100" cy="2235200"/>
        </a:xfrm>
        <a:prstGeom prst="round1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Creativity</a:t>
          </a:r>
          <a:endParaRPr lang="en-US" sz="3600" kern="1200" dirty="0"/>
        </a:p>
      </dsp:txBody>
      <dsp:txXfrm rot="10800000">
        <a:off x="0" y="2794000"/>
        <a:ext cx="3467100" cy="1676400"/>
      </dsp:txXfrm>
    </dsp:sp>
    <dsp:sp modelId="{A92CAA73-FA09-40A6-A2A5-0830AD16361C}">
      <dsp:nvSpPr>
        <dsp:cNvPr id="0" name=""/>
        <dsp:cNvSpPr/>
      </dsp:nvSpPr>
      <dsp:spPr>
        <a:xfrm rot="5400000">
          <a:off x="4083050" y="1619250"/>
          <a:ext cx="2235200" cy="3467100"/>
        </a:xfrm>
        <a:prstGeom prst="round1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Critical Thinking</a:t>
          </a:r>
          <a:endParaRPr lang="en-US" sz="3200" kern="1200" dirty="0"/>
        </a:p>
      </dsp:txBody>
      <dsp:txXfrm rot="5400000">
        <a:off x="4362450" y="1898650"/>
        <a:ext cx="1676400" cy="3467100"/>
      </dsp:txXfrm>
    </dsp:sp>
    <dsp:sp modelId="{80DDA38A-C634-45E6-9732-B00C549F8459}">
      <dsp:nvSpPr>
        <dsp:cNvPr id="0" name=""/>
        <dsp:cNvSpPr/>
      </dsp:nvSpPr>
      <dsp:spPr>
        <a:xfrm>
          <a:off x="2426969" y="1676399"/>
          <a:ext cx="2080260" cy="1117600"/>
        </a:xfrm>
        <a:prstGeom prst="roundRect">
          <a:avLst/>
        </a:prstGeom>
        <a:gradFill rotWithShape="0">
          <a:gsLst>
            <a:gs pos="0">
              <a:schemeClr val="accent3">
                <a:tint val="40000"/>
                <a:hueOff val="0"/>
                <a:satOff val="0"/>
                <a:lumOff val="0"/>
                <a:alphaOff val="0"/>
                <a:shade val="51000"/>
                <a:satMod val="130000"/>
              </a:schemeClr>
            </a:gs>
            <a:gs pos="80000">
              <a:schemeClr val="accent3">
                <a:tint val="40000"/>
                <a:hueOff val="0"/>
                <a:satOff val="0"/>
                <a:lumOff val="0"/>
                <a:alphaOff val="0"/>
                <a:shade val="93000"/>
                <a:satMod val="130000"/>
              </a:schemeClr>
            </a:gs>
            <a:gs pos="100000">
              <a:schemeClr val="accent3">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21</a:t>
          </a:r>
          <a:r>
            <a:rPr lang="en-US" sz="2400" kern="1200" baseline="30000" dirty="0" smtClean="0"/>
            <a:t>st</a:t>
          </a:r>
          <a:r>
            <a:rPr lang="en-US" sz="2400" kern="1200" dirty="0" smtClean="0"/>
            <a:t> Century </a:t>
          </a:r>
        </a:p>
        <a:p>
          <a:pPr lvl="0" algn="ctr" defTabSz="1066800">
            <a:lnSpc>
              <a:spcPct val="90000"/>
            </a:lnSpc>
            <a:spcBef>
              <a:spcPct val="0"/>
            </a:spcBef>
            <a:spcAft>
              <a:spcPct val="35000"/>
            </a:spcAft>
          </a:pPr>
          <a:r>
            <a:rPr lang="en-US" sz="2400" kern="1200" dirty="0" smtClean="0"/>
            <a:t>Student</a:t>
          </a:r>
          <a:endParaRPr lang="en-US" sz="2400" kern="1200" dirty="0"/>
        </a:p>
      </dsp:txBody>
      <dsp:txXfrm>
        <a:off x="2426969" y="1676399"/>
        <a:ext cx="2080260" cy="11176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82B7B0-56D1-4B35-ADC5-4B8DE624F3E8}">
      <dsp:nvSpPr>
        <dsp:cNvPr id="0" name=""/>
        <dsp:cNvSpPr/>
      </dsp:nvSpPr>
      <dsp:spPr>
        <a:xfrm>
          <a:off x="3227858" y="1558"/>
          <a:ext cx="2231082" cy="1450203"/>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smtClean="0"/>
            <a:t>The Classroom</a:t>
          </a:r>
          <a:endParaRPr lang="en-US" sz="2400" kern="1200" dirty="0"/>
        </a:p>
      </dsp:txBody>
      <dsp:txXfrm>
        <a:off x="3227858" y="1558"/>
        <a:ext cx="2231082" cy="1450203"/>
      </dsp:txXfrm>
    </dsp:sp>
    <dsp:sp modelId="{71F8D15D-2953-4D8E-AB09-92228B872F6E}">
      <dsp:nvSpPr>
        <dsp:cNvPr id="0" name=""/>
        <dsp:cNvSpPr/>
      </dsp:nvSpPr>
      <dsp:spPr>
        <a:xfrm>
          <a:off x="1945860" y="726660"/>
          <a:ext cx="4795078" cy="4795078"/>
        </a:xfrm>
        <a:custGeom>
          <a:avLst/>
          <a:gdLst/>
          <a:ahLst/>
          <a:cxnLst/>
          <a:rect l="0" t="0" r="0" b="0"/>
          <a:pathLst>
            <a:path>
              <a:moveTo>
                <a:pt x="1265901" y="283871"/>
              </a:moveTo>
              <a:arcTo wR="2397539" hR="2397539" stAng="145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9D38B3F-822A-4A89-913C-3849E096FB73}">
      <dsp:nvSpPr>
        <dsp:cNvPr id="0" name=""/>
        <dsp:cNvSpPr/>
      </dsp:nvSpPr>
      <dsp:spPr>
        <a:xfrm>
          <a:off x="830319"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Pedagogy</a:t>
          </a:r>
          <a:endParaRPr lang="en-US" sz="2400" kern="1200" dirty="0"/>
        </a:p>
      </dsp:txBody>
      <dsp:txXfrm>
        <a:off x="830319" y="2399098"/>
        <a:ext cx="2231082" cy="1450203"/>
      </dsp:txXfrm>
    </dsp:sp>
    <dsp:sp modelId="{7B70590A-7791-4253-809A-2268704332BC}">
      <dsp:nvSpPr>
        <dsp:cNvPr id="0" name=""/>
        <dsp:cNvSpPr/>
      </dsp:nvSpPr>
      <dsp:spPr>
        <a:xfrm>
          <a:off x="1946722" y="729382"/>
          <a:ext cx="4795078" cy="4795078"/>
        </a:xfrm>
        <a:custGeom>
          <a:avLst/>
          <a:gdLst/>
          <a:ahLst/>
          <a:cxnLst/>
          <a:rect l="0" t="0" r="0" b="0"/>
          <a:pathLst>
            <a:path>
              <a:moveTo>
                <a:pt x="117132" y="3137769"/>
              </a:moveTo>
              <a:arcTo wR="2397539" hR="2397539" stAng="9720980" swAng="-2707496"/>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1DEBAFB-9F7B-4828-B501-BAFE2945C415}">
      <dsp:nvSpPr>
        <dsp:cNvPr id="0" name=""/>
        <dsp:cNvSpPr/>
      </dsp:nvSpPr>
      <dsp:spPr>
        <a:xfrm>
          <a:off x="3276603" y="4798196"/>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Student </a:t>
          </a:r>
          <a:r>
            <a:rPr lang="en-US" sz="2400" b="0" kern="1200" dirty="0" smtClean="0"/>
            <a:t>Tools</a:t>
          </a:r>
          <a:endParaRPr lang="en-US" sz="2400" b="0" kern="1200" dirty="0"/>
        </a:p>
      </dsp:txBody>
      <dsp:txXfrm>
        <a:off x="3276603" y="4798196"/>
        <a:ext cx="2231082" cy="1450203"/>
      </dsp:txXfrm>
    </dsp:sp>
    <dsp:sp modelId="{F1284E05-362B-4E72-9679-7D1E63BF9777}">
      <dsp:nvSpPr>
        <dsp:cNvPr id="0" name=""/>
        <dsp:cNvSpPr/>
      </dsp:nvSpPr>
      <dsp:spPr>
        <a:xfrm>
          <a:off x="1944958" y="729511"/>
          <a:ext cx="4795078" cy="4795078"/>
        </a:xfrm>
        <a:custGeom>
          <a:avLst/>
          <a:gdLst/>
          <a:ahLst/>
          <a:cxnLst/>
          <a:rect l="0" t="0" r="0" b="0"/>
          <a:pathLst>
            <a:path>
              <a:moveTo>
                <a:pt x="3578187" y="4484226"/>
              </a:moveTo>
              <a:arcTo wR="2397539" hR="2397539" stAng="3629929" swAng="-2552563"/>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3C09424-C8B3-4E2A-8B3A-4AD6669FCEB5}">
      <dsp:nvSpPr>
        <dsp:cNvPr id="0" name=""/>
        <dsp:cNvSpPr/>
      </dsp:nvSpPr>
      <dsp:spPr>
        <a:xfrm>
          <a:off x="5625398"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Instructional Tools</a:t>
          </a:r>
          <a:endParaRPr lang="en-US" sz="2400" kern="1200" dirty="0"/>
        </a:p>
      </dsp:txBody>
      <dsp:txXfrm>
        <a:off x="5625398" y="2399098"/>
        <a:ext cx="2231082" cy="1450203"/>
      </dsp:txXfrm>
    </dsp:sp>
    <dsp:sp modelId="{8674D4E1-BA72-4729-8BC1-8D61283DE832}">
      <dsp:nvSpPr>
        <dsp:cNvPr id="0" name=""/>
        <dsp:cNvSpPr/>
      </dsp:nvSpPr>
      <dsp:spPr>
        <a:xfrm>
          <a:off x="1945860" y="726660"/>
          <a:ext cx="4795078" cy="4795078"/>
        </a:xfrm>
        <a:custGeom>
          <a:avLst/>
          <a:gdLst/>
          <a:ahLst/>
          <a:cxnLst/>
          <a:rect l="0" t="0" r="0" b="0"/>
          <a:pathLst>
            <a:path>
              <a:moveTo>
                <a:pt x="4677224" y="1655090"/>
              </a:moveTo>
              <a:arcTo wR="2397539" hR="2397539" stAng="205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82B7B0-56D1-4B35-ADC5-4B8DE624F3E8}">
      <dsp:nvSpPr>
        <dsp:cNvPr id="0" name=""/>
        <dsp:cNvSpPr/>
      </dsp:nvSpPr>
      <dsp:spPr>
        <a:xfrm>
          <a:off x="3227858" y="1558"/>
          <a:ext cx="2231082" cy="1450203"/>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The Classroom</a:t>
          </a:r>
          <a:endParaRPr lang="en-US" sz="2400" kern="1200" dirty="0"/>
        </a:p>
      </dsp:txBody>
      <dsp:txXfrm>
        <a:off x="3227858" y="1558"/>
        <a:ext cx="2231082" cy="1450203"/>
      </dsp:txXfrm>
    </dsp:sp>
    <dsp:sp modelId="{71F8D15D-2953-4D8E-AB09-92228B872F6E}">
      <dsp:nvSpPr>
        <dsp:cNvPr id="0" name=""/>
        <dsp:cNvSpPr/>
      </dsp:nvSpPr>
      <dsp:spPr>
        <a:xfrm>
          <a:off x="1945860" y="726660"/>
          <a:ext cx="4795078" cy="4795078"/>
        </a:xfrm>
        <a:custGeom>
          <a:avLst/>
          <a:gdLst/>
          <a:ahLst/>
          <a:cxnLst/>
          <a:rect l="0" t="0" r="0" b="0"/>
          <a:pathLst>
            <a:path>
              <a:moveTo>
                <a:pt x="1265901" y="283871"/>
              </a:moveTo>
              <a:arcTo wR="2397539" hR="2397539" stAng="145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9D38B3F-822A-4A89-913C-3849E096FB73}">
      <dsp:nvSpPr>
        <dsp:cNvPr id="0" name=""/>
        <dsp:cNvSpPr/>
      </dsp:nvSpPr>
      <dsp:spPr>
        <a:xfrm>
          <a:off x="830319"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Instruction</a:t>
          </a:r>
          <a:endParaRPr lang="en-US" sz="2400" kern="1200" dirty="0"/>
        </a:p>
      </dsp:txBody>
      <dsp:txXfrm>
        <a:off x="830319" y="2399098"/>
        <a:ext cx="2231082" cy="1450203"/>
      </dsp:txXfrm>
    </dsp:sp>
    <dsp:sp modelId="{7B70590A-7791-4253-809A-2268704332BC}">
      <dsp:nvSpPr>
        <dsp:cNvPr id="0" name=""/>
        <dsp:cNvSpPr/>
      </dsp:nvSpPr>
      <dsp:spPr>
        <a:xfrm>
          <a:off x="1945860" y="726660"/>
          <a:ext cx="4795078" cy="4795078"/>
        </a:xfrm>
        <a:custGeom>
          <a:avLst/>
          <a:gdLst/>
          <a:ahLst/>
          <a:cxnLst/>
          <a:rect l="0" t="0" r="0" b="0"/>
          <a:pathLst>
            <a:path>
              <a:moveTo>
                <a:pt x="117854" y="3139987"/>
              </a:moveTo>
              <a:arcTo wR="2397539" hR="2397539" stAng="97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1DEBAFB-9F7B-4828-B501-BAFE2945C415}">
      <dsp:nvSpPr>
        <dsp:cNvPr id="0" name=""/>
        <dsp:cNvSpPr/>
      </dsp:nvSpPr>
      <dsp:spPr>
        <a:xfrm>
          <a:off x="3227858" y="4796637"/>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Student </a:t>
          </a:r>
          <a:r>
            <a:rPr lang="en-US" sz="2400" b="0" kern="1200" dirty="0" smtClean="0"/>
            <a:t>Tools</a:t>
          </a:r>
          <a:endParaRPr lang="en-US" sz="2400" b="0" kern="1200" dirty="0"/>
        </a:p>
      </dsp:txBody>
      <dsp:txXfrm>
        <a:off x="3227858" y="4796637"/>
        <a:ext cx="2231082" cy="1450203"/>
      </dsp:txXfrm>
    </dsp:sp>
    <dsp:sp modelId="{F1284E05-362B-4E72-9679-7D1E63BF9777}">
      <dsp:nvSpPr>
        <dsp:cNvPr id="0" name=""/>
        <dsp:cNvSpPr/>
      </dsp:nvSpPr>
      <dsp:spPr>
        <a:xfrm>
          <a:off x="1945860" y="726660"/>
          <a:ext cx="4795078" cy="4795078"/>
        </a:xfrm>
        <a:custGeom>
          <a:avLst/>
          <a:gdLst/>
          <a:ahLst/>
          <a:cxnLst/>
          <a:rect l="0" t="0" r="0" b="0"/>
          <a:pathLst>
            <a:path>
              <a:moveTo>
                <a:pt x="3529176" y="4511206"/>
              </a:moveTo>
              <a:arcTo wR="2397539" hR="2397539" stAng="37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3C09424-C8B3-4E2A-8B3A-4AD6669FCEB5}">
      <dsp:nvSpPr>
        <dsp:cNvPr id="0" name=""/>
        <dsp:cNvSpPr/>
      </dsp:nvSpPr>
      <dsp:spPr>
        <a:xfrm>
          <a:off x="5625398"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Instructional Tools</a:t>
          </a:r>
          <a:endParaRPr lang="en-US" sz="2400" kern="1200" dirty="0"/>
        </a:p>
      </dsp:txBody>
      <dsp:txXfrm>
        <a:off x="5625398" y="2399098"/>
        <a:ext cx="2231082" cy="1450203"/>
      </dsp:txXfrm>
    </dsp:sp>
    <dsp:sp modelId="{8674D4E1-BA72-4729-8BC1-8D61283DE832}">
      <dsp:nvSpPr>
        <dsp:cNvPr id="0" name=""/>
        <dsp:cNvSpPr/>
      </dsp:nvSpPr>
      <dsp:spPr>
        <a:xfrm>
          <a:off x="1945860" y="726660"/>
          <a:ext cx="4795078" cy="4795078"/>
        </a:xfrm>
        <a:custGeom>
          <a:avLst/>
          <a:gdLst/>
          <a:ahLst/>
          <a:cxnLst/>
          <a:rect l="0" t="0" r="0" b="0"/>
          <a:pathLst>
            <a:path>
              <a:moveTo>
                <a:pt x="4677224" y="1655090"/>
              </a:moveTo>
              <a:arcTo wR="2397539" hR="2397539" stAng="205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D4E9A5-8CF5-44EB-9DDF-2BAF37050281}">
      <dsp:nvSpPr>
        <dsp:cNvPr id="0" name=""/>
        <dsp:cNvSpPr/>
      </dsp:nvSpPr>
      <dsp:spPr>
        <a:xfrm>
          <a:off x="4238855" y="2519314"/>
          <a:ext cx="3047419" cy="523971"/>
        </a:xfrm>
        <a:custGeom>
          <a:avLst/>
          <a:gdLst/>
          <a:ahLst/>
          <a:cxnLst/>
          <a:rect l="0" t="0" r="0" b="0"/>
          <a:pathLst>
            <a:path>
              <a:moveTo>
                <a:pt x="0" y="0"/>
              </a:moveTo>
              <a:lnTo>
                <a:pt x="0" y="261985"/>
              </a:lnTo>
              <a:lnTo>
                <a:pt x="3047419" y="261985"/>
              </a:lnTo>
              <a:lnTo>
                <a:pt x="3047419" y="5239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29F2FC-C397-4977-856E-F85AC279141B}">
      <dsp:nvSpPr>
        <dsp:cNvPr id="0" name=""/>
        <dsp:cNvSpPr/>
      </dsp:nvSpPr>
      <dsp:spPr>
        <a:xfrm>
          <a:off x="1247551" y="2519314"/>
          <a:ext cx="2991303" cy="528687"/>
        </a:xfrm>
        <a:custGeom>
          <a:avLst/>
          <a:gdLst/>
          <a:ahLst/>
          <a:cxnLst/>
          <a:rect l="0" t="0" r="0" b="0"/>
          <a:pathLst>
            <a:path>
              <a:moveTo>
                <a:pt x="2991303" y="0"/>
              </a:moveTo>
              <a:lnTo>
                <a:pt x="2991303" y="266701"/>
              </a:lnTo>
              <a:lnTo>
                <a:pt x="0" y="266701"/>
              </a:lnTo>
              <a:lnTo>
                <a:pt x="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14553-1DBD-4B17-9FF9-0D69E9F1C728}">
      <dsp:nvSpPr>
        <dsp:cNvPr id="0" name=""/>
        <dsp:cNvSpPr/>
      </dsp:nvSpPr>
      <dsp:spPr>
        <a:xfrm>
          <a:off x="4193135" y="2519314"/>
          <a:ext cx="91440" cy="528687"/>
        </a:xfrm>
        <a:custGeom>
          <a:avLst/>
          <a:gdLst/>
          <a:ahLst/>
          <a:cxnLst/>
          <a:rect l="0" t="0" r="0" b="0"/>
          <a:pathLst>
            <a:path>
              <a:moveTo>
                <a:pt x="45720" y="0"/>
              </a:moveTo>
              <a:lnTo>
                <a:pt x="4572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67D41-3DE8-4CFE-9058-FE48DA812A22}">
      <dsp:nvSpPr>
        <dsp:cNvPr id="0" name=""/>
        <dsp:cNvSpPr/>
      </dsp:nvSpPr>
      <dsp:spPr>
        <a:xfrm>
          <a:off x="2991303" y="1271762"/>
          <a:ext cx="2495103" cy="1247551"/>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The Classroom</a:t>
          </a:r>
          <a:endParaRPr lang="en-US" sz="3500" kern="1200" dirty="0"/>
        </a:p>
      </dsp:txBody>
      <dsp:txXfrm>
        <a:off x="2991303" y="1271762"/>
        <a:ext cx="2495103" cy="1247551"/>
      </dsp:txXfrm>
    </dsp:sp>
    <dsp:sp modelId="{70CC0B6F-29D1-46FE-BA52-9082141B4811}">
      <dsp:nvSpPr>
        <dsp:cNvPr id="0" name=""/>
        <dsp:cNvSpPr/>
      </dsp:nvSpPr>
      <dsp:spPr>
        <a:xfrm>
          <a:off x="2991303" y="3048001"/>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Management</a:t>
          </a:r>
          <a:endParaRPr lang="en-US" sz="3500" kern="1200" dirty="0"/>
        </a:p>
      </dsp:txBody>
      <dsp:txXfrm>
        <a:off x="2991303" y="3048001"/>
        <a:ext cx="2495103" cy="1247551"/>
      </dsp:txXfrm>
    </dsp:sp>
    <dsp:sp modelId="{FA8D7842-C1CC-4C8E-9AE5-93D26EDD0B83}">
      <dsp:nvSpPr>
        <dsp:cNvPr id="0" name=""/>
        <dsp:cNvSpPr/>
      </dsp:nvSpPr>
      <dsp:spPr>
        <a:xfrm>
          <a:off x="0" y="3048001"/>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Layout</a:t>
          </a:r>
          <a:endParaRPr lang="en-US" sz="3500" kern="1200" dirty="0"/>
        </a:p>
      </dsp:txBody>
      <dsp:txXfrm>
        <a:off x="0" y="3048001"/>
        <a:ext cx="2495103" cy="1247551"/>
      </dsp:txXfrm>
    </dsp:sp>
    <dsp:sp modelId="{624FFF20-8477-4921-B231-F752960E430C}">
      <dsp:nvSpPr>
        <dsp:cNvPr id="0" name=""/>
        <dsp:cNvSpPr/>
      </dsp:nvSpPr>
      <dsp:spPr>
        <a:xfrm>
          <a:off x="6038723" y="3043285"/>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Online/LMS</a:t>
          </a:r>
          <a:endParaRPr lang="en-US" sz="3500" kern="1200" dirty="0"/>
        </a:p>
      </dsp:txBody>
      <dsp:txXfrm>
        <a:off x="6038723" y="3043285"/>
        <a:ext cx="2495103" cy="124755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D4E9A5-8CF5-44EB-9DDF-2BAF37050281}">
      <dsp:nvSpPr>
        <dsp:cNvPr id="0" name=""/>
        <dsp:cNvSpPr/>
      </dsp:nvSpPr>
      <dsp:spPr>
        <a:xfrm>
          <a:off x="4238855" y="2519314"/>
          <a:ext cx="3047419" cy="523971"/>
        </a:xfrm>
        <a:custGeom>
          <a:avLst/>
          <a:gdLst/>
          <a:ahLst/>
          <a:cxnLst/>
          <a:rect l="0" t="0" r="0" b="0"/>
          <a:pathLst>
            <a:path>
              <a:moveTo>
                <a:pt x="0" y="0"/>
              </a:moveTo>
              <a:lnTo>
                <a:pt x="0" y="261985"/>
              </a:lnTo>
              <a:lnTo>
                <a:pt x="3047419" y="261985"/>
              </a:lnTo>
              <a:lnTo>
                <a:pt x="3047419" y="5239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29F2FC-C397-4977-856E-F85AC279141B}">
      <dsp:nvSpPr>
        <dsp:cNvPr id="0" name=""/>
        <dsp:cNvSpPr/>
      </dsp:nvSpPr>
      <dsp:spPr>
        <a:xfrm>
          <a:off x="1247551" y="2519314"/>
          <a:ext cx="2991303" cy="528687"/>
        </a:xfrm>
        <a:custGeom>
          <a:avLst/>
          <a:gdLst/>
          <a:ahLst/>
          <a:cxnLst/>
          <a:rect l="0" t="0" r="0" b="0"/>
          <a:pathLst>
            <a:path>
              <a:moveTo>
                <a:pt x="2991303" y="0"/>
              </a:moveTo>
              <a:lnTo>
                <a:pt x="2991303" y="266701"/>
              </a:lnTo>
              <a:lnTo>
                <a:pt x="0" y="266701"/>
              </a:lnTo>
              <a:lnTo>
                <a:pt x="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14553-1DBD-4B17-9FF9-0D69E9F1C728}">
      <dsp:nvSpPr>
        <dsp:cNvPr id="0" name=""/>
        <dsp:cNvSpPr/>
      </dsp:nvSpPr>
      <dsp:spPr>
        <a:xfrm>
          <a:off x="4193135" y="2519314"/>
          <a:ext cx="91440" cy="528687"/>
        </a:xfrm>
        <a:custGeom>
          <a:avLst/>
          <a:gdLst/>
          <a:ahLst/>
          <a:cxnLst/>
          <a:rect l="0" t="0" r="0" b="0"/>
          <a:pathLst>
            <a:path>
              <a:moveTo>
                <a:pt x="45720" y="0"/>
              </a:moveTo>
              <a:lnTo>
                <a:pt x="4572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67D41-3DE8-4CFE-9058-FE48DA812A22}">
      <dsp:nvSpPr>
        <dsp:cNvPr id="0" name=""/>
        <dsp:cNvSpPr/>
      </dsp:nvSpPr>
      <dsp:spPr>
        <a:xfrm>
          <a:off x="2991303" y="1271762"/>
          <a:ext cx="2495103" cy="1247551"/>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The Classroom</a:t>
          </a:r>
          <a:endParaRPr lang="en-US" sz="3500" kern="1200" dirty="0"/>
        </a:p>
      </dsp:txBody>
      <dsp:txXfrm>
        <a:off x="2991303" y="1271762"/>
        <a:ext cx="2495103" cy="1247551"/>
      </dsp:txXfrm>
    </dsp:sp>
    <dsp:sp modelId="{70CC0B6F-29D1-46FE-BA52-9082141B4811}">
      <dsp:nvSpPr>
        <dsp:cNvPr id="0" name=""/>
        <dsp:cNvSpPr/>
      </dsp:nvSpPr>
      <dsp:spPr>
        <a:xfrm>
          <a:off x="2991303" y="3048001"/>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Management</a:t>
          </a:r>
          <a:endParaRPr lang="en-US" sz="3500" kern="1200" dirty="0"/>
        </a:p>
      </dsp:txBody>
      <dsp:txXfrm>
        <a:off x="2991303" y="3048001"/>
        <a:ext cx="2495103" cy="1247551"/>
      </dsp:txXfrm>
    </dsp:sp>
    <dsp:sp modelId="{FA8D7842-C1CC-4C8E-9AE5-93D26EDD0B83}">
      <dsp:nvSpPr>
        <dsp:cNvPr id="0" name=""/>
        <dsp:cNvSpPr/>
      </dsp:nvSpPr>
      <dsp:spPr>
        <a:xfrm>
          <a:off x="0" y="3048001"/>
          <a:ext cx="2495103" cy="1247551"/>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Layout</a:t>
          </a:r>
          <a:endParaRPr lang="en-US" sz="3500" kern="1200" dirty="0"/>
        </a:p>
      </dsp:txBody>
      <dsp:txXfrm>
        <a:off x="0" y="3048001"/>
        <a:ext cx="2495103" cy="1247551"/>
      </dsp:txXfrm>
    </dsp:sp>
    <dsp:sp modelId="{624FFF20-8477-4921-B231-F752960E430C}">
      <dsp:nvSpPr>
        <dsp:cNvPr id="0" name=""/>
        <dsp:cNvSpPr/>
      </dsp:nvSpPr>
      <dsp:spPr>
        <a:xfrm>
          <a:off x="6038723" y="3043285"/>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Online/LMS</a:t>
          </a:r>
          <a:endParaRPr lang="en-US" sz="3500" kern="1200" dirty="0"/>
        </a:p>
      </dsp:txBody>
      <dsp:txXfrm>
        <a:off x="6038723" y="3043285"/>
        <a:ext cx="2495103" cy="124755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D4E9A5-8CF5-44EB-9DDF-2BAF37050281}">
      <dsp:nvSpPr>
        <dsp:cNvPr id="0" name=""/>
        <dsp:cNvSpPr/>
      </dsp:nvSpPr>
      <dsp:spPr>
        <a:xfrm>
          <a:off x="4238855" y="2519314"/>
          <a:ext cx="3047419" cy="523971"/>
        </a:xfrm>
        <a:custGeom>
          <a:avLst/>
          <a:gdLst/>
          <a:ahLst/>
          <a:cxnLst/>
          <a:rect l="0" t="0" r="0" b="0"/>
          <a:pathLst>
            <a:path>
              <a:moveTo>
                <a:pt x="0" y="0"/>
              </a:moveTo>
              <a:lnTo>
                <a:pt x="0" y="261985"/>
              </a:lnTo>
              <a:lnTo>
                <a:pt x="3047419" y="261985"/>
              </a:lnTo>
              <a:lnTo>
                <a:pt x="3047419" y="5239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29F2FC-C397-4977-856E-F85AC279141B}">
      <dsp:nvSpPr>
        <dsp:cNvPr id="0" name=""/>
        <dsp:cNvSpPr/>
      </dsp:nvSpPr>
      <dsp:spPr>
        <a:xfrm>
          <a:off x="1247551" y="2519314"/>
          <a:ext cx="2991303" cy="528687"/>
        </a:xfrm>
        <a:custGeom>
          <a:avLst/>
          <a:gdLst/>
          <a:ahLst/>
          <a:cxnLst/>
          <a:rect l="0" t="0" r="0" b="0"/>
          <a:pathLst>
            <a:path>
              <a:moveTo>
                <a:pt x="2991303" y="0"/>
              </a:moveTo>
              <a:lnTo>
                <a:pt x="2991303" y="266701"/>
              </a:lnTo>
              <a:lnTo>
                <a:pt x="0" y="266701"/>
              </a:lnTo>
              <a:lnTo>
                <a:pt x="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14553-1DBD-4B17-9FF9-0D69E9F1C728}">
      <dsp:nvSpPr>
        <dsp:cNvPr id="0" name=""/>
        <dsp:cNvSpPr/>
      </dsp:nvSpPr>
      <dsp:spPr>
        <a:xfrm>
          <a:off x="4193135" y="2519314"/>
          <a:ext cx="91440" cy="528687"/>
        </a:xfrm>
        <a:custGeom>
          <a:avLst/>
          <a:gdLst/>
          <a:ahLst/>
          <a:cxnLst/>
          <a:rect l="0" t="0" r="0" b="0"/>
          <a:pathLst>
            <a:path>
              <a:moveTo>
                <a:pt x="45720" y="0"/>
              </a:moveTo>
              <a:lnTo>
                <a:pt x="4572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67D41-3DE8-4CFE-9058-FE48DA812A22}">
      <dsp:nvSpPr>
        <dsp:cNvPr id="0" name=""/>
        <dsp:cNvSpPr/>
      </dsp:nvSpPr>
      <dsp:spPr>
        <a:xfrm>
          <a:off x="2991303" y="1271762"/>
          <a:ext cx="2495103" cy="1247551"/>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The Classroom</a:t>
          </a:r>
          <a:endParaRPr lang="en-US" sz="3500" kern="1200" dirty="0"/>
        </a:p>
      </dsp:txBody>
      <dsp:txXfrm>
        <a:off x="2991303" y="1271762"/>
        <a:ext cx="2495103" cy="1247551"/>
      </dsp:txXfrm>
    </dsp:sp>
    <dsp:sp modelId="{70CC0B6F-29D1-46FE-BA52-9082141B4811}">
      <dsp:nvSpPr>
        <dsp:cNvPr id="0" name=""/>
        <dsp:cNvSpPr/>
      </dsp:nvSpPr>
      <dsp:spPr>
        <a:xfrm>
          <a:off x="2991303" y="3048001"/>
          <a:ext cx="2495103" cy="1247551"/>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Management</a:t>
          </a:r>
          <a:endParaRPr lang="en-US" sz="3500" kern="1200" dirty="0"/>
        </a:p>
      </dsp:txBody>
      <dsp:txXfrm>
        <a:off x="2991303" y="3048001"/>
        <a:ext cx="2495103" cy="1247551"/>
      </dsp:txXfrm>
    </dsp:sp>
    <dsp:sp modelId="{FA8D7842-C1CC-4C8E-9AE5-93D26EDD0B83}">
      <dsp:nvSpPr>
        <dsp:cNvPr id="0" name=""/>
        <dsp:cNvSpPr/>
      </dsp:nvSpPr>
      <dsp:spPr>
        <a:xfrm>
          <a:off x="0" y="3048001"/>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Layout</a:t>
          </a:r>
          <a:endParaRPr lang="en-US" sz="3500" kern="1200" dirty="0"/>
        </a:p>
      </dsp:txBody>
      <dsp:txXfrm>
        <a:off x="0" y="3048001"/>
        <a:ext cx="2495103" cy="1247551"/>
      </dsp:txXfrm>
    </dsp:sp>
    <dsp:sp modelId="{624FFF20-8477-4921-B231-F752960E430C}">
      <dsp:nvSpPr>
        <dsp:cNvPr id="0" name=""/>
        <dsp:cNvSpPr/>
      </dsp:nvSpPr>
      <dsp:spPr>
        <a:xfrm>
          <a:off x="6038723" y="3043285"/>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Online/LMS</a:t>
          </a:r>
          <a:endParaRPr lang="en-US" sz="3500" kern="1200" dirty="0"/>
        </a:p>
      </dsp:txBody>
      <dsp:txXfrm>
        <a:off x="6038723" y="3043285"/>
        <a:ext cx="2495103" cy="124755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D4E9A5-8CF5-44EB-9DDF-2BAF37050281}">
      <dsp:nvSpPr>
        <dsp:cNvPr id="0" name=""/>
        <dsp:cNvSpPr/>
      </dsp:nvSpPr>
      <dsp:spPr>
        <a:xfrm>
          <a:off x="4238855" y="2519314"/>
          <a:ext cx="3047419" cy="523971"/>
        </a:xfrm>
        <a:custGeom>
          <a:avLst/>
          <a:gdLst/>
          <a:ahLst/>
          <a:cxnLst/>
          <a:rect l="0" t="0" r="0" b="0"/>
          <a:pathLst>
            <a:path>
              <a:moveTo>
                <a:pt x="0" y="0"/>
              </a:moveTo>
              <a:lnTo>
                <a:pt x="0" y="261985"/>
              </a:lnTo>
              <a:lnTo>
                <a:pt x="3047419" y="261985"/>
              </a:lnTo>
              <a:lnTo>
                <a:pt x="3047419" y="5239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29F2FC-C397-4977-856E-F85AC279141B}">
      <dsp:nvSpPr>
        <dsp:cNvPr id="0" name=""/>
        <dsp:cNvSpPr/>
      </dsp:nvSpPr>
      <dsp:spPr>
        <a:xfrm>
          <a:off x="1247551" y="2519314"/>
          <a:ext cx="2991303" cy="528687"/>
        </a:xfrm>
        <a:custGeom>
          <a:avLst/>
          <a:gdLst/>
          <a:ahLst/>
          <a:cxnLst/>
          <a:rect l="0" t="0" r="0" b="0"/>
          <a:pathLst>
            <a:path>
              <a:moveTo>
                <a:pt x="2991303" y="0"/>
              </a:moveTo>
              <a:lnTo>
                <a:pt x="2991303" y="266701"/>
              </a:lnTo>
              <a:lnTo>
                <a:pt x="0" y="266701"/>
              </a:lnTo>
              <a:lnTo>
                <a:pt x="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14553-1DBD-4B17-9FF9-0D69E9F1C728}">
      <dsp:nvSpPr>
        <dsp:cNvPr id="0" name=""/>
        <dsp:cNvSpPr/>
      </dsp:nvSpPr>
      <dsp:spPr>
        <a:xfrm>
          <a:off x="4193135" y="2519314"/>
          <a:ext cx="91440" cy="528687"/>
        </a:xfrm>
        <a:custGeom>
          <a:avLst/>
          <a:gdLst/>
          <a:ahLst/>
          <a:cxnLst/>
          <a:rect l="0" t="0" r="0" b="0"/>
          <a:pathLst>
            <a:path>
              <a:moveTo>
                <a:pt x="45720" y="0"/>
              </a:moveTo>
              <a:lnTo>
                <a:pt x="45720" y="52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67D41-3DE8-4CFE-9058-FE48DA812A22}">
      <dsp:nvSpPr>
        <dsp:cNvPr id="0" name=""/>
        <dsp:cNvSpPr/>
      </dsp:nvSpPr>
      <dsp:spPr>
        <a:xfrm>
          <a:off x="2991303" y="1271762"/>
          <a:ext cx="2495103" cy="1247551"/>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The Classroom</a:t>
          </a:r>
          <a:endParaRPr lang="en-US" sz="3500" kern="1200" dirty="0"/>
        </a:p>
      </dsp:txBody>
      <dsp:txXfrm>
        <a:off x="2991303" y="1271762"/>
        <a:ext cx="2495103" cy="1247551"/>
      </dsp:txXfrm>
    </dsp:sp>
    <dsp:sp modelId="{70CC0B6F-29D1-46FE-BA52-9082141B4811}">
      <dsp:nvSpPr>
        <dsp:cNvPr id="0" name=""/>
        <dsp:cNvSpPr/>
      </dsp:nvSpPr>
      <dsp:spPr>
        <a:xfrm>
          <a:off x="2991303" y="3048001"/>
          <a:ext cx="2495103" cy="1247551"/>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Management</a:t>
          </a:r>
          <a:endParaRPr lang="en-US" sz="3500" kern="1200" dirty="0"/>
        </a:p>
      </dsp:txBody>
      <dsp:txXfrm>
        <a:off x="2991303" y="3048001"/>
        <a:ext cx="2495103" cy="1247551"/>
      </dsp:txXfrm>
    </dsp:sp>
    <dsp:sp modelId="{FA8D7842-C1CC-4C8E-9AE5-93D26EDD0B83}">
      <dsp:nvSpPr>
        <dsp:cNvPr id="0" name=""/>
        <dsp:cNvSpPr/>
      </dsp:nvSpPr>
      <dsp:spPr>
        <a:xfrm>
          <a:off x="0" y="3048001"/>
          <a:ext cx="2495103" cy="1247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Layout</a:t>
          </a:r>
          <a:endParaRPr lang="en-US" sz="3500" kern="1200" dirty="0"/>
        </a:p>
      </dsp:txBody>
      <dsp:txXfrm>
        <a:off x="0" y="3048001"/>
        <a:ext cx="2495103" cy="1247551"/>
      </dsp:txXfrm>
    </dsp:sp>
    <dsp:sp modelId="{624FFF20-8477-4921-B231-F752960E430C}">
      <dsp:nvSpPr>
        <dsp:cNvPr id="0" name=""/>
        <dsp:cNvSpPr/>
      </dsp:nvSpPr>
      <dsp:spPr>
        <a:xfrm>
          <a:off x="6038723" y="3043285"/>
          <a:ext cx="2495103" cy="1247551"/>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Online/LMS</a:t>
          </a:r>
          <a:endParaRPr lang="en-US" sz="3500" kern="1200" dirty="0"/>
        </a:p>
      </dsp:txBody>
      <dsp:txXfrm>
        <a:off x="6038723" y="3043285"/>
        <a:ext cx="2495103" cy="124755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82B7B0-56D1-4B35-ADC5-4B8DE624F3E8}">
      <dsp:nvSpPr>
        <dsp:cNvPr id="0" name=""/>
        <dsp:cNvSpPr/>
      </dsp:nvSpPr>
      <dsp:spPr>
        <a:xfrm>
          <a:off x="3227858" y="1558"/>
          <a:ext cx="2231082" cy="1450203"/>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The Classroom</a:t>
          </a:r>
          <a:endParaRPr lang="en-US" sz="2400" kern="1200" dirty="0"/>
        </a:p>
      </dsp:txBody>
      <dsp:txXfrm>
        <a:off x="3227858" y="1558"/>
        <a:ext cx="2231082" cy="1450203"/>
      </dsp:txXfrm>
    </dsp:sp>
    <dsp:sp modelId="{71F8D15D-2953-4D8E-AB09-92228B872F6E}">
      <dsp:nvSpPr>
        <dsp:cNvPr id="0" name=""/>
        <dsp:cNvSpPr/>
      </dsp:nvSpPr>
      <dsp:spPr>
        <a:xfrm>
          <a:off x="1945860" y="726660"/>
          <a:ext cx="4795078" cy="4795078"/>
        </a:xfrm>
        <a:custGeom>
          <a:avLst/>
          <a:gdLst/>
          <a:ahLst/>
          <a:cxnLst/>
          <a:rect l="0" t="0" r="0" b="0"/>
          <a:pathLst>
            <a:path>
              <a:moveTo>
                <a:pt x="1265901" y="283871"/>
              </a:moveTo>
              <a:arcTo wR="2397539" hR="2397539" stAng="145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9D38B3F-822A-4A89-913C-3849E096FB73}">
      <dsp:nvSpPr>
        <dsp:cNvPr id="0" name=""/>
        <dsp:cNvSpPr/>
      </dsp:nvSpPr>
      <dsp:spPr>
        <a:xfrm>
          <a:off x="830319" y="2399098"/>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Pedagogy</a:t>
          </a:r>
          <a:endParaRPr lang="en-US" sz="2400" kern="1200" dirty="0"/>
        </a:p>
      </dsp:txBody>
      <dsp:txXfrm>
        <a:off x="830319" y="2399098"/>
        <a:ext cx="2231082" cy="1450203"/>
      </dsp:txXfrm>
    </dsp:sp>
    <dsp:sp modelId="{7B70590A-7791-4253-809A-2268704332BC}">
      <dsp:nvSpPr>
        <dsp:cNvPr id="0" name=""/>
        <dsp:cNvSpPr/>
      </dsp:nvSpPr>
      <dsp:spPr>
        <a:xfrm>
          <a:off x="1945860" y="726660"/>
          <a:ext cx="4795078" cy="4795078"/>
        </a:xfrm>
        <a:custGeom>
          <a:avLst/>
          <a:gdLst/>
          <a:ahLst/>
          <a:cxnLst/>
          <a:rect l="0" t="0" r="0" b="0"/>
          <a:pathLst>
            <a:path>
              <a:moveTo>
                <a:pt x="117854" y="3139987"/>
              </a:moveTo>
              <a:arcTo wR="2397539" hR="2397539" stAng="97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1DEBAFB-9F7B-4828-B501-BAFE2945C415}">
      <dsp:nvSpPr>
        <dsp:cNvPr id="0" name=""/>
        <dsp:cNvSpPr/>
      </dsp:nvSpPr>
      <dsp:spPr>
        <a:xfrm>
          <a:off x="3227858" y="4796637"/>
          <a:ext cx="2231082" cy="14502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Student </a:t>
          </a:r>
          <a:r>
            <a:rPr lang="en-US" sz="2400" b="0" kern="1200" dirty="0" smtClean="0"/>
            <a:t>Tools</a:t>
          </a:r>
          <a:endParaRPr lang="en-US" sz="2400" b="0" kern="1200" dirty="0"/>
        </a:p>
      </dsp:txBody>
      <dsp:txXfrm>
        <a:off x="3227858" y="4796637"/>
        <a:ext cx="2231082" cy="1450203"/>
      </dsp:txXfrm>
    </dsp:sp>
    <dsp:sp modelId="{F1284E05-362B-4E72-9679-7D1E63BF9777}">
      <dsp:nvSpPr>
        <dsp:cNvPr id="0" name=""/>
        <dsp:cNvSpPr/>
      </dsp:nvSpPr>
      <dsp:spPr>
        <a:xfrm>
          <a:off x="1945860" y="726660"/>
          <a:ext cx="4795078" cy="4795078"/>
        </a:xfrm>
        <a:custGeom>
          <a:avLst/>
          <a:gdLst/>
          <a:ahLst/>
          <a:cxnLst/>
          <a:rect l="0" t="0" r="0" b="0"/>
          <a:pathLst>
            <a:path>
              <a:moveTo>
                <a:pt x="3529176" y="4511206"/>
              </a:moveTo>
              <a:arcTo wR="2397539" hR="2397539" stAng="3710150"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3C09424-C8B3-4E2A-8B3A-4AD6669FCEB5}">
      <dsp:nvSpPr>
        <dsp:cNvPr id="0" name=""/>
        <dsp:cNvSpPr/>
      </dsp:nvSpPr>
      <dsp:spPr>
        <a:xfrm>
          <a:off x="5625398" y="2399098"/>
          <a:ext cx="2231082" cy="1450203"/>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Instructional Tools</a:t>
          </a:r>
          <a:endParaRPr lang="en-US" sz="2400" kern="1200" dirty="0"/>
        </a:p>
      </dsp:txBody>
      <dsp:txXfrm>
        <a:off x="5625398" y="2399098"/>
        <a:ext cx="2231082" cy="1450203"/>
      </dsp:txXfrm>
    </dsp:sp>
    <dsp:sp modelId="{8674D4E1-BA72-4729-8BC1-8D61283DE832}">
      <dsp:nvSpPr>
        <dsp:cNvPr id="0" name=""/>
        <dsp:cNvSpPr/>
      </dsp:nvSpPr>
      <dsp:spPr>
        <a:xfrm>
          <a:off x="1945860" y="726660"/>
          <a:ext cx="4795078" cy="4795078"/>
        </a:xfrm>
        <a:custGeom>
          <a:avLst/>
          <a:gdLst/>
          <a:ahLst/>
          <a:cxnLst/>
          <a:rect l="0" t="0" r="0" b="0"/>
          <a:pathLst>
            <a:path>
              <a:moveTo>
                <a:pt x="4677224" y="1655090"/>
              </a:moveTo>
              <a:arcTo wR="2397539" hR="2397539" stAng="20517635" swAng="-2627785"/>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27F596-2E5B-4E37-A9BF-AE71270DAB6B}" type="datetimeFigureOut">
              <a:rPr lang="en-US" smtClean="0"/>
              <a:pPr/>
              <a:t>4/30/2010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BEA34-D70A-4957-89F3-534B0A73779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Looking for Learning in 21st Century Classrooms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 leadership guide to supporting and coaching best practice technology use across the curriculum. Administrators are given the charge to foster professional development of teachers through classroom observation, walk-through’s and overall supervision. In recent years, technology has changed significantly and the world has altered alongside that change. Education has begun the process of including technology, but finds variety in teacher expertise and practice.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What questions can supervisors ask of their teachers to best promote technology-use to improve learning? Here are some helpful guiding questions. </a:t>
            </a:r>
          </a:p>
          <a:p>
            <a:r>
              <a:rPr lang="en-US" sz="1200" b="1" kern="1200" baseline="0" dirty="0" smtClean="0">
                <a:solidFill>
                  <a:schemeClr val="tx1"/>
                </a:solidFill>
                <a:latin typeface="+mn-lt"/>
                <a:ea typeface="+mn-ea"/>
                <a:cs typeface="+mn-cs"/>
              </a:rPr>
              <a:t>What to look for in classroom observations and visits: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Physical layout of the room </a:t>
            </a:r>
          </a:p>
          <a:p>
            <a:r>
              <a:rPr lang="en-US" sz="1200" kern="1200" baseline="0" dirty="0" smtClean="0">
                <a:solidFill>
                  <a:schemeClr val="tx1"/>
                </a:solidFill>
                <a:latin typeface="+mn-lt"/>
                <a:ea typeface="+mn-ea"/>
                <a:cs typeface="+mn-cs"/>
              </a:rPr>
              <a:t>o Does the room layout hinder or support collaboration? </a:t>
            </a:r>
          </a:p>
          <a:p>
            <a:r>
              <a:rPr lang="en-US" sz="1200" kern="1200" baseline="0" dirty="0" smtClean="0">
                <a:solidFill>
                  <a:schemeClr val="tx1"/>
                </a:solidFill>
                <a:latin typeface="+mn-lt"/>
                <a:ea typeface="+mn-ea"/>
                <a:cs typeface="+mn-cs"/>
              </a:rPr>
              <a:t>o Can students hide behind their laptops? </a:t>
            </a:r>
          </a:p>
          <a:p>
            <a:r>
              <a:rPr lang="en-US" sz="1200" kern="1200" baseline="0" dirty="0" smtClean="0">
                <a:solidFill>
                  <a:schemeClr val="tx1"/>
                </a:solidFill>
                <a:latin typeface="+mn-lt"/>
                <a:ea typeface="+mn-ea"/>
                <a:cs typeface="+mn-cs"/>
              </a:rPr>
              <a:t>o Can the teacher easily walk around? </a:t>
            </a:r>
          </a:p>
          <a:p>
            <a:r>
              <a:rPr lang="en-US" sz="1200" kern="1200" baseline="0" dirty="0" smtClean="0">
                <a:solidFill>
                  <a:schemeClr val="tx1"/>
                </a:solidFill>
                <a:latin typeface="+mn-lt"/>
                <a:ea typeface="+mn-ea"/>
                <a:cs typeface="+mn-cs"/>
              </a:rPr>
              <a:t>o Are power cords being managed effectively? </a:t>
            </a:r>
          </a:p>
          <a:p>
            <a:r>
              <a:rPr lang="en-US" sz="1200" kern="1200" baseline="0" dirty="0" smtClean="0">
                <a:solidFill>
                  <a:schemeClr val="tx1"/>
                </a:solidFill>
                <a:latin typeface="+mn-lt"/>
                <a:ea typeface="+mn-ea"/>
                <a:cs typeface="+mn-cs"/>
              </a:rPr>
              <a:t>o Does the room layout promote student accountability?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What is the technology being used for? </a:t>
            </a:r>
          </a:p>
          <a:p>
            <a:r>
              <a:rPr lang="en-US" sz="1200" kern="1200" baseline="0" dirty="0" smtClean="0">
                <a:solidFill>
                  <a:schemeClr val="tx1"/>
                </a:solidFill>
                <a:latin typeface="+mn-lt"/>
                <a:ea typeface="+mn-ea"/>
                <a:cs typeface="+mn-cs"/>
              </a:rPr>
              <a:t>o New way to do old things? </a:t>
            </a:r>
          </a:p>
          <a:p>
            <a:r>
              <a:rPr lang="en-US" sz="1200" kern="1200" baseline="0" dirty="0" smtClean="0">
                <a:solidFill>
                  <a:schemeClr val="tx1"/>
                </a:solidFill>
                <a:latin typeface="+mn-lt"/>
                <a:ea typeface="+mn-ea"/>
                <a:cs typeface="+mn-cs"/>
              </a:rPr>
              <a:t>o Doing something that otherwise wouldn’t have been possible? </a:t>
            </a:r>
          </a:p>
          <a:p>
            <a:r>
              <a:rPr lang="en-US" sz="1200" kern="1200" baseline="0" dirty="0" smtClean="0">
                <a:solidFill>
                  <a:schemeClr val="tx1"/>
                </a:solidFill>
                <a:latin typeface="+mn-lt"/>
                <a:ea typeface="+mn-ea"/>
                <a:cs typeface="+mn-cs"/>
              </a:rPr>
              <a:t>o Making tasks efficient to foster deeper understanding?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How is the classroom managed? </a:t>
            </a:r>
          </a:p>
          <a:p>
            <a:r>
              <a:rPr lang="en-US" sz="1200" kern="1200" baseline="0" dirty="0" smtClean="0">
                <a:solidFill>
                  <a:schemeClr val="tx1"/>
                </a:solidFill>
                <a:latin typeface="+mn-lt"/>
                <a:ea typeface="+mn-ea"/>
                <a:cs typeface="+mn-cs"/>
              </a:rPr>
              <a:t>o What are the tasks that are engaging (or not engaging) students? </a:t>
            </a:r>
          </a:p>
          <a:p>
            <a:r>
              <a:rPr lang="en-US" sz="1200" kern="1200" baseline="0" dirty="0" smtClean="0">
                <a:solidFill>
                  <a:schemeClr val="tx1"/>
                </a:solidFill>
                <a:latin typeface="+mn-lt"/>
                <a:ea typeface="+mn-ea"/>
                <a:cs typeface="+mn-cs"/>
              </a:rPr>
              <a:t>o How are students made accountable for their own learning? </a:t>
            </a:r>
          </a:p>
          <a:p>
            <a:r>
              <a:rPr lang="en-US" sz="1200" kern="1200" baseline="0" dirty="0" smtClean="0">
                <a:solidFill>
                  <a:schemeClr val="tx1"/>
                </a:solidFill>
                <a:latin typeface="+mn-lt"/>
                <a:ea typeface="+mn-ea"/>
                <a:cs typeface="+mn-cs"/>
              </a:rPr>
              <a:t>o How are students kept on task? </a:t>
            </a:r>
          </a:p>
          <a:p>
            <a:r>
              <a:rPr lang="en-US" sz="1200" kern="1200" baseline="0" dirty="0" smtClean="0">
                <a:solidFill>
                  <a:schemeClr val="tx1"/>
                </a:solidFill>
                <a:latin typeface="+mn-lt"/>
                <a:ea typeface="+mn-ea"/>
                <a:cs typeface="+mn-cs"/>
              </a:rPr>
              <a:t>o If students are using the internet for research, how are they being guided? </a:t>
            </a:r>
          </a:p>
          <a:p>
            <a:r>
              <a:rPr lang="en-US" sz="1200" kern="1200" baseline="0" dirty="0" smtClean="0">
                <a:solidFill>
                  <a:schemeClr val="tx1"/>
                </a:solidFill>
                <a:latin typeface="+mn-lt"/>
                <a:ea typeface="+mn-ea"/>
                <a:cs typeface="+mn-cs"/>
              </a:rPr>
              <a:t>o Are they being pointed to the TYS online library? Why? Why Not?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If the projector is on does that mean the SMART board is being used? </a:t>
            </a:r>
          </a:p>
          <a:p>
            <a:r>
              <a:rPr lang="en-US" sz="1200" kern="1200" baseline="0" dirty="0" smtClean="0">
                <a:solidFill>
                  <a:schemeClr val="tx1"/>
                </a:solidFill>
                <a:latin typeface="+mn-lt"/>
                <a:ea typeface="+mn-ea"/>
                <a:cs typeface="+mn-cs"/>
              </a:rPr>
              <a:t>o Is the teacher interacting with the SMART board? Why? / Why not? </a:t>
            </a:r>
          </a:p>
          <a:p>
            <a:r>
              <a:rPr lang="en-US" sz="1200" kern="1200" baseline="0" dirty="0" smtClean="0">
                <a:solidFill>
                  <a:schemeClr val="tx1"/>
                </a:solidFill>
                <a:latin typeface="+mn-lt"/>
                <a:ea typeface="+mn-ea"/>
                <a:cs typeface="+mn-cs"/>
              </a:rPr>
              <a:t>o Are the students interacting with the SMART board? Why? Why not? </a:t>
            </a:r>
          </a:p>
          <a:p>
            <a:r>
              <a:rPr lang="en-US" sz="1200" kern="1200" baseline="0" dirty="0" smtClean="0">
                <a:solidFill>
                  <a:schemeClr val="tx1"/>
                </a:solidFill>
                <a:latin typeface="+mn-lt"/>
                <a:ea typeface="+mn-ea"/>
                <a:cs typeface="+mn-cs"/>
              </a:rPr>
              <a:t>o How is the SMART board enhancing learning? </a:t>
            </a:r>
          </a:p>
          <a:p>
            <a:r>
              <a:rPr lang="en-US" sz="1200" kern="1200" baseline="0" dirty="0" smtClean="0">
                <a:solidFill>
                  <a:schemeClr val="tx1"/>
                </a:solidFill>
                <a:latin typeface="+mn-lt"/>
                <a:ea typeface="+mn-ea"/>
                <a:cs typeface="+mn-cs"/>
              </a:rPr>
              <a:t>o If the SMART Board were removed could the same lesson have be taught? </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Post-observations questions to ask teachers: </a:t>
            </a:r>
          </a:p>
          <a:p>
            <a:r>
              <a:rPr lang="en-US" sz="1200" i="1" kern="1200" baseline="0" dirty="0" smtClean="0">
                <a:solidFill>
                  <a:schemeClr val="tx1"/>
                </a:solidFill>
                <a:latin typeface="+mn-lt"/>
                <a:ea typeface="+mn-ea"/>
                <a:cs typeface="+mn-cs"/>
              </a:rPr>
              <a:t>On use of technology: </a:t>
            </a:r>
          </a:p>
          <a:p>
            <a:r>
              <a:rPr lang="en-US" sz="1200" kern="1200" baseline="0" dirty="0" smtClean="0">
                <a:solidFill>
                  <a:schemeClr val="tx1"/>
                </a:solidFill>
                <a:latin typeface="+mn-lt"/>
                <a:ea typeface="+mn-ea"/>
                <a:cs typeface="+mn-cs"/>
              </a:rPr>
              <a:t>In what ways did the technology enhance the learning? </a:t>
            </a:r>
          </a:p>
          <a:p>
            <a:r>
              <a:rPr lang="en-US" sz="1200" kern="1200" baseline="0" dirty="0" smtClean="0">
                <a:solidFill>
                  <a:schemeClr val="tx1"/>
                </a:solidFill>
                <a:latin typeface="+mn-lt"/>
                <a:ea typeface="+mn-ea"/>
                <a:cs typeface="+mn-cs"/>
              </a:rPr>
              <a:t>What technology skills did you expect students to have in order to be successful? </a:t>
            </a:r>
          </a:p>
          <a:p>
            <a:r>
              <a:rPr lang="en-US" sz="1200" kern="1200" baseline="0" dirty="0" smtClean="0">
                <a:solidFill>
                  <a:schemeClr val="tx1"/>
                </a:solidFill>
                <a:latin typeface="+mn-lt"/>
                <a:ea typeface="+mn-ea"/>
                <a:cs typeface="+mn-cs"/>
              </a:rPr>
              <a:t>o Did they have them? Did you teach them? </a:t>
            </a:r>
          </a:p>
          <a:p>
            <a:r>
              <a:rPr lang="en-US" sz="1200" kern="1200" baseline="0" dirty="0" smtClean="0">
                <a:solidFill>
                  <a:schemeClr val="tx1"/>
                </a:solidFill>
                <a:latin typeface="+mn-lt"/>
                <a:ea typeface="+mn-ea"/>
                <a:cs typeface="+mn-cs"/>
              </a:rPr>
              <a:t>What technology skills did you expect students to acquire if successful? </a:t>
            </a:r>
          </a:p>
          <a:p>
            <a:r>
              <a:rPr lang="en-US" sz="1200" kern="1200" baseline="0" dirty="0" smtClean="0">
                <a:solidFill>
                  <a:schemeClr val="tx1"/>
                </a:solidFill>
                <a:latin typeface="+mn-lt"/>
                <a:ea typeface="+mn-ea"/>
                <a:cs typeface="+mn-cs"/>
              </a:rPr>
              <a:t>o Did they get them? How did you know? </a:t>
            </a:r>
          </a:p>
          <a:p>
            <a:r>
              <a:rPr lang="en-US" sz="1200" kern="1200" baseline="0" dirty="0" smtClean="0">
                <a:solidFill>
                  <a:schemeClr val="tx1"/>
                </a:solidFill>
                <a:latin typeface="+mn-lt"/>
                <a:ea typeface="+mn-ea"/>
                <a:cs typeface="+mn-cs"/>
              </a:rPr>
              <a:t>When student were searching the internet in your class, how were you able to assess their success? </a:t>
            </a:r>
          </a:p>
          <a:p>
            <a:r>
              <a:rPr lang="en-US" sz="1200" kern="1200" baseline="0" dirty="0" smtClean="0">
                <a:solidFill>
                  <a:schemeClr val="tx1"/>
                </a:solidFill>
                <a:latin typeface="+mn-lt"/>
                <a:ea typeface="+mn-ea"/>
                <a:cs typeface="+mn-cs"/>
              </a:rPr>
              <a:t>o Did you frontload some searching techniques prior to their search? </a:t>
            </a:r>
          </a:p>
          <a:p>
            <a:r>
              <a:rPr lang="en-US" sz="1200" kern="1200" baseline="0" dirty="0" smtClean="0">
                <a:solidFill>
                  <a:schemeClr val="tx1"/>
                </a:solidFill>
                <a:latin typeface="+mn-lt"/>
                <a:ea typeface="+mn-ea"/>
                <a:cs typeface="+mn-cs"/>
              </a:rPr>
              <a:t>o Did you provide them with the sites in advance? </a:t>
            </a:r>
          </a:p>
          <a:p>
            <a:endParaRPr lang="en-US" dirty="0"/>
          </a:p>
        </p:txBody>
      </p:sp>
      <p:sp>
        <p:nvSpPr>
          <p:cNvPr id="4" name="Slide Number Placeholder 3"/>
          <p:cNvSpPr>
            <a:spLocks noGrp="1"/>
          </p:cNvSpPr>
          <p:nvPr>
            <p:ph type="sldNum" sz="quarter" idx="10"/>
          </p:nvPr>
        </p:nvSpPr>
        <p:spPr/>
        <p:txBody>
          <a:bodyPr/>
          <a:lstStyle/>
          <a:p>
            <a:fld id="{8CCBEA34-D70A-4957-89F3-534B0A73779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A leadership guide to supporting and coaching best practice technology use across the curriculum. Administrators are given the charge to foster professional development of teachers through classroom observation, walk-through’s and overall supervision. In recent years, technology has changed significantly and the world has altered alongside that change. Education has begun the process of including technology, but finds variety in teacher expertise and practice.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What questions can supervisors ask of their teachers to best promote technology-use to improve learning? Here are some helpful guiding questions.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What to look for in classroom observations and visits: </a:t>
            </a:r>
          </a:p>
          <a:p>
            <a:endParaRPr lang="en-US" dirty="0"/>
          </a:p>
        </p:txBody>
      </p:sp>
      <p:sp>
        <p:nvSpPr>
          <p:cNvPr id="4" name="Slide Number Placeholder 3"/>
          <p:cNvSpPr>
            <a:spLocks noGrp="1"/>
          </p:cNvSpPr>
          <p:nvPr>
            <p:ph type="sldNum" sz="quarter" idx="10"/>
          </p:nvPr>
        </p:nvSpPr>
        <p:spPr/>
        <p:txBody>
          <a:bodyPr/>
          <a:lstStyle/>
          <a:p>
            <a:fld id="{8CCBEA34-D70A-4957-89F3-534B0A737795}"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CBEA34-D70A-4957-89F3-534B0A737795}" type="slidenum">
              <a:rPr lang="en-US" smtClean="0"/>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CBEA34-D70A-4957-89F3-534B0A737795}"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9B0EC3-1B08-4728-9534-8FEFD82C6260}"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B0EC3-1B08-4728-9534-8FEFD82C6260}"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B0EC3-1B08-4728-9534-8FEFD82C6260}"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B0EC3-1B08-4728-9534-8FEFD82C6260}"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B0EC3-1B08-4728-9534-8FEFD82C6260}"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9B0EC3-1B08-4728-9534-8FEFD82C6260}"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9B0EC3-1B08-4728-9534-8FEFD82C6260}" type="datetimeFigureOut">
              <a:rPr lang="en-US" smtClean="0"/>
              <a:pPr/>
              <a:t>4/30/2010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9B0EC3-1B08-4728-9534-8FEFD82C6260}" type="datetimeFigureOut">
              <a:rPr lang="en-US" smtClean="0"/>
              <a:pPr/>
              <a:t>4/30/2010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B0EC3-1B08-4728-9534-8FEFD82C6260}" type="datetimeFigureOut">
              <a:rPr lang="en-US" smtClean="0"/>
              <a:pPr/>
              <a:t>4/30/2010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9B0EC3-1B08-4728-9534-8FEFD82C6260}"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9B0EC3-1B08-4728-9534-8FEFD82C6260}"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B53D2-720B-4BE4-B587-00F747BA8FA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B0EC3-1B08-4728-9534-8FEFD82C6260}" type="datetimeFigureOut">
              <a:rPr lang="en-US" smtClean="0"/>
              <a:pPr/>
              <a:t>4/30/2010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B53D2-720B-4BE4-B587-00F747BA8F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3.xml"/><Relationship Id="rId7" Type="http://schemas.openxmlformats.org/officeDocument/2006/relationships/image" Target="../media/image3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4.xml"/><Relationship Id="rId7" Type="http://schemas.openxmlformats.org/officeDocument/2006/relationships/image" Target="../media/image3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5.xml"/><Relationship Id="rId7" Type="http://schemas.openxmlformats.org/officeDocument/2006/relationships/image" Target="../media/image34.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6.xml"/><Relationship Id="rId7" Type="http://schemas.openxmlformats.org/officeDocument/2006/relationships/image" Target="../media/image34.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hyperlink" Target="http://www.personal.psu.edu/scs15/idweb/blendedlearning.ht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9.xml"/><Relationship Id="rId7" Type="http://schemas.openxmlformats.org/officeDocument/2006/relationships/image" Target="../media/image3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11.xml"/><Relationship Id="rId7" Type="http://schemas.openxmlformats.org/officeDocument/2006/relationships/image" Target="../media/image3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13.xml"/><Relationship Id="rId7" Type="http://schemas.openxmlformats.org/officeDocument/2006/relationships/image" Target="../media/image34.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ideo" Target="file:///D:\My%20Documents\TYS%20Docs\PD%20and%20Presentations\Looking%20for%20learning\video\teach%20naked.mpg"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medagogy.edublogs.org/" TargetMode="External"/><Relationship Id="rId2" Type="http://schemas.openxmlformats.org/officeDocument/2006/relationships/hyperlink" Target="http://blogs.yorkschool.com/tystechsessions/"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4419600" cy="5486400"/>
          </a:xfrm>
        </p:spPr>
        <p:txBody>
          <a:bodyPr>
            <a:noAutofit/>
          </a:bodyPr>
          <a:lstStyle/>
          <a:p>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Looking for learning in</a:t>
            </a:r>
            <a:b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21</a:t>
            </a:r>
            <a:r>
              <a:rPr lang="en-US" sz="6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century </a:t>
            </a:r>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classrooms</a:t>
            </a:r>
            <a:endPar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5181600" y="228600"/>
            <a:ext cx="3581400" cy="5974993"/>
          </a:xfrm>
          <a:prstGeom prst="rect">
            <a:avLst/>
          </a:prstGeom>
          <a:ln>
            <a:noFill/>
          </a:ln>
          <a:effectLst>
            <a:softEdge rad="112500"/>
          </a:effectLst>
        </p:spPr>
      </p:pic>
      <p:sp>
        <p:nvSpPr>
          <p:cNvPr id="4" name="TextBox 3"/>
          <p:cNvSpPr txBox="1"/>
          <p:nvPr/>
        </p:nvSpPr>
        <p:spPr>
          <a:xfrm>
            <a:off x="381000" y="6248400"/>
            <a:ext cx="8610600" cy="369332"/>
          </a:xfrm>
          <a:prstGeom prst="rect">
            <a:avLst/>
          </a:prstGeom>
          <a:noFill/>
        </p:spPr>
        <p:txBody>
          <a:bodyPr wrap="square" rtlCol="0">
            <a:spAutoFit/>
          </a:bodyPr>
          <a:lstStyle/>
          <a:p>
            <a:r>
              <a:rPr lang="en-US" b="1" dirty="0" smtClean="0"/>
              <a:t>A leaders guide </a:t>
            </a:r>
            <a:r>
              <a:rPr lang="en-US" b="1" dirty="0" smtClean="0"/>
              <a:t>to </a:t>
            </a:r>
            <a:r>
              <a:rPr lang="en-US" b="1" dirty="0" smtClean="0"/>
              <a:t>improving student learning and classroom instruction</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876800" y="838200"/>
            <a:ext cx="4267200" cy="6019800"/>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p:spPr>
        <p:txBody>
          <a:bodyPr>
            <a:normAutofit/>
          </a:bodyPr>
          <a:lstStyle/>
          <a:p>
            <a:r>
              <a:rPr lang="en-US" sz="6000" dirty="0" smtClean="0"/>
              <a:t>No signs of slowing</a:t>
            </a:r>
            <a:endParaRPr lang="en-US" sz="6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52400" y="152400"/>
            <a:ext cx="8686800" cy="1754326"/>
          </a:xfrm>
          <a:prstGeom prst="rect">
            <a:avLst/>
          </a:prstGeom>
          <a:noFill/>
        </p:spPr>
        <p:txBody>
          <a:bodyPr wrap="square" rtlCol="0">
            <a:spAutoFit/>
          </a:bodyPr>
          <a:lstStyle/>
          <a:p>
            <a:r>
              <a:rPr lang="en-US" sz="5400" dirty="0" smtClean="0">
                <a:solidFill>
                  <a:schemeClr val="bg1"/>
                </a:solidFill>
              </a:rPr>
              <a:t>What does this mean for those responsible for……..</a:t>
            </a:r>
            <a:endParaRPr lang="en-US" sz="5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noChangeArrowheads="1"/>
          </p:cNvPicPr>
          <p:nvPr/>
        </p:nvPicPr>
        <p:blipFill>
          <a:blip r:embed="rId8" cstate="print"/>
          <a:srcRect/>
          <a:stretch>
            <a:fillRect/>
          </a:stretch>
        </p:blipFill>
        <p:spPr bwMode="auto">
          <a:xfrm flipH="1">
            <a:off x="381000" y="1371600"/>
            <a:ext cx="3124200" cy="4038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0" y="1"/>
            <a:ext cx="9144000" cy="923330"/>
          </a:xfrm>
          <a:prstGeom prst="rect">
            <a:avLst/>
          </a:prstGeom>
          <a:solidFill>
            <a:schemeClr val="tx1">
              <a:alpha val="55000"/>
            </a:schemeClr>
          </a:solidFill>
        </p:spPr>
        <p:txBody>
          <a:bodyPr wrap="square" rtlCol="0">
            <a:spAutoFit/>
          </a:bodyPr>
          <a:lstStyle/>
          <a:p>
            <a:r>
              <a:rPr lang="en-US" sz="5400" dirty="0" smtClean="0">
                <a:solidFill>
                  <a:schemeClr val="bg1"/>
                </a:solidFill>
              </a:rPr>
              <a:t>Technology is another lens.</a:t>
            </a:r>
            <a:endParaRPr lang="en-US" sz="54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915400" cy="1446550"/>
          </a:xfrm>
          <a:prstGeom prst="rect">
            <a:avLst/>
          </a:prstGeom>
          <a:noFill/>
        </p:spPr>
        <p:txBody>
          <a:bodyPr wrap="square" rtlCol="0">
            <a:spAutoFit/>
          </a:bodyPr>
          <a:lstStyle/>
          <a:p>
            <a:r>
              <a:rPr lang="en-US" sz="4400" dirty="0" smtClean="0"/>
              <a:t>You don’t have to be </a:t>
            </a:r>
            <a:r>
              <a:rPr lang="en-US" sz="4400" dirty="0" smtClean="0"/>
              <a:t>a tech expert</a:t>
            </a:r>
            <a:endParaRPr lang="en-US" sz="4400" dirty="0" smtClean="0"/>
          </a:p>
          <a:p>
            <a:r>
              <a:rPr lang="en-US" sz="4400" dirty="0" smtClean="0"/>
              <a:t>to </a:t>
            </a:r>
            <a:r>
              <a:rPr lang="en-US" sz="4400" dirty="0" smtClean="0"/>
              <a:t>ask the right questions</a:t>
            </a:r>
            <a:endParaRPr lang="en-US" sz="4400" dirty="0"/>
          </a:p>
        </p:txBody>
      </p:sp>
      <p:pic>
        <p:nvPicPr>
          <p:cNvPr id="68610" name="Picture 2" descr="http://www.innovationtools.com/images/questions-250px.jpg"/>
          <p:cNvPicPr>
            <a:picLocks noChangeAspect="1" noChangeArrowheads="1"/>
          </p:cNvPicPr>
          <p:nvPr/>
        </p:nvPicPr>
        <p:blipFill>
          <a:blip r:embed="rId2" cstate="print"/>
          <a:srcRect l="1923" t="1225" b="4630"/>
          <a:stretch>
            <a:fillRect/>
          </a:stretch>
        </p:blipFill>
        <p:spPr bwMode="auto">
          <a:xfrm>
            <a:off x="5257800" y="2209800"/>
            <a:ext cx="3886200" cy="46482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828800"/>
            <a:ext cx="2284600" cy="2646878"/>
          </a:xfrm>
          <a:prstGeom prst="rect">
            <a:avLst/>
          </a:prstGeom>
          <a:noFill/>
        </p:spPr>
        <p:txBody>
          <a:bodyPr wrap="none" rtlCol="0">
            <a:spAutoFit/>
          </a:bodyPr>
          <a:lstStyle/>
          <a:p>
            <a:r>
              <a:rPr lang="en-US" sz="16600" dirty="0" smtClean="0"/>
              <a:t>So</a:t>
            </a:r>
            <a:endParaRPr lang="en-US" sz="16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flipH="1">
            <a:off x="5867400" y="2286000"/>
            <a:ext cx="2869924" cy="4191000"/>
          </a:xfrm>
          <a:prstGeom prst="rect">
            <a:avLst/>
          </a:prstGeom>
          <a:noFill/>
          <a:ln w="9525">
            <a:noFill/>
            <a:miter lim="800000"/>
            <a:headEnd/>
            <a:tailEnd/>
          </a:ln>
          <a:effectLst/>
        </p:spPr>
      </p:pic>
      <p:sp>
        <p:nvSpPr>
          <p:cNvPr id="4" name="TextBox 3"/>
          <p:cNvSpPr txBox="1"/>
          <p:nvPr/>
        </p:nvSpPr>
        <p:spPr>
          <a:xfrm>
            <a:off x="304800" y="762000"/>
            <a:ext cx="6934200" cy="1323439"/>
          </a:xfrm>
          <a:prstGeom prst="rect">
            <a:avLst/>
          </a:prstGeom>
          <a:noFill/>
        </p:spPr>
        <p:txBody>
          <a:bodyPr wrap="square" rtlCol="0">
            <a:spAutoFit/>
          </a:bodyPr>
          <a:lstStyle/>
          <a:p>
            <a:r>
              <a:rPr lang="en-US" sz="4000" dirty="0" smtClean="0"/>
              <a:t>What should you be looking </a:t>
            </a:r>
            <a:r>
              <a:rPr lang="en-US" sz="4000" dirty="0" smtClean="0"/>
              <a:t>for when you go into classroom?</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609600"/>
            <a:ext cx="8915400" cy="1446550"/>
          </a:xfrm>
          <a:prstGeom prst="rect">
            <a:avLst/>
          </a:prstGeom>
          <a:noFill/>
        </p:spPr>
        <p:txBody>
          <a:bodyPr wrap="square" rtlCol="0">
            <a:spAutoFit/>
          </a:bodyPr>
          <a:lstStyle/>
          <a:p>
            <a:r>
              <a:rPr lang="en-US" sz="4400" dirty="0" smtClean="0"/>
              <a:t>What questions </a:t>
            </a:r>
            <a:r>
              <a:rPr lang="en-US" sz="4400" dirty="0" smtClean="0"/>
              <a:t>can </a:t>
            </a:r>
            <a:r>
              <a:rPr lang="en-US" sz="4400" dirty="0" smtClean="0"/>
              <a:t>you be </a:t>
            </a:r>
            <a:r>
              <a:rPr lang="en-US" sz="4400" dirty="0" smtClean="0"/>
              <a:t>asking teachers and students?</a:t>
            </a:r>
            <a:endParaRPr lang="en-US" sz="4400" dirty="0"/>
          </a:p>
        </p:txBody>
      </p:sp>
      <p:pic>
        <p:nvPicPr>
          <p:cNvPr id="2050" name="Picture 2"/>
          <p:cNvPicPr>
            <a:picLocks noChangeAspect="1" noChangeArrowheads="1"/>
          </p:cNvPicPr>
          <p:nvPr/>
        </p:nvPicPr>
        <p:blipFill>
          <a:blip r:embed="rId2" cstate="print"/>
          <a:srcRect/>
          <a:stretch>
            <a:fillRect/>
          </a:stretch>
        </p:blipFill>
        <p:spPr bwMode="auto">
          <a:xfrm>
            <a:off x="4800600" y="2514600"/>
            <a:ext cx="43434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sdgraphics.com/file/bullseye.jpg"/>
          <p:cNvPicPr>
            <a:picLocks noChangeAspect="1" noChangeArrowheads="1"/>
          </p:cNvPicPr>
          <p:nvPr/>
        </p:nvPicPr>
        <p:blipFill>
          <a:blip r:embed="rId2" cstate="print"/>
          <a:srcRect l="15625"/>
          <a:stretch>
            <a:fillRect/>
          </a:stretch>
        </p:blipFill>
        <p:spPr bwMode="auto">
          <a:xfrm>
            <a:off x="4572000" y="0"/>
            <a:ext cx="4572000" cy="6858000"/>
          </a:xfrm>
          <a:prstGeom prst="rect">
            <a:avLst/>
          </a:prstGeom>
          <a:noFill/>
        </p:spPr>
      </p:pic>
      <p:sp>
        <p:nvSpPr>
          <p:cNvPr id="2" name="Title 1"/>
          <p:cNvSpPr>
            <a:spLocks noGrp="1"/>
          </p:cNvSpPr>
          <p:nvPr>
            <p:ph type="ctrTitle"/>
          </p:nvPr>
        </p:nvSpPr>
        <p:spPr>
          <a:xfrm>
            <a:off x="228600" y="587375"/>
            <a:ext cx="8839200" cy="1470025"/>
          </a:xfrm>
        </p:spPr>
        <p:txBody>
          <a:bodyPr/>
          <a:lstStyle/>
          <a:p>
            <a:pPr algn="l"/>
            <a:r>
              <a:rPr lang="en-US" dirty="0" smtClean="0"/>
              <a:t>What does </a:t>
            </a:r>
            <a:r>
              <a:rPr lang="en-US" b="1" dirty="0" smtClean="0"/>
              <a:t>best practice</a:t>
            </a:r>
            <a:r>
              <a:rPr lang="en-US" dirty="0" smtClean="0"/>
              <a:t/>
            </a:r>
            <a:br>
              <a:rPr lang="en-US" dirty="0" smtClean="0"/>
            </a:br>
            <a:r>
              <a:rPr lang="en-US" dirty="0" smtClean="0"/>
              <a:t> look like?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457200"/>
            <a:ext cx="3733800" cy="2590800"/>
            <a:chOff x="152400" y="685800"/>
            <a:chExt cx="2753298" cy="2076451"/>
          </a:xfrm>
        </p:grpSpPr>
        <p:pic>
          <p:nvPicPr>
            <p:cNvPr id="1026" name="Picture 2" descr="Partnership for 21st Century Skills Logo"/>
            <p:cNvPicPr>
              <a:picLocks noChangeAspect="1" noChangeArrowheads="1"/>
            </p:cNvPicPr>
            <p:nvPr/>
          </p:nvPicPr>
          <p:blipFill>
            <a:blip r:embed="rId2" cstate="print"/>
            <a:srcRect/>
            <a:stretch>
              <a:fillRect/>
            </a:stretch>
          </p:blipFill>
          <p:spPr bwMode="auto">
            <a:xfrm>
              <a:off x="152400" y="685800"/>
              <a:ext cx="2667000" cy="695325"/>
            </a:xfrm>
            <a:prstGeom prst="rect">
              <a:avLst/>
            </a:prstGeom>
            <a:noFill/>
          </p:spPr>
        </p:pic>
        <p:pic>
          <p:nvPicPr>
            <p:cNvPr id="1028" name="Picture 4" descr="framework"/>
            <p:cNvPicPr>
              <a:picLocks noChangeAspect="1" noChangeArrowheads="1"/>
            </p:cNvPicPr>
            <p:nvPr/>
          </p:nvPicPr>
          <p:blipFill>
            <a:blip r:embed="rId3" cstate="print"/>
            <a:srcRect/>
            <a:stretch>
              <a:fillRect/>
            </a:stretch>
          </p:blipFill>
          <p:spPr bwMode="auto">
            <a:xfrm>
              <a:off x="380999" y="1295400"/>
              <a:ext cx="2524699" cy="1466851"/>
            </a:xfrm>
            <a:prstGeom prst="rect">
              <a:avLst/>
            </a:prstGeom>
            <a:noFill/>
          </p:spPr>
        </p:pic>
      </p:grpSp>
      <p:pic>
        <p:nvPicPr>
          <p:cNvPr id="1032" name="Picture 8" descr="standards for ther 21st-century learner"/>
          <p:cNvPicPr>
            <a:picLocks noChangeAspect="1" noChangeArrowheads="1"/>
          </p:cNvPicPr>
          <p:nvPr/>
        </p:nvPicPr>
        <p:blipFill>
          <a:blip r:embed="rId4" cstate="print"/>
          <a:srcRect/>
          <a:stretch>
            <a:fillRect/>
          </a:stretch>
        </p:blipFill>
        <p:spPr bwMode="auto">
          <a:xfrm>
            <a:off x="6000750" y="381000"/>
            <a:ext cx="2381250" cy="2981326"/>
          </a:xfrm>
          <a:prstGeom prst="rect">
            <a:avLst/>
          </a:prstGeom>
          <a:noFill/>
        </p:spPr>
      </p:pic>
      <p:pic>
        <p:nvPicPr>
          <p:cNvPr id="1034" name="Picture 10" descr="ISTE NETS for Students"/>
          <p:cNvPicPr>
            <a:picLocks noChangeAspect="1" noChangeArrowheads="1"/>
          </p:cNvPicPr>
          <p:nvPr/>
        </p:nvPicPr>
        <p:blipFill>
          <a:blip r:embed="rId5" cstate="print"/>
          <a:srcRect/>
          <a:stretch>
            <a:fillRect/>
          </a:stretch>
        </p:blipFill>
        <p:spPr bwMode="auto">
          <a:xfrm>
            <a:off x="2286000" y="3564020"/>
            <a:ext cx="4267200" cy="329398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8575"/>
            <a:ext cx="9144000" cy="1470025"/>
          </a:xfrm>
        </p:spPr>
        <p:txBody>
          <a:bodyPr/>
          <a:lstStyle/>
          <a:p>
            <a:r>
              <a:rPr lang="en-US" dirty="0" smtClean="0"/>
              <a:t>Our classrooms are shifting from….</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19200" y="1143000"/>
          <a:ext cx="69342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381000"/>
          <a:ext cx="8686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p:cNvPicPr>
            <a:picLocks noChangeAspect="1" noChangeArrowheads="1"/>
          </p:cNvPicPr>
          <p:nvPr/>
        </p:nvPicPr>
        <p:blipFill>
          <a:blip r:embed="rId7" cstate="print"/>
          <a:srcRect/>
          <a:stretch>
            <a:fillRect/>
          </a:stretch>
        </p:blipFill>
        <p:spPr bwMode="auto">
          <a:xfrm>
            <a:off x="3641698" y="2590800"/>
            <a:ext cx="1844702" cy="1719262"/>
          </a:xfrm>
          <a:prstGeom prst="rect">
            <a:avLst/>
          </a:prstGeom>
          <a:noFill/>
          <a:ln w="9525">
            <a:noFill/>
            <a:miter lim="800000"/>
            <a:headEnd/>
            <a:tailEnd/>
          </a:ln>
        </p:spPr>
      </p:pic>
      <p:grpSp>
        <p:nvGrpSpPr>
          <p:cNvPr id="5" name="Group 4"/>
          <p:cNvGrpSpPr/>
          <p:nvPr/>
        </p:nvGrpSpPr>
        <p:grpSpPr>
          <a:xfrm>
            <a:off x="3641698" y="2438400"/>
            <a:ext cx="1844702" cy="1931639"/>
            <a:chOff x="3581400" y="2487961"/>
            <a:chExt cx="1844702" cy="1931639"/>
          </a:xfrm>
        </p:grpSpPr>
        <p:pic>
          <p:nvPicPr>
            <p:cNvPr id="6"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7"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381000"/>
          <a:ext cx="8686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p:cNvPicPr>
            <a:picLocks noChangeAspect="1" noChangeArrowheads="1"/>
          </p:cNvPicPr>
          <p:nvPr/>
        </p:nvPicPr>
        <p:blipFill>
          <a:blip r:embed="rId7" cstate="print"/>
          <a:srcRect/>
          <a:stretch>
            <a:fillRect/>
          </a:stretch>
        </p:blipFill>
        <p:spPr bwMode="auto">
          <a:xfrm>
            <a:off x="3641698" y="2590800"/>
            <a:ext cx="1844702" cy="1719262"/>
          </a:xfrm>
          <a:prstGeom prst="rect">
            <a:avLst/>
          </a:prstGeom>
          <a:noFill/>
          <a:ln w="9525">
            <a:noFill/>
            <a:miter lim="800000"/>
            <a:headEnd/>
            <a:tailEnd/>
          </a:ln>
        </p:spPr>
      </p:pic>
      <p:grpSp>
        <p:nvGrpSpPr>
          <p:cNvPr id="2" name="Group 4"/>
          <p:cNvGrpSpPr/>
          <p:nvPr/>
        </p:nvGrpSpPr>
        <p:grpSpPr>
          <a:xfrm>
            <a:off x="3641698" y="2438400"/>
            <a:ext cx="1844702" cy="1931639"/>
            <a:chOff x="3581400" y="2487961"/>
            <a:chExt cx="1844702" cy="1931639"/>
          </a:xfrm>
        </p:grpSpPr>
        <p:pic>
          <p:nvPicPr>
            <p:cNvPr id="6"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7"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85344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6858000" y="838200"/>
            <a:ext cx="1844702" cy="1931639"/>
            <a:chOff x="3581400" y="2487961"/>
            <a:chExt cx="1844702" cy="1931639"/>
          </a:xfrm>
        </p:grpSpPr>
        <p:pic>
          <p:nvPicPr>
            <p:cNvPr id="4"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5"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85344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6858000" y="838200"/>
            <a:ext cx="1844702" cy="1931639"/>
            <a:chOff x="3581400" y="2487961"/>
            <a:chExt cx="1844702" cy="1931639"/>
          </a:xfrm>
        </p:grpSpPr>
        <p:pic>
          <p:nvPicPr>
            <p:cNvPr id="4"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5"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411450"/>
            <a:ext cx="9144000" cy="1569660"/>
          </a:xfrm>
          <a:prstGeom prst="rect">
            <a:avLst/>
          </a:prstGeom>
          <a:solidFill>
            <a:schemeClr val="tx1">
              <a:alpha val="55000"/>
            </a:schemeClr>
          </a:solidFill>
        </p:spPr>
        <p:txBody>
          <a:bodyPr wrap="square" rtlCol="0">
            <a:spAutoFit/>
          </a:bodyPr>
          <a:lstStyle/>
          <a:p>
            <a:r>
              <a:rPr lang="en-US" sz="4800" dirty="0" smtClean="0">
                <a:solidFill>
                  <a:schemeClr val="bg1"/>
                </a:solidFill>
              </a:rPr>
              <a:t>Does room layout hinder or support collaboration?</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jmedved\Desktop\Looking for learning\student tech pics\student tech pics - 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0" y="5411450"/>
            <a:ext cx="9144000" cy="1569660"/>
          </a:xfrm>
          <a:prstGeom prst="rect">
            <a:avLst/>
          </a:prstGeom>
          <a:solidFill>
            <a:schemeClr val="tx1">
              <a:alpha val="55000"/>
            </a:schemeClr>
          </a:solidFill>
        </p:spPr>
        <p:txBody>
          <a:bodyPr wrap="square" rtlCol="0">
            <a:spAutoFit/>
          </a:bodyPr>
          <a:lstStyle/>
          <a:p>
            <a:r>
              <a:rPr lang="en-US" sz="4800" dirty="0" smtClean="0">
                <a:solidFill>
                  <a:schemeClr val="bg1"/>
                </a:solidFill>
              </a:rPr>
              <a:t>Can students hide behind their computers?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923330"/>
          </a:xfrm>
          <a:prstGeom prst="rect">
            <a:avLst/>
          </a:prstGeom>
        </p:spPr>
        <p:txBody>
          <a:bodyPr>
            <a:spAutoFit/>
          </a:bodyPr>
          <a:lstStyle/>
          <a:p>
            <a:endParaRPr lang="en-US" dirty="0" smtClean="0"/>
          </a:p>
          <a:p>
            <a:r>
              <a:rPr lang="en-US" dirty="0" smtClean="0"/>
              <a:t> </a:t>
            </a:r>
          </a:p>
          <a:p>
            <a:r>
              <a:rPr lang="en-US" dirty="0" smtClean="0"/>
              <a:t>Can the teacher easily walk around? </a:t>
            </a:r>
          </a:p>
        </p:txBody>
      </p:sp>
      <p:pic>
        <p:nvPicPr>
          <p:cNvPr id="23553" name="Picture 1" descr="C:\Documents and Settings\jmedved\Desktop\Looking for learning\student tech pics\student tech pics - 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0" y="5165229"/>
            <a:ext cx="9144000" cy="1692771"/>
          </a:xfrm>
          <a:prstGeom prst="rect">
            <a:avLst/>
          </a:prstGeom>
          <a:solidFill>
            <a:schemeClr val="tx1">
              <a:alpha val="55000"/>
            </a:schemeClr>
          </a:solidFill>
        </p:spPr>
        <p:txBody>
          <a:bodyPr wrap="square" rtlCol="0">
            <a:spAutoFit/>
          </a:bodyPr>
          <a:lstStyle/>
          <a:p>
            <a:endParaRPr lang="en-US" sz="5200" dirty="0" smtClean="0">
              <a:solidFill>
                <a:schemeClr val="bg1"/>
              </a:solidFill>
            </a:endParaRPr>
          </a:p>
          <a:p>
            <a:r>
              <a:rPr lang="en-US" sz="5200" dirty="0" smtClean="0">
                <a:solidFill>
                  <a:schemeClr val="bg1"/>
                </a:solidFill>
              </a:rPr>
              <a:t>Can teachers walk around easily?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C:\Documents and Settings\jmedved\Desktop\Looking for learning\Pilot classroom\Pilot classroom 010.jpg"/>
          <p:cNvPicPr>
            <a:picLocks noChangeAspect="1" noChangeArrowheads="1"/>
          </p:cNvPicPr>
          <p:nvPr/>
        </p:nvPicPr>
        <p:blipFill>
          <a:blip r:embed="rId2" cstate="print"/>
          <a:srcRect/>
          <a:stretch>
            <a:fillRect/>
          </a:stretch>
        </p:blipFill>
        <p:spPr bwMode="auto">
          <a:xfrm>
            <a:off x="0" y="-1"/>
            <a:ext cx="9144000" cy="6858219"/>
          </a:xfrm>
          <a:prstGeom prst="rect">
            <a:avLst/>
          </a:prstGeom>
          <a:noFill/>
        </p:spPr>
      </p:pic>
      <p:sp>
        <p:nvSpPr>
          <p:cNvPr id="3" name="TextBox 2"/>
          <p:cNvSpPr txBox="1"/>
          <p:nvPr/>
        </p:nvSpPr>
        <p:spPr>
          <a:xfrm>
            <a:off x="0" y="5072896"/>
            <a:ext cx="9144000" cy="1785104"/>
          </a:xfrm>
          <a:prstGeom prst="rect">
            <a:avLst/>
          </a:prstGeom>
          <a:solidFill>
            <a:schemeClr val="tx1">
              <a:alpha val="55000"/>
            </a:schemeClr>
          </a:solidFill>
        </p:spPr>
        <p:txBody>
          <a:bodyPr wrap="square" rtlCol="0">
            <a:spAutoFit/>
          </a:bodyPr>
          <a:lstStyle/>
          <a:p>
            <a:r>
              <a:rPr lang="en-US" sz="5500" dirty="0" smtClean="0">
                <a:solidFill>
                  <a:schemeClr val="bg1"/>
                </a:solidFill>
              </a:rPr>
              <a:t> Does the room layout promote student accountability?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85344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p:spPr>
        <p:txBody>
          <a:bodyPr>
            <a:normAutofit/>
          </a:bodyPr>
          <a:lstStyle/>
          <a:p>
            <a:r>
              <a:rPr lang="en-US" sz="6600" dirty="0" smtClean="0"/>
              <a:t>Traditional</a:t>
            </a:r>
            <a:endParaRPr lang="en-US" sz="6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C:\Documents and Settings\jmedved\Desktop\Looking for learning\student tech pics\student tech pics - 06.jpg"/>
          <p:cNvPicPr>
            <a:picLocks noChangeAspect="1" noChangeArrowheads="1"/>
          </p:cNvPicPr>
          <p:nvPr/>
        </p:nvPicPr>
        <p:blipFill>
          <a:blip r:embed="rId3" cstate="print"/>
          <a:srcRect/>
          <a:stretch>
            <a:fillRect/>
          </a:stretch>
        </p:blipFill>
        <p:spPr bwMode="auto">
          <a:xfrm>
            <a:off x="0" y="-76200"/>
            <a:ext cx="9144000" cy="6934200"/>
          </a:xfrm>
          <a:prstGeom prst="rect">
            <a:avLst/>
          </a:prstGeom>
          <a:noFill/>
        </p:spPr>
      </p:pic>
      <p:sp>
        <p:nvSpPr>
          <p:cNvPr id="3" name="TextBox 2"/>
          <p:cNvSpPr txBox="1"/>
          <p:nvPr/>
        </p:nvSpPr>
        <p:spPr>
          <a:xfrm>
            <a:off x="0" y="5288340"/>
            <a:ext cx="9144000" cy="1569660"/>
          </a:xfrm>
          <a:prstGeom prst="rect">
            <a:avLst/>
          </a:prstGeom>
          <a:solidFill>
            <a:schemeClr val="tx1">
              <a:alpha val="55000"/>
            </a:schemeClr>
          </a:solidFill>
        </p:spPr>
        <p:txBody>
          <a:bodyPr wrap="square" rtlCol="0">
            <a:spAutoFit/>
          </a:bodyPr>
          <a:lstStyle/>
          <a:p>
            <a:r>
              <a:rPr lang="en-US" sz="4800" dirty="0" smtClean="0">
                <a:solidFill>
                  <a:schemeClr val="bg1"/>
                </a:solidFill>
              </a:rPr>
              <a:t>How are students made accountable for their own learning?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923330"/>
          </a:xfrm>
          <a:prstGeom prst="rect">
            <a:avLst/>
          </a:prstGeom>
        </p:spPr>
        <p:txBody>
          <a:bodyPr>
            <a:spAutoFit/>
          </a:bodyPr>
          <a:lstStyle/>
          <a:p>
            <a:endParaRPr lang="en-US" dirty="0" smtClean="0"/>
          </a:p>
          <a:p>
            <a:r>
              <a:rPr lang="en-US" dirty="0" smtClean="0"/>
              <a:t> </a:t>
            </a:r>
          </a:p>
          <a:p>
            <a:r>
              <a:rPr lang="en-US" dirty="0" smtClean="0"/>
              <a:t>How are students kept on task? </a:t>
            </a:r>
          </a:p>
        </p:txBody>
      </p:sp>
      <p:pic>
        <p:nvPicPr>
          <p:cNvPr id="21505" name="Picture 1" descr="C:\Documents and Settings\jmedved\Desktop\Looking for learning\student tech pics\student tech pics - 07.jpg"/>
          <p:cNvPicPr>
            <a:picLocks noChangeAspect="1" noChangeArrowheads="1"/>
          </p:cNvPicPr>
          <p:nvPr/>
        </p:nvPicPr>
        <p:blipFill>
          <a:blip r:embed="rId2" cstate="print"/>
          <a:srcRect/>
          <a:stretch>
            <a:fillRect/>
          </a:stretch>
        </p:blipFill>
        <p:spPr bwMode="auto">
          <a:xfrm>
            <a:off x="0" y="0"/>
            <a:ext cx="9142898" cy="6858000"/>
          </a:xfrm>
          <a:prstGeom prst="rect">
            <a:avLst/>
          </a:prstGeom>
          <a:noFill/>
        </p:spPr>
      </p:pic>
      <p:sp>
        <p:nvSpPr>
          <p:cNvPr id="4" name="TextBox 3"/>
          <p:cNvSpPr txBox="1"/>
          <p:nvPr/>
        </p:nvSpPr>
        <p:spPr>
          <a:xfrm>
            <a:off x="0" y="5288340"/>
            <a:ext cx="9144000" cy="1569660"/>
          </a:xfrm>
          <a:prstGeom prst="rect">
            <a:avLst/>
          </a:prstGeom>
          <a:solidFill>
            <a:schemeClr val="tx1">
              <a:alpha val="55000"/>
            </a:schemeClr>
          </a:solidFill>
        </p:spPr>
        <p:txBody>
          <a:bodyPr wrap="square" rtlCol="0">
            <a:spAutoFit/>
          </a:bodyPr>
          <a:lstStyle/>
          <a:p>
            <a:endParaRPr lang="en-US" sz="4800" dirty="0" smtClean="0">
              <a:solidFill>
                <a:schemeClr val="bg1"/>
              </a:solidFill>
            </a:endParaRPr>
          </a:p>
          <a:p>
            <a:r>
              <a:rPr lang="en-US" sz="4800" dirty="0" smtClean="0">
                <a:solidFill>
                  <a:schemeClr val="bg1"/>
                </a:solidFill>
              </a:rPr>
              <a:t>How are students kept on task?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 y="-1"/>
            <a:ext cx="9144001" cy="6858001"/>
          </a:xfrm>
          <a:prstGeom prst="rect">
            <a:avLst/>
          </a:prstGeom>
          <a:noFill/>
          <a:ln w="9525">
            <a:noFill/>
            <a:miter lim="800000"/>
            <a:headEnd/>
            <a:tailEnd/>
          </a:ln>
        </p:spPr>
      </p:pic>
      <p:sp>
        <p:nvSpPr>
          <p:cNvPr id="4" name="TextBox 3"/>
          <p:cNvSpPr txBox="1"/>
          <p:nvPr/>
        </p:nvSpPr>
        <p:spPr>
          <a:xfrm>
            <a:off x="0" y="5288340"/>
            <a:ext cx="9144000" cy="1538883"/>
          </a:xfrm>
          <a:prstGeom prst="rect">
            <a:avLst/>
          </a:prstGeom>
          <a:solidFill>
            <a:schemeClr val="tx1">
              <a:alpha val="55000"/>
            </a:schemeClr>
          </a:solidFill>
        </p:spPr>
        <p:txBody>
          <a:bodyPr wrap="square" rtlCol="0">
            <a:spAutoFit/>
          </a:bodyPr>
          <a:lstStyle/>
          <a:p>
            <a:r>
              <a:rPr lang="en-US" sz="4700" dirty="0" smtClean="0">
                <a:solidFill>
                  <a:schemeClr val="bg1"/>
                </a:solidFill>
              </a:rPr>
              <a:t>What are the tasks that are engaging (or not engaging) students?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C:\Documents and Settings\jmedved\Desktop\Looking for learning\student tech pics\student tech pics - 02.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0" y="5319117"/>
            <a:ext cx="9144000" cy="1538883"/>
          </a:xfrm>
          <a:prstGeom prst="rect">
            <a:avLst/>
          </a:prstGeom>
          <a:solidFill>
            <a:schemeClr val="tx1">
              <a:alpha val="55000"/>
            </a:schemeClr>
          </a:solidFill>
        </p:spPr>
        <p:txBody>
          <a:bodyPr wrap="square" rtlCol="0">
            <a:spAutoFit/>
          </a:bodyPr>
          <a:lstStyle/>
          <a:p>
            <a:r>
              <a:rPr lang="en-US" sz="4700" dirty="0" smtClean="0">
                <a:solidFill>
                  <a:schemeClr val="bg1"/>
                </a:solidFill>
              </a:rPr>
              <a:t>What are the powerful practices you would like to see in all classes?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85344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personal.psu.edu/scs15/idweb/images/crai.jpg"/>
          <p:cNvPicPr>
            <a:picLocks noChangeAspect="1" noChangeArrowheads="1"/>
          </p:cNvPicPr>
          <p:nvPr/>
        </p:nvPicPr>
        <p:blipFill>
          <a:blip r:embed="rId2" cstate="print"/>
          <a:srcRect/>
          <a:stretch>
            <a:fillRect/>
          </a:stretch>
        </p:blipFill>
        <p:spPr bwMode="auto">
          <a:xfrm>
            <a:off x="2286000" y="1219201"/>
            <a:ext cx="5048250" cy="5181600"/>
          </a:xfrm>
          <a:prstGeom prst="rect">
            <a:avLst/>
          </a:prstGeom>
          <a:noFill/>
        </p:spPr>
      </p:pic>
      <p:sp>
        <p:nvSpPr>
          <p:cNvPr id="3" name="TextBox 2"/>
          <p:cNvSpPr txBox="1"/>
          <p:nvPr/>
        </p:nvSpPr>
        <p:spPr>
          <a:xfrm>
            <a:off x="457200" y="329625"/>
            <a:ext cx="8915400" cy="584775"/>
          </a:xfrm>
          <a:prstGeom prst="rect">
            <a:avLst/>
          </a:prstGeom>
          <a:noFill/>
        </p:spPr>
        <p:txBody>
          <a:bodyPr wrap="square" rtlCol="0">
            <a:spAutoFit/>
          </a:bodyPr>
          <a:lstStyle/>
          <a:p>
            <a:r>
              <a:rPr lang="en-US" sz="3200" dirty="0" smtClean="0"/>
              <a:t>What are the elements of great blended learning?</a:t>
            </a:r>
            <a:endParaRPr lang="en-US" sz="3200" dirty="0"/>
          </a:p>
        </p:txBody>
      </p:sp>
      <p:pic>
        <p:nvPicPr>
          <p:cNvPr id="19459" name="Picture 3"/>
          <p:cNvPicPr>
            <a:picLocks noChangeAspect="1" noChangeArrowheads="1"/>
          </p:cNvPicPr>
          <p:nvPr/>
        </p:nvPicPr>
        <p:blipFill>
          <a:blip r:embed="rId3" cstate="print"/>
          <a:srcRect/>
          <a:stretch>
            <a:fillRect/>
          </a:stretch>
        </p:blipFill>
        <p:spPr bwMode="auto">
          <a:xfrm>
            <a:off x="2819400" y="3733800"/>
            <a:ext cx="609600" cy="152400"/>
          </a:xfrm>
          <a:prstGeom prst="rect">
            <a:avLst/>
          </a:prstGeom>
          <a:noFill/>
          <a:ln w="9525">
            <a:noFill/>
            <a:miter lim="800000"/>
            <a:headEnd/>
            <a:tailEnd/>
          </a:ln>
        </p:spPr>
      </p:pic>
      <p:sp>
        <p:nvSpPr>
          <p:cNvPr id="5" name="TextBox 4"/>
          <p:cNvSpPr txBox="1"/>
          <p:nvPr/>
        </p:nvSpPr>
        <p:spPr>
          <a:xfrm>
            <a:off x="2895600" y="3505200"/>
            <a:ext cx="1524000" cy="523220"/>
          </a:xfrm>
          <a:prstGeom prst="rect">
            <a:avLst/>
          </a:prstGeom>
          <a:noFill/>
        </p:spPr>
        <p:txBody>
          <a:bodyPr wrap="square" rtlCol="0">
            <a:spAutoFit/>
          </a:bodyPr>
          <a:lstStyle/>
          <a:p>
            <a:r>
              <a:rPr lang="en-US" sz="2800" dirty="0" smtClean="0"/>
              <a:t>Clarity</a:t>
            </a:r>
            <a:endParaRPr lang="en-US" dirty="0"/>
          </a:p>
        </p:txBody>
      </p:sp>
      <p:pic>
        <p:nvPicPr>
          <p:cNvPr id="19460" name="Picture 4"/>
          <p:cNvPicPr>
            <a:picLocks noChangeAspect="1" noChangeArrowheads="1"/>
          </p:cNvPicPr>
          <p:nvPr/>
        </p:nvPicPr>
        <p:blipFill>
          <a:blip r:embed="rId3" cstate="print"/>
          <a:srcRect/>
          <a:stretch>
            <a:fillRect/>
          </a:stretch>
        </p:blipFill>
        <p:spPr bwMode="auto">
          <a:xfrm>
            <a:off x="4648200" y="1981200"/>
            <a:ext cx="609600" cy="152400"/>
          </a:xfrm>
          <a:prstGeom prst="rect">
            <a:avLst/>
          </a:prstGeom>
          <a:noFill/>
          <a:ln w="9525">
            <a:noFill/>
            <a:miter lim="800000"/>
            <a:headEnd/>
            <a:tailEnd/>
          </a:ln>
        </p:spPr>
      </p:pic>
      <p:pic>
        <p:nvPicPr>
          <p:cNvPr id="19461" name="Picture 5"/>
          <p:cNvPicPr>
            <a:picLocks noChangeAspect="1" noChangeArrowheads="1"/>
          </p:cNvPicPr>
          <p:nvPr/>
        </p:nvPicPr>
        <p:blipFill>
          <a:blip r:embed="rId3" cstate="print"/>
          <a:srcRect/>
          <a:stretch>
            <a:fillRect/>
          </a:stretch>
        </p:blipFill>
        <p:spPr bwMode="auto">
          <a:xfrm>
            <a:off x="6019800" y="3733800"/>
            <a:ext cx="609600" cy="152400"/>
          </a:xfrm>
          <a:prstGeom prst="rect">
            <a:avLst/>
          </a:prstGeom>
          <a:noFill/>
          <a:ln w="9525">
            <a:noFill/>
            <a:miter lim="800000"/>
            <a:headEnd/>
            <a:tailEnd/>
          </a:ln>
        </p:spPr>
      </p:pic>
      <p:pic>
        <p:nvPicPr>
          <p:cNvPr id="19462" name="Picture 6"/>
          <p:cNvPicPr>
            <a:picLocks noChangeAspect="1" noChangeArrowheads="1"/>
          </p:cNvPicPr>
          <p:nvPr/>
        </p:nvPicPr>
        <p:blipFill>
          <a:blip r:embed="rId3" cstate="print"/>
          <a:srcRect/>
          <a:stretch>
            <a:fillRect/>
          </a:stretch>
        </p:blipFill>
        <p:spPr bwMode="auto">
          <a:xfrm>
            <a:off x="4191000" y="1981200"/>
            <a:ext cx="609600" cy="152400"/>
          </a:xfrm>
          <a:prstGeom prst="rect">
            <a:avLst/>
          </a:prstGeom>
          <a:noFill/>
          <a:ln w="9525">
            <a:noFill/>
            <a:miter lim="800000"/>
            <a:headEnd/>
            <a:tailEnd/>
          </a:ln>
        </p:spPr>
      </p:pic>
      <p:sp>
        <p:nvSpPr>
          <p:cNvPr id="9" name="TextBox 8"/>
          <p:cNvSpPr txBox="1"/>
          <p:nvPr/>
        </p:nvSpPr>
        <p:spPr>
          <a:xfrm>
            <a:off x="3810000" y="1828800"/>
            <a:ext cx="2057400" cy="523220"/>
          </a:xfrm>
          <a:prstGeom prst="rect">
            <a:avLst/>
          </a:prstGeom>
          <a:noFill/>
        </p:spPr>
        <p:txBody>
          <a:bodyPr wrap="square" rtlCol="0">
            <a:spAutoFit/>
          </a:bodyPr>
          <a:lstStyle/>
          <a:p>
            <a:r>
              <a:rPr lang="en-US" sz="2800" dirty="0" smtClean="0"/>
              <a:t>Interactivity</a:t>
            </a:r>
            <a:endParaRPr lang="en-US" dirty="0"/>
          </a:p>
        </p:txBody>
      </p:sp>
      <p:pic>
        <p:nvPicPr>
          <p:cNvPr id="12" name="Picture 5"/>
          <p:cNvPicPr>
            <a:picLocks noChangeAspect="1" noChangeArrowheads="1"/>
          </p:cNvPicPr>
          <p:nvPr/>
        </p:nvPicPr>
        <p:blipFill>
          <a:blip r:embed="rId3" cstate="print"/>
          <a:srcRect/>
          <a:stretch>
            <a:fillRect/>
          </a:stretch>
        </p:blipFill>
        <p:spPr bwMode="auto">
          <a:xfrm>
            <a:off x="6477000" y="3733800"/>
            <a:ext cx="609600" cy="152400"/>
          </a:xfrm>
          <a:prstGeom prst="rect">
            <a:avLst/>
          </a:prstGeom>
          <a:noFill/>
          <a:ln w="9525">
            <a:noFill/>
            <a:miter lim="800000"/>
            <a:headEnd/>
            <a:tailEnd/>
          </a:ln>
        </p:spPr>
      </p:pic>
      <p:pic>
        <p:nvPicPr>
          <p:cNvPr id="13" name="Picture 5"/>
          <p:cNvPicPr>
            <a:picLocks noChangeAspect="1" noChangeArrowheads="1"/>
          </p:cNvPicPr>
          <p:nvPr/>
        </p:nvPicPr>
        <p:blipFill>
          <a:blip r:embed="rId3" cstate="print"/>
          <a:srcRect/>
          <a:stretch>
            <a:fillRect/>
          </a:stretch>
        </p:blipFill>
        <p:spPr bwMode="auto">
          <a:xfrm>
            <a:off x="4419600" y="5486400"/>
            <a:ext cx="609600" cy="152400"/>
          </a:xfrm>
          <a:prstGeom prst="rect">
            <a:avLst/>
          </a:prstGeom>
          <a:noFill/>
          <a:ln w="9525">
            <a:noFill/>
            <a:miter lim="800000"/>
            <a:headEnd/>
            <a:tailEnd/>
          </a:ln>
        </p:spPr>
      </p:pic>
      <p:sp>
        <p:nvSpPr>
          <p:cNvPr id="11" name="TextBox 10"/>
          <p:cNvSpPr txBox="1"/>
          <p:nvPr/>
        </p:nvSpPr>
        <p:spPr>
          <a:xfrm>
            <a:off x="4343400" y="5181600"/>
            <a:ext cx="1524000" cy="523220"/>
          </a:xfrm>
          <a:prstGeom prst="rect">
            <a:avLst/>
          </a:prstGeom>
          <a:noFill/>
        </p:spPr>
        <p:txBody>
          <a:bodyPr wrap="square" rtlCol="0">
            <a:spAutoFit/>
          </a:bodyPr>
          <a:lstStyle/>
          <a:p>
            <a:r>
              <a:rPr lang="en-US" sz="2800" dirty="0" smtClean="0"/>
              <a:t>Rigor</a:t>
            </a:r>
            <a:endParaRPr lang="en-US" dirty="0"/>
          </a:p>
        </p:txBody>
      </p:sp>
      <p:sp>
        <p:nvSpPr>
          <p:cNvPr id="10" name="TextBox 9"/>
          <p:cNvSpPr txBox="1"/>
          <p:nvPr/>
        </p:nvSpPr>
        <p:spPr>
          <a:xfrm>
            <a:off x="4953000" y="3505200"/>
            <a:ext cx="2286000" cy="523220"/>
          </a:xfrm>
          <a:prstGeom prst="rect">
            <a:avLst/>
          </a:prstGeom>
          <a:noFill/>
        </p:spPr>
        <p:txBody>
          <a:bodyPr wrap="square" rtlCol="0">
            <a:spAutoFit/>
          </a:bodyPr>
          <a:lstStyle/>
          <a:p>
            <a:r>
              <a:rPr lang="en-US" sz="2800" dirty="0" smtClean="0"/>
              <a:t>Accountability</a:t>
            </a:r>
            <a:endParaRPr lang="en-US" dirty="0"/>
          </a:p>
        </p:txBody>
      </p:sp>
      <p:sp>
        <p:nvSpPr>
          <p:cNvPr id="14" name="Rectangle 13"/>
          <p:cNvSpPr/>
          <p:nvPr/>
        </p:nvSpPr>
        <p:spPr>
          <a:xfrm>
            <a:off x="4191000" y="6488668"/>
            <a:ext cx="6400800" cy="307777"/>
          </a:xfrm>
          <a:prstGeom prst="rect">
            <a:avLst/>
          </a:prstGeom>
        </p:spPr>
        <p:txBody>
          <a:bodyPr wrap="square">
            <a:spAutoFit/>
          </a:bodyPr>
          <a:lstStyle/>
          <a:p>
            <a:r>
              <a:rPr lang="en-US" sz="1400" dirty="0" smtClean="0">
                <a:hlinkClick r:id="rId4"/>
              </a:rPr>
              <a:t>http://www.personal.psu.edu/scs15/idweb/blendedlearning.htm</a:t>
            </a:r>
            <a:endParaRPr lang="en-US"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jolt.merlot.org/vol4no3/hall_fig2.jpg"/>
          <p:cNvPicPr>
            <a:picLocks noChangeAspect="1" noChangeArrowheads="1"/>
          </p:cNvPicPr>
          <p:nvPr/>
        </p:nvPicPr>
        <p:blipFill>
          <a:blip r:embed="rId2" cstate="print"/>
          <a:srcRect/>
          <a:stretch>
            <a:fillRect/>
          </a:stretch>
        </p:blipFill>
        <p:spPr bwMode="auto">
          <a:xfrm>
            <a:off x="685800" y="457200"/>
            <a:ext cx="7848600" cy="603849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486400"/>
            <a:ext cx="9144000" cy="1938992"/>
          </a:xfrm>
          <a:prstGeom prst="rect">
            <a:avLst/>
          </a:prstGeom>
          <a:solidFill>
            <a:schemeClr val="tx1">
              <a:alpha val="55000"/>
            </a:schemeClr>
          </a:solidFill>
        </p:spPr>
        <p:txBody>
          <a:bodyPr wrap="square" rtlCol="0">
            <a:spAutoFit/>
          </a:bodyPr>
          <a:lstStyle/>
          <a:p>
            <a:r>
              <a:rPr lang="en-US" sz="4800" dirty="0" smtClean="0">
                <a:solidFill>
                  <a:schemeClr val="bg1"/>
                </a:solidFill>
              </a:rPr>
              <a:t>Good Scaffolding is </a:t>
            </a:r>
            <a:r>
              <a:rPr lang="en-US" sz="7200" u="sng" dirty="0" smtClean="0">
                <a:solidFill>
                  <a:schemeClr val="bg1"/>
                </a:solidFill>
              </a:rPr>
              <a:t>vital!</a:t>
            </a:r>
            <a:endParaRPr lang="en-US" sz="4800" u="sng" dirty="0" smtClean="0">
              <a:solidFill>
                <a:schemeClr val="bg1"/>
              </a:solidFill>
            </a:endParaRPr>
          </a:p>
          <a:p>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381000"/>
          <a:ext cx="8686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p:cNvPicPr>
            <a:picLocks noChangeAspect="1" noChangeArrowheads="1"/>
          </p:cNvPicPr>
          <p:nvPr/>
        </p:nvPicPr>
        <p:blipFill>
          <a:blip r:embed="rId7" cstate="print"/>
          <a:srcRect/>
          <a:stretch>
            <a:fillRect/>
          </a:stretch>
        </p:blipFill>
        <p:spPr bwMode="auto">
          <a:xfrm>
            <a:off x="3641698" y="2590800"/>
            <a:ext cx="1844702" cy="1719262"/>
          </a:xfrm>
          <a:prstGeom prst="rect">
            <a:avLst/>
          </a:prstGeom>
          <a:noFill/>
          <a:ln w="9525">
            <a:noFill/>
            <a:miter lim="800000"/>
            <a:headEnd/>
            <a:tailEnd/>
          </a:ln>
        </p:spPr>
      </p:pic>
      <p:grpSp>
        <p:nvGrpSpPr>
          <p:cNvPr id="2" name="Group 4"/>
          <p:cNvGrpSpPr/>
          <p:nvPr/>
        </p:nvGrpSpPr>
        <p:grpSpPr>
          <a:xfrm>
            <a:off x="3641698" y="2438400"/>
            <a:ext cx="1844702" cy="1931639"/>
            <a:chOff x="3581400" y="2487961"/>
            <a:chExt cx="1844702" cy="1931639"/>
          </a:xfrm>
        </p:grpSpPr>
        <p:pic>
          <p:nvPicPr>
            <p:cNvPr id="6"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7"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4953000" y="1981200"/>
            <a:ext cx="4114800" cy="4822031"/>
          </a:xfrm>
          <a:prstGeom prst="rect">
            <a:avLst/>
          </a:prstGeom>
          <a:noFill/>
          <a:ln w="9525">
            <a:noFill/>
            <a:miter lim="800000"/>
            <a:headEnd/>
            <a:tailEnd/>
          </a:ln>
        </p:spPr>
      </p:pic>
      <p:sp>
        <p:nvSpPr>
          <p:cNvPr id="3" name="TextBox 2"/>
          <p:cNvSpPr txBox="1"/>
          <p:nvPr/>
        </p:nvSpPr>
        <p:spPr>
          <a:xfrm>
            <a:off x="381000" y="457200"/>
            <a:ext cx="7391400" cy="1446550"/>
          </a:xfrm>
          <a:prstGeom prst="rect">
            <a:avLst/>
          </a:prstGeom>
          <a:noFill/>
        </p:spPr>
        <p:txBody>
          <a:bodyPr wrap="square" rtlCol="0">
            <a:spAutoFit/>
          </a:bodyPr>
          <a:lstStyle/>
          <a:p>
            <a:r>
              <a:rPr lang="en-US" sz="4400" dirty="0" smtClean="0"/>
              <a:t>Are you getting the most out of your investment?</a:t>
            </a:r>
            <a:endParaRPr lang="en-US" sz="4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temaker.umich.edu/barbaraapplebaum/files/desks_compresse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026729"/>
            <a:ext cx="9144000" cy="1831271"/>
          </a:xfrm>
          <a:prstGeom prst="rect">
            <a:avLst/>
          </a:prstGeom>
          <a:solidFill>
            <a:schemeClr val="tx1">
              <a:alpha val="55000"/>
            </a:schemeClr>
          </a:solidFill>
        </p:spPr>
        <p:txBody>
          <a:bodyPr wrap="square" rtlCol="0">
            <a:spAutoFit/>
          </a:bodyPr>
          <a:lstStyle/>
          <a:p>
            <a:r>
              <a:rPr lang="en-US" sz="4700" dirty="0" smtClean="0">
                <a:solidFill>
                  <a:schemeClr val="bg1"/>
                </a:solidFill>
              </a:rPr>
              <a:t>The projector is on but </a:t>
            </a:r>
            <a:r>
              <a:rPr lang="en-US" sz="6600" u="sng" dirty="0" smtClean="0">
                <a:solidFill>
                  <a:schemeClr val="bg1"/>
                </a:solidFill>
              </a:rPr>
              <a:t>is</a:t>
            </a:r>
            <a:r>
              <a:rPr lang="en-US" sz="4700" dirty="0" smtClean="0">
                <a:solidFill>
                  <a:schemeClr val="bg1"/>
                </a:solidFill>
              </a:rPr>
              <a:t> the board being </a:t>
            </a:r>
            <a:r>
              <a:rPr lang="en-US" sz="4700" u="sng" dirty="0" smtClean="0">
                <a:solidFill>
                  <a:schemeClr val="bg1"/>
                </a:solidFill>
              </a:rPr>
              <a:t>used?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6200" y="1600200"/>
          <a:ext cx="914400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905000" y="983159"/>
            <a:ext cx="7620000" cy="769441"/>
          </a:xfrm>
          <a:prstGeom prst="rect">
            <a:avLst/>
          </a:prstGeom>
          <a:noFill/>
        </p:spPr>
        <p:txBody>
          <a:bodyPr wrap="square" rtlCol="0">
            <a:spAutoFit/>
          </a:bodyPr>
          <a:lstStyle/>
          <a:p>
            <a:r>
              <a:rPr lang="en-US" sz="4400" dirty="0" smtClean="0"/>
              <a:t>Where is use focused?</a:t>
            </a:r>
            <a:endParaRPr lang="en-US" sz="4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interactivewhiteboard.net.au/dl/Newsletter/Issue3/graphics/sb680Kids.jpg"/>
          <p:cNvPicPr>
            <a:picLocks noChangeAspect="1" noChangeArrowheads="1"/>
          </p:cNvPicPr>
          <p:nvPr/>
        </p:nvPicPr>
        <p:blipFill>
          <a:blip r:embed="rId2" cstate="print"/>
          <a:srcRect/>
          <a:stretch>
            <a:fillRect/>
          </a:stretch>
        </p:blipFill>
        <p:spPr bwMode="auto">
          <a:xfrm>
            <a:off x="4267200" y="3200400"/>
            <a:ext cx="4876800" cy="3657600"/>
          </a:xfrm>
          <a:prstGeom prst="rect">
            <a:avLst/>
          </a:prstGeom>
          <a:noFill/>
        </p:spPr>
      </p:pic>
      <p:sp>
        <p:nvSpPr>
          <p:cNvPr id="3" name="TextBox 2"/>
          <p:cNvSpPr txBox="1"/>
          <p:nvPr/>
        </p:nvSpPr>
        <p:spPr>
          <a:xfrm>
            <a:off x="391055" y="381000"/>
            <a:ext cx="8067145" cy="1323439"/>
          </a:xfrm>
          <a:prstGeom prst="rect">
            <a:avLst/>
          </a:prstGeom>
          <a:noFill/>
        </p:spPr>
        <p:txBody>
          <a:bodyPr wrap="none" rtlCol="0">
            <a:spAutoFit/>
          </a:bodyPr>
          <a:lstStyle/>
          <a:p>
            <a:r>
              <a:rPr lang="en-US" sz="4000" dirty="0" smtClean="0"/>
              <a:t>Are its strengths as a tool for learning </a:t>
            </a:r>
          </a:p>
          <a:p>
            <a:r>
              <a:rPr lang="en-US" sz="4000" dirty="0" smtClean="0"/>
              <a:t>being fully leveraged?</a:t>
            </a:r>
            <a:endParaRPr lang="en-US" sz="4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srcRect/>
          <a:stretch>
            <a:fillRect/>
          </a:stretch>
        </p:blipFill>
        <p:spPr bwMode="auto">
          <a:xfrm>
            <a:off x="0" y="0"/>
            <a:ext cx="9180756" cy="6858000"/>
          </a:xfrm>
          <a:prstGeom prst="rect">
            <a:avLst/>
          </a:prstGeom>
          <a:noFill/>
          <a:ln w="9525">
            <a:noFill/>
            <a:miter lim="800000"/>
            <a:headEnd/>
            <a:tailEnd/>
          </a:ln>
        </p:spPr>
      </p:pic>
      <p:sp>
        <p:nvSpPr>
          <p:cNvPr id="3" name="TextBox 2"/>
          <p:cNvSpPr txBox="1"/>
          <p:nvPr/>
        </p:nvSpPr>
        <p:spPr>
          <a:xfrm>
            <a:off x="0" y="6096000"/>
            <a:ext cx="9144000" cy="784830"/>
          </a:xfrm>
          <a:prstGeom prst="rect">
            <a:avLst/>
          </a:prstGeom>
          <a:solidFill>
            <a:schemeClr val="tx1">
              <a:alpha val="55000"/>
            </a:schemeClr>
          </a:solidFill>
        </p:spPr>
        <p:txBody>
          <a:bodyPr wrap="square" rtlCol="0">
            <a:spAutoFit/>
          </a:bodyPr>
          <a:lstStyle/>
          <a:p>
            <a:r>
              <a:rPr lang="en-US" sz="4500" dirty="0" smtClean="0">
                <a:solidFill>
                  <a:schemeClr val="bg1"/>
                </a:solidFill>
              </a:rPr>
              <a:t>What </a:t>
            </a:r>
            <a:r>
              <a:rPr lang="en-US" sz="4500" dirty="0" smtClean="0">
                <a:solidFill>
                  <a:schemeClr val="bg1"/>
                </a:solidFill>
              </a:rPr>
              <a:t>are the barriers (if any) for use</a:t>
            </a:r>
            <a:r>
              <a:rPr lang="en-US" sz="4500" u="sng" dirty="0" smtClean="0">
                <a:solidFill>
                  <a:schemeClr val="bg1"/>
                </a:solidFill>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381000"/>
          <a:ext cx="8686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p:cNvPicPr>
            <a:picLocks noChangeAspect="1" noChangeArrowheads="1"/>
          </p:cNvPicPr>
          <p:nvPr/>
        </p:nvPicPr>
        <p:blipFill>
          <a:blip r:embed="rId7" cstate="print"/>
          <a:srcRect/>
          <a:stretch>
            <a:fillRect/>
          </a:stretch>
        </p:blipFill>
        <p:spPr bwMode="auto">
          <a:xfrm>
            <a:off x="3641698" y="2590800"/>
            <a:ext cx="1844702" cy="1719262"/>
          </a:xfrm>
          <a:prstGeom prst="rect">
            <a:avLst/>
          </a:prstGeom>
          <a:noFill/>
          <a:ln w="9525">
            <a:noFill/>
            <a:miter lim="800000"/>
            <a:headEnd/>
            <a:tailEnd/>
          </a:ln>
        </p:spPr>
      </p:pic>
      <p:grpSp>
        <p:nvGrpSpPr>
          <p:cNvPr id="2" name="Group 4"/>
          <p:cNvGrpSpPr/>
          <p:nvPr/>
        </p:nvGrpSpPr>
        <p:grpSpPr>
          <a:xfrm>
            <a:off x="3641698" y="2438400"/>
            <a:ext cx="1844702" cy="1931639"/>
            <a:chOff x="3581400" y="2487961"/>
            <a:chExt cx="1844702" cy="1931639"/>
          </a:xfrm>
        </p:grpSpPr>
        <p:pic>
          <p:nvPicPr>
            <p:cNvPr id="6"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7"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219200" y="1143000"/>
          <a:ext cx="69342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59348"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895600"/>
            <a:ext cx="7772400" cy="3733800"/>
          </a:xfrm>
        </p:spPr>
        <p:txBody>
          <a:bodyPr>
            <a:noAutofit/>
          </a:bodyPr>
          <a:lstStyle/>
          <a:p>
            <a:r>
              <a:rPr lang="en-US" sz="4000" b="1" dirty="0" smtClean="0">
                <a:solidFill>
                  <a:schemeClr val="tx1"/>
                </a:solidFill>
              </a:rPr>
              <a:t>“This generation of student is expert in using new media to entertain themselves but knows very little about how to use it as a tool for learning.”</a:t>
            </a:r>
          </a:p>
          <a:p>
            <a:endParaRPr lang="en-US" sz="4000" b="1" dirty="0" smtClean="0">
              <a:solidFill>
                <a:schemeClr val="tx1"/>
              </a:solidFill>
            </a:endParaRPr>
          </a:p>
          <a:p>
            <a:r>
              <a:rPr lang="en-US" sz="4000" b="1" dirty="0" smtClean="0">
                <a:solidFill>
                  <a:schemeClr val="tx1"/>
                </a:solidFill>
              </a:rPr>
              <a:t>Michael </a:t>
            </a:r>
            <a:r>
              <a:rPr lang="en-US" sz="4000" b="1" dirty="0" err="1" smtClean="0">
                <a:solidFill>
                  <a:schemeClr val="tx1"/>
                </a:solidFill>
              </a:rPr>
              <a:t>Wesch</a:t>
            </a:r>
            <a:endParaRPr lang="en-US" sz="4000" b="1" dirty="0" smtClean="0">
              <a:solidFill>
                <a:schemeClr val="tx1"/>
              </a:solidFill>
            </a:endParaRPr>
          </a:p>
          <a:p>
            <a:endParaRPr lang="en-US" sz="2800" dirty="0"/>
          </a:p>
          <a:p>
            <a:r>
              <a:rPr lang="en-US" sz="2800" dirty="0" smtClean="0"/>
              <a:t> </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cobbcat.org/images/OneSearchGlass.jpg"/>
          <p:cNvPicPr>
            <a:picLocks noChangeAspect="1" noChangeArrowheads="1"/>
          </p:cNvPicPr>
          <p:nvPr/>
        </p:nvPicPr>
        <p:blipFill>
          <a:blip r:embed="rId2" cstate="print"/>
          <a:srcRect/>
          <a:stretch>
            <a:fillRect/>
          </a:stretch>
        </p:blipFill>
        <p:spPr bwMode="auto">
          <a:xfrm>
            <a:off x="4648200" y="2057400"/>
            <a:ext cx="4495800" cy="4495800"/>
          </a:xfrm>
          <a:prstGeom prst="rect">
            <a:avLst/>
          </a:prstGeom>
          <a:noFill/>
        </p:spPr>
      </p:pic>
      <p:sp>
        <p:nvSpPr>
          <p:cNvPr id="3" name="TextBox 2"/>
          <p:cNvSpPr txBox="1"/>
          <p:nvPr/>
        </p:nvSpPr>
        <p:spPr>
          <a:xfrm>
            <a:off x="609600" y="609600"/>
            <a:ext cx="6781800" cy="830997"/>
          </a:xfrm>
          <a:prstGeom prst="rect">
            <a:avLst/>
          </a:prstGeom>
          <a:noFill/>
        </p:spPr>
        <p:txBody>
          <a:bodyPr wrap="square" rtlCol="0">
            <a:spAutoFit/>
          </a:bodyPr>
          <a:lstStyle/>
          <a:p>
            <a:r>
              <a:rPr lang="en-US" sz="4800" dirty="0" smtClean="0"/>
              <a:t>Who is teaching search?</a:t>
            </a:r>
            <a:endParaRPr lang="en-US" sz="4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28836"/>
            <a:ext cx="4572000" cy="1200329"/>
          </a:xfrm>
          <a:prstGeom prst="rect">
            <a:avLst/>
          </a:prstGeom>
        </p:spPr>
        <p:txBody>
          <a:bodyPr>
            <a:spAutoFit/>
          </a:bodyPr>
          <a:lstStyle/>
          <a:p>
            <a:endParaRPr lang="en-US" dirty="0" smtClean="0"/>
          </a:p>
          <a:p>
            <a:r>
              <a:rPr lang="en-US" dirty="0" smtClean="0"/>
              <a:t> </a:t>
            </a:r>
          </a:p>
          <a:p>
            <a:r>
              <a:rPr lang="en-US" dirty="0" smtClean="0"/>
              <a:t>If students are using the internet for research, how are they being guided? </a:t>
            </a:r>
          </a:p>
        </p:txBody>
      </p:sp>
      <p:sp>
        <p:nvSpPr>
          <p:cNvPr id="3" name="Rectangle 2"/>
          <p:cNvSpPr/>
          <p:nvPr/>
        </p:nvSpPr>
        <p:spPr>
          <a:xfrm>
            <a:off x="2133600" y="914400"/>
            <a:ext cx="4572000" cy="1754326"/>
          </a:xfrm>
          <a:prstGeom prst="rect">
            <a:avLst/>
          </a:prstGeom>
        </p:spPr>
        <p:txBody>
          <a:bodyPr>
            <a:spAutoFit/>
          </a:bodyPr>
          <a:lstStyle/>
          <a:p>
            <a:endParaRPr lang="en-US" dirty="0" smtClean="0"/>
          </a:p>
          <a:p>
            <a:r>
              <a:rPr lang="en-US" dirty="0" smtClean="0"/>
              <a:t> </a:t>
            </a:r>
          </a:p>
          <a:p>
            <a:r>
              <a:rPr lang="en-US" dirty="0" smtClean="0"/>
              <a:t>If students are using the internet for research, how are they being guided? </a:t>
            </a:r>
          </a:p>
          <a:p>
            <a:r>
              <a:rPr lang="en-US" dirty="0" smtClean="0"/>
              <a:t>o Are they being pointed to the TYS online library? Why? Why Not? </a:t>
            </a:r>
          </a:p>
        </p:txBody>
      </p:sp>
      <p:pic>
        <p:nvPicPr>
          <p:cNvPr id="20481" name="Picture 1" descr="C:\Documents and Settings\jmedved\Desktop\Looking for learning\student tech pics\student tech pics - 11.jpg"/>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p:spPr>
      </p:pic>
      <p:sp>
        <p:nvSpPr>
          <p:cNvPr id="5" name="TextBox 4"/>
          <p:cNvSpPr txBox="1"/>
          <p:nvPr/>
        </p:nvSpPr>
        <p:spPr>
          <a:xfrm>
            <a:off x="0" y="5380672"/>
            <a:ext cx="9144000" cy="1477328"/>
          </a:xfrm>
          <a:prstGeom prst="rect">
            <a:avLst/>
          </a:prstGeom>
          <a:solidFill>
            <a:schemeClr val="tx1">
              <a:alpha val="55000"/>
            </a:schemeClr>
          </a:solidFill>
        </p:spPr>
        <p:txBody>
          <a:bodyPr wrap="square" rtlCol="0">
            <a:spAutoFit/>
          </a:bodyPr>
          <a:lstStyle/>
          <a:p>
            <a:r>
              <a:rPr lang="en-US" sz="4500" dirty="0" smtClean="0">
                <a:solidFill>
                  <a:schemeClr val="bg1"/>
                </a:solidFill>
              </a:rPr>
              <a:t>If students are using the internet for research how are they being guided?</a:t>
            </a:r>
            <a:endParaRPr lang="en-US" sz="4500" u="sng" dirty="0" smtClean="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92375"/>
            <a:ext cx="7772400" cy="1470025"/>
          </a:xfrm>
        </p:spPr>
        <p:txBody>
          <a:bodyPr>
            <a:normAutofit/>
          </a:bodyPr>
          <a:lstStyle/>
          <a:p>
            <a:r>
              <a:rPr lang="en-US" sz="7200" dirty="0" smtClean="0"/>
              <a:t>21</a:t>
            </a:r>
            <a:r>
              <a:rPr lang="en-US" sz="7200" baseline="30000" dirty="0" smtClean="0"/>
              <a:t>st</a:t>
            </a:r>
            <a:r>
              <a:rPr lang="en-US" sz="7200" dirty="0" smtClean="0"/>
              <a:t> century</a:t>
            </a:r>
            <a:endParaRPr lang="en-US" sz="7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cstate="print"/>
          <a:srcRect r="32175"/>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0" y="5534561"/>
            <a:ext cx="9144000" cy="1323439"/>
          </a:xfrm>
          <a:prstGeom prst="rect">
            <a:avLst/>
          </a:prstGeom>
          <a:solidFill>
            <a:schemeClr val="tx1">
              <a:alpha val="55000"/>
            </a:schemeClr>
          </a:solidFill>
        </p:spPr>
        <p:txBody>
          <a:bodyPr wrap="square" rtlCol="0">
            <a:spAutoFit/>
          </a:bodyPr>
          <a:lstStyle/>
          <a:p>
            <a:r>
              <a:rPr lang="en-US" sz="4000" dirty="0" smtClean="0">
                <a:solidFill>
                  <a:schemeClr val="bg1"/>
                </a:solidFill>
              </a:rPr>
              <a:t>Are your paid databases being used by students ?</a:t>
            </a:r>
            <a:endParaRPr lang="en-US" sz="4000" u="sng" dirty="0" smtClean="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http://www.searchengineoptimizationcompany.ca/img/Search-Engine-Marketing.jpg"/>
          <p:cNvPicPr>
            <a:picLocks noChangeAspect="1" noChangeArrowheads="1"/>
          </p:cNvPicPr>
          <p:nvPr/>
        </p:nvPicPr>
        <p:blipFill>
          <a:blip r:embed="rId2" cstate="print"/>
          <a:srcRect/>
          <a:stretch>
            <a:fillRect/>
          </a:stretch>
        </p:blipFill>
        <p:spPr bwMode="auto">
          <a:xfrm>
            <a:off x="4800600" y="2362200"/>
            <a:ext cx="4104203" cy="4191000"/>
          </a:xfrm>
          <a:prstGeom prst="rect">
            <a:avLst/>
          </a:prstGeom>
          <a:noFill/>
        </p:spPr>
      </p:pic>
      <p:pic>
        <p:nvPicPr>
          <p:cNvPr id="75781" name="Picture 5"/>
          <p:cNvPicPr>
            <a:picLocks noChangeAspect="1" noChangeArrowheads="1"/>
          </p:cNvPicPr>
          <p:nvPr/>
        </p:nvPicPr>
        <p:blipFill>
          <a:blip r:embed="rId3" cstate="print"/>
          <a:srcRect/>
          <a:stretch>
            <a:fillRect/>
          </a:stretch>
        </p:blipFill>
        <p:spPr bwMode="auto">
          <a:xfrm>
            <a:off x="5410200" y="5943600"/>
            <a:ext cx="1752600" cy="286139"/>
          </a:xfrm>
          <a:prstGeom prst="rect">
            <a:avLst/>
          </a:prstGeom>
          <a:noFill/>
          <a:ln w="9525">
            <a:noFill/>
            <a:miter lim="800000"/>
            <a:headEnd/>
            <a:tailEnd/>
          </a:ln>
        </p:spPr>
      </p:pic>
      <p:sp>
        <p:nvSpPr>
          <p:cNvPr id="6" name="TextBox 5"/>
          <p:cNvSpPr txBox="1"/>
          <p:nvPr/>
        </p:nvSpPr>
        <p:spPr>
          <a:xfrm>
            <a:off x="304800" y="533400"/>
            <a:ext cx="8458200" cy="2308324"/>
          </a:xfrm>
          <a:prstGeom prst="rect">
            <a:avLst/>
          </a:prstGeom>
          <a:noFill/>
        </p:spPr>
        <p:txBody>
          <a:bodyPr wrap="square" rtlCol="0">
            <a:spAutoFit/>
          </a:bodyPr>
          <a:lstStyle/>
          <a:p>
            <a:r>
              <a:rPr lang="en-US" sz="4800" dirty="0" smtClean="0"/>
              <a:t>How are student being made accountable for the research process?</a:t>
            </a:r>
            <a:endParaRPr lang="en-US" sz="4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381000"/>
          <a:ext cx="8686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p:cNvPicPr>
            <a:picLocks noChangeAspect="1" noChangeArrowheads="1"/>
          </p:cNvPicPr>
          <p:nvPr/>
        </p:nvPicPr>
        <p:blipFill>
          <a:blip r:embed="rId7" cstate="print"/>
          <a:srcRect/>
          <a:stretch>
            <a:fillRect/>
          </a:stretch>
        </p:blipFill>
        <p:spPr bwMode="auto">
          <a:xfrm>
            <a:off x="3641698" y="2590800"/>
            <a:ext cx="1844702" cy="1719262"/>
          </a:xfrm>
          <a:prstGeom prst="rect">
            <a:avLst/>
          </a:prstGeom>
          <a:noFill/>
          <a:ln w="9525">
            <a:noFill/>
            <a:miter lim="800000"/>
            <a:headEnd/>
            <a:tailEnd/>
          </a:ln>
        </p:spPr>
      </p:pic>
      <p:grpSp>
        <p:nvGrpSpPr>
          <p:cNvPr id="2" name="Group 4"/>
          <p:cNvGrpSpPr/>
          <p:nvPr/>
        </p:nvGrpSpPr>
        <p:grpSpPr>
          <a:xfrm>
            <a:off x="3641698" y="2438400"/>
            <a:ext cx="1844702" cy="1931639"/>
            <a:chOff x="3581400" y="2487961"/>
            <a:chExt cx="1844702" cy="1931639"/>
          </a:xfrm>
        </p:grpSpPr>
        <p:pic>
          <p:nvPicPr>
            <p:cNvPr id="6" name="Picture 3"/>
            <p:cNvPicPr>
              <a:picLocks noChangeAspect="1" noChangeArrowheads="1"/>
            </p:cNvPicPr>
            <p:nvPr/>
          </p:nvPicPr>
          <p:blipFill>
            <a:blip r:embed="rId7" cstate="print"/>
            <a:srcRect/>
            <a:stretch>
              <a:fillRect/>
            </a:stretch>
          </p:blipFill>
          <p:spPr bwMode="auto">
            <a:xfrm>
              <a:off x="3581400" y="2700338"/>
              <a:ext cx="1844702" cy="1719262"/>
            </a:xfrm>
            <a:prstGeom prst="rect">
              <a:avLst/>
            </a:prstGeom>
            <a:noFill/>
            <a:ln w="9525">
              <a:noFill/>
              <a:miter lim="800000"/>
              <a:headEnd/>
              <a:tailEnd/>
            </a:ln>
          </p:spPr>
        </p:pic>
        <p:pic>
          <p:nvPicPr>
            <p:cNvPr id="7" name="Picture 2" descr="http://t2.gstatic.com/images?q=tbn:1QmSgt_F12JOLM:http://www.easystorehosting.com/esh_demo/stores/vz1.3.8d/esh_demo/images/laptop.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962400" y="2487961"/>
              <a:ext cx="609600" cy="560039"/>
            </a:xfrm>
            <a:prstGeom prst="rect">
              <a:avLst/>
            </a:prstGeom>
            <a:noFill/>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6200" y="109538"/>
            <a:ext cx="8912412" cy="5605462"/>
          </a:xfrm>
          <a:prstGeom prst="rect">
            <a:avLst/>
          </a:prstGeom>
          <a:noFill/>
          <a:ln w="9525">
            <a:noFill/>
            <a:miter lim="800000"/>
            <a:headEnd/>
            <a:tailEnd/>
          </a:ln>
        </p:spPr>
      </p:pic>
      <p:sp>
        <p:nvSpPr>
          <p:cNvPr id="5" name="Rectangle 4"/>
          <p:cNvSpPr/>
          <p:nvPr/>
        </p:nvSpPr>
        <p:spPr>
          <a:xfrm>
            <a:off x="457200" y="6096000"/>
            <a:ext cx="9448800" cy="461665"/>
          </a:xfrm>
          <a:prstGeom prst="rect">
            <a:avLst/>
          </a:prstGeom>
        </p:spPr>
        <p:txBody>
          <a:bodyPr wrap="square">
            <a:spAutoFit/>
          </a:bodyPr>
          <a:lstStyle/>
          <a:p>
            <a:r>
              <a:rPr lang="en-US" sz="2400" dirty="0" smtClean="0"/>
              <a:t>http://chronicle.com/article/Teach-Naked-Effort-Strips/47398/</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teach naked.mpg">
            <a:hlinkClick r:id="" action="ppaction://media"/>
          </p:cNvPr>
          <p:cNvPicPr>
            <a:picLocks noGrp="1" noRot="1" noChangeAspect="1"/>
          </p:cNvPicPr>
          <p:nvPr>
            <p:ph idx="1"/>
            <a:videoFile r:link="rId1"/>
          </p:nvPr>
        </p:nvPicPr>
        <p:blipFill>
          <a:blip r:embed="rId3" cstate="print"/>
          <a:stretch>
            <a:fillRect/>
          </a:stretch>
        </p:blipFill>
        <p:spPr>
          <a:xfrm>
            <a:off x="914400" y="685800"/>
            <a:ext cx="7391400" cy="55435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410200" y="0"/>
            <a:ext cx="3733800" cy="6858000"/>
          </a:xfrm>
          <a:prstGeom prst="rect">
            <a:avLst/>
          </a:prstGeom>
          <a:noFill/>
          <a:ln w="9525">
            <a:noFill/>
            <a:miter lim="800000"/>
            <a:headEnd/>
            <a:tailEnd/>
          </a:ln>
        </p:spPr>
      </p:pic>
      <p:sp>
        <p:nvSpPr>
          <p:cNvPr id="2" name="Title 1"/>
          <p:cNvSpPr>
            <a:spLocks noGrp="1"/>
          </p:cNvSpPr>
          <p:nvPr>
            <p:ph type="title"/>
          </p:nvPr>
        </p:nvSpPr>
        <p:spPr>
          <a:xfrm>
            <a:off x="1219200" y="1752600"/>
            <a:ext cx="5257800" cy="2743200"/>
          </a:xfrm>
        </p:spPr>
        <p:txBody>
          <a:bodyPr>
            <a:noAutofit/>
          </a:bodyPr>
          <a:lstStyle/>
          <a:p>
            <a:pPr algn="l"/>
            <a:r>
              <a:rPr lang="en-US" sz="4800" dirty="0" smtClean="0"/>
              <a:t>Today’s best schools are measured by their ability to provide students with:</a:t>
            </a:r>
            <a:endParaRPr lang="en-US" sz="4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3400" y="838200"/>
          <a:ext cx="81534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6724650" y="1981200"/>
            <a:ext cx="2343150" cy="4267200"/>
          </a:xfrm>
          <a:prstGeom prst="rect">
            <a:avLst/>
          </a:prstGeom>
          <a:noFill/>
          <a:ln w="9525">
            <a:noFill/>
            <a:miter lim="800000"/>
            <a:headEnd/>
            <a:tailEnd/>
          </a:ln>
        </p:spPr>
      </p:pic>
      <p:sp>
        <p:nvSpPr>
          <p:cNvPr id="3" name="Rectangle 2"/>
          <p:cNvSpPr/>
          <p:nvPr/>
        </p:nvSpPr>
        <p:spPr>
          <a:xfrm>
            <a:off x="228600" y="1848683"/>
            <a:ext cx="6553200" cy="4247317"/>
          </a:xfrm>
          <a:prstGeom prst="rect">
            <a:avLst/>
          </a:prstGeom>
        </p:spPr>
        <p:txBody>
          <a:bodyPr wrap="square">
            <a:spAutoFit/>
          </a:bodyPr>
          <a:lstStyle/>
          <a:p>
            <a:endParaRPr lang="en-US" dirty="0" smtClean="0"/>
          </a:p>
          <a:p>
            <a:r>
              <a:rPr lang="en-US" sz="3600" dirty="0" smtClean="0"/>
              <a:t>o New way to do old things?</a:t>
            </a:r>
          </a:p>
          <a:p>
            <a:r>
              <a:rPr lang="en-US" sz="3600" dirty="0" smtClean="0"/>
              <a:t> </a:t>
            </a:r>
          </a:p>
          <a:p>
            <a:r>
              <a:rPr lang="en-US" sz="3600" dirty="0" smtClean="0"/>
              <a:t>o Doing something that otherwise wouldn’t have been possible? </a:t>
            </a:r>
          </a:p>
          <a:p>
            <a:endParaRPr lang="en-US" sz="3600" dirty="0" smtClean="0"/>
          </a:p>
          <a:p>
            <a:r>
              <a:rPr lang="en-US" sz="3600" dirty="0" smtClean="0"/>
              <a:t>o Making tasks </a:t>
            </a:r>
            <a:r>
              <a:rPr lang="en-US" sz="3600" dirty="0" smtClean="0"/>
              <a:t>easier in order </a:t>
            </a:r>
            <a:r>
              <a:rPr lang="en-US" sz="3600" dirty="0" smtClean="0"/>
              <a:t>to </a:t>
            </a:r>
            <a:r>
              <a:rPr lang="en-US" sz="3600" dirty="0" smtClean="0"/>
              <a:t>achieve </a:t>
            </a:r>
            <a:r>
              <a:rPr lang="en-US" sz="3600" dirty="0" smtClean="0"/>
              <a:t>deeper understanding? </a:t>
            </a:r>
          </a:p>
        </p:txBody>
      </p:sp>
      <p:sp>
        <p:nvSpPr>
          <p:cNvPr id="4" name="Rectangle 3"/>
          <p:cNvSpPr/>
          <p:nvPr/>
        </p:nvSpPr>
        <p:spPr>
          <a:xfrm>
            <a:off x="76057" y="435858"/>
            <a:ext cx="8839343" cy="630942"/>
          </a:xfrm>
          <a:prstGeom prst="rect">
            <a:avLst/>
          </a:prstGeom>
        </p:spPr>
        <p:txBody>
          <a:bodyPr wrap="none">
            <a:spAutoFit/>
          </a:bodyPr>
          <a:lstStyle/>
          <a:p>
            <a:r>
              <a:rPr lang="en-US" sz="3500" b="1" dirty="0" smtClean="0"/>
              <a:t> How is technology being used in your school?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11314"/>
            <a:ext cx="9144000" cy="707886"/>
          </a:xfrm>
          <a:prstGeom prst="rect">
            <a:avLst/>
          </a:prstGeom>
          <a:noFill/>
        </p:spPr>
        <p:txBody>
          <a:bodyPr wrap="square" rtlCol="0">
            <a:spAutoFit/>
          </a:bodyPr>
          <a:lstStyle/>
          <a:p>
            <a:r>
              <a:rPr lang="en-US" sz="4000" dirty="0" smtClean="0"/>
              <a:t>Slides posted and feedback appreciated @</a:t>
            </a:r>
            <a:endParaRPr lang="en-US" sz="4000" dirty="0"/>
          </a:p>
        </p:txBody>
      </p:sp>
      <p:sp>
        <p:nvSpPr>
          <p:cNvPr id="3" name="Rectangle 2"/>
          <p:cNvSpPr/>
          <p:nvPr/>
        </p:nvSpPr>
        <p:spPr>
          <a:xfrm>
            <a:off x="0" y="2438400"/>
            <a:ext cx="9144000" cy="3847207"/>
          </a:xfrm>
          <a:prstGeom prst="rect">
            <a:avLst/>
          </a:prstGeom>
        </p:spPr>
        <p:txBody>
          <a:bodyPr wrap="square">
            <a:spAutoFit/>
          </a:bodyPr>
          <a:lstStyle/>
          <a:p>
            <a:pPr algn="ctr"/>
            <a:r>
              <a:rPr lang="en-US" sz="3600" dirty="0" smtClean="0">
                <a:hlinkClick r:id="rId2"/>
              </a:rPr>
              <a:t>http://blogs.yorkschool.com/tystechsessions/</a:t>
            </a:r>
            <a:endParaRPr lang="en-US" sz="3600" dirty="0" smtClean="0"/>
          </a:p>
          <a:p>
            <a:endParaRPr lang="en-US" sz="3600" dirty="0" smtClean="0"/>
          </a:p>
          <a:p>
            <a:pPr algn="ctr"/>
            <a:r>
              <a:rPr lang="en-US" sz="3600" dirty="0" smtClean="0"/>
              <a:t>and</a:t>
            </a:r>
          </a:p>
          <a:p>
            <a:pPr algn="ctr"/>
            <a:endParaRPr lang="en-US" sz="3600" dirty="0" smtClean="0"/>
          </a:p>
          <a:p>
            <a:pPr algn="ctr"/>
            <a:r>
              <a:rPr lang="en-US" sz="3600" dirty="0" smtClean="0">
                <a:hlinkClick r:id="rId3"/>
              </a:rPr>
              <a:t>http://medagogy.edublogs.org/</a:t>
            </a:r>
            <a:endParaRPr lang="en-US" sz="3600" dirty="0" smtClean="0"/>
          </a:p>
          <a:p>
            <a:pPr algn="ctr"/>
            <a:endParaRPr lang="en-US" sz="3200" dirty="0" smtClean="0"/>
          </a:p>
          <a:p>
            <a:pPr algn="ctr"/>
            <a:endParaRPr lang="en-US" sz="3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901547"/>
            <a:ext cx="8458200" cy="3508653"/>
          </a:xfrm>
          <a:prstGeom prst="rect">
            <a:avLst/>
          </a:prstGeom>
        </p:spPr>
        <p:txBody>
          <a:bodyPr wrap="square">
            <a:spAutoFit/>
          </a:bodyPr>
          <a:lstStyle/>
          <a:p>
            <a:r>
              <a:rPr lang="en-US" sz="4000" dirty="0" smtClean="0"/>
              <a:t>Justin </a:t>
            </a:r>
            <a:r>
              <a:rPr lang="en-US" sz="4000" dirty="0" err="1" smtClean="0"/>
              <a:t>Medved</a:t>
            </a:r>
            <a:endParaRPr lang="en-US" sz="4000" dirty="0" smtClean="0"/>
          </a:p>
          <a:p>
            <a:r>
              <a:rPr lang="en-US" sz="4000" dirty="0" smtClean="0"/>
              <a:t>Technology and Learning Specialist</a:t>
            </a:r>
          </a:p>
          <a:p>
            <a:r>
              <a:rPr lang="en-US" sz="4000" dirty="0" smtClean="0"/>
              <a:t>The York School</a:t>
            </a:r>
          </a:p>
          <a:p>
            <a:endParaRPr lang="en-US" dirty="0" smtClean="0"/>
          </a:p>
          <a:p>
            <a:endParaRPr lang="en-US" sz="2800" dirty="0" smtClean="0"/>
          </a:p>
          <a:p>
            <a:r>
              <a:rPr lang="en-US" sz="2800" dirty="0" smtClean="0"/>
              <a:t>Bookmarks: http://www.diigo.com/user/jmedved</a:t>
            </a:r>
          </a:p>
          <a:p>
            <a:r>
              <a:rPr lang="en-US" sz="2800" dirty="0" smtClean="0"/>
              <a:t>Twitter: http://twitter.com/jmedved</a:t>
            </a:r>
          </a:p>
        </p:txBody>
      </p:sp>
      <p:pic>
        <p:nvPicPr>
          <p:cNvPr id="80898" name="Picture 2"/>
          <p:cNvPicPr>
            <a:picLocks noChangeAspect="1" noChangeArrowheads="1"/>
          </p:cNvPicPr>
          <p:nvPr/>
        </p:nvPicPr>
        <p:blipFill>
          <a:blip r:embed="rId2" cstate="print"/>
          <a:srcRect r="15833"/>
          <a:stretch>
            <a:fillRect/>
          </a:stretch>
        </p:blipFill>
        <p:spPr bwMode="auto">
          <a:xfrm>
            <a:off x="0" y="0"/>
            <a:ext cx="7696200" cy="1371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6" descr="http://edcommunity.apple.com/ali/galleryfiles/16935/b.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733800" y="2286000"/>
            <a:ext cx="5105400" cy="4286409"/>
          </a:xfrm>
          <a:prstGeom prst="rect">
            <a:avLst/>
          </a:prstGeom>
          <a:noFill/>
          <a:ln w="9525">
            <a:noFill/>
            <a:miter lim="800000"/>
            <a:headEnd/>
            <a:tailEnd/>
          </a:ln>
        </p:spPr>
      </p:pic>
      <p:sp>
        <p:nvSpPr>
          <p:cNvPr id="3" name="TextBox 2"/>
          <p:cNvSpPr txBox="1"/>
          <p:nvPr/>
        </p:nvSpPr>
        <p:spPr>
          <a:xfrm>
            <a:off x="228600" y="533400"/>
            <a:ext cx="9144000" cy="769441"/>
          </a:xfrm>
          <a:prstGeom prst="rect">
            <a:avLst/>
          </a:prstGeom>
          <a:noFill/>
        </p:spPr>
        <p:txBody>
          <a:bodyPr wrap="square" rtlCol="0">
            <a:spAutoFit/>
          </a:bodyPr>
          <a:lstStyle/>
          <a:p>
            <a:r>
              <a:rPr lang="en-US" sz="4400" dirty="0" smtClean="0"/>
              <a:t>New </a:t>
            </a:r>
            <a:r>
              <a:rPr lang="en-US" sz="4400" dirty="0" smtClean="0"/>
              <a:t>tools </a:t>
            </a:r>
            <a:r>
              <a:rPr lang="en-US" sz="4400" dirty="0" smtClean="0"/>
              <a:t>are everywhere……..</a:t>
            </a:r>
            <a:endParaRPr lang="en-US" sz="4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1524000"/>
            <a:ext cx="2590800" cy="209030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7633729" y="1905000"/>
            <a:ext cx="1510271" cy="251460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8200" y="4495800"/>
            <a:ext cx="2362200" cy="236220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2819400" y="304800"/>
            <a:ext cx="1752600" cy="724408"/>
          </a:xfrm>
          <a:prstGeom prst="rect">
            <a:avLst/>
          </a:prstGeom>
          <a:noFill/>
          <a:ln w="9525">
            <a:noFill/>
            <a:miter lim="800000"/>
            <a:headEnd/>
            <a:tailEnd/>
          </a:ln>
        </p:spPr>
      </p:pic>
      <p:pic>
        <p:nvPicPr>
          <p:cNvPr id="6150" name="Picture 6"/>
          <p:cNvPicPr>
            <a:picLocks noChangeAspect="1" noChangeArrowheads="1"/>
          </p:cNvPicPr>
          <p:nvPr/>
        </p:nvPicPr>
        <p:blipFill>
          <a:blip r:embed="rId6" cstate="print"/>
          <a:srcRect/>
          <a:stretch>
            <a:fillRect/>
          </a:stretch>
        </p:blipFill>
        <p:spPr bwMode="auto">
          <a:xfrm>
            <a:off x="7152640" y="4953000"/>
            <a:ext cx="1991360" cy="1572126"/>
          </a:xfrm>
          <a:prstGeom prst="rect">
            <a:avLst/>
          </a:prstGeom>
          <a:noFill/>
          <a:ln w="9525">
            <a:noFill/>
            <a:miter lim="800000"/>
            <a:headEnd/>
            <a:tailEnd/>
          </a:ln>
        </p:spPr>
      </p:pic>
      <p:pic>
        <p:nvPicPr>
          <p:cNvPr id="6152" name="Picture 8"/>
          <p:cNvPicPr>
            <a:picLocks noChangeAspect="1" noChangeArrowheads="1"/>
          </p:cNvPicPr>
          <p:nvPr/>
        </p:nvPicPr>
        <p:blipFill>
          <a:blip r:embed="rId7" cstate="print"/>
          <a:srcRect/>
          <a:stretch>
            <a:fillRect/>
          </a:stretch>
        </p:blipFill>
        <p:spPr bwMode="auto">
          <a:xfrm>
            <a:off x="2667000" y="5029200"/>
            <a:ext cx="1752600" cy="1573200"/>
          </a:xfrm>
          <a:prstGeom prst="rect">
            <a:avLst/>
          </a:prstGeom>
          <a:noFill/>
          <a:ln w="9525">
            <a:noFill/>
            <a:miter lim="800000"/>
            <a:headEnd/>
            <a:tailEnd/>
          </a:ln>
        </p:spPr>
      </p:pic>
      <p:pic>
        <p:nvPicPr>
          <p:cNvPr id="6153" name="Picture 9"/>
          <p:cNvPicPr>
            <a:picLocks noChangeAspect="1" noChangeArrowheads="1"/>
          </p:cNvPicPr>
          <p:nvPr/>
        </p:nvPicPr>
        <p:blipFill>
          <a:blip r:embed="rId8" cstate="print"/>
          <a:srcRect/>
          <a:stretch>
            <a:fillRect/>
          </a:stretch>
        </p:blipFill>
        <p:spPr bwMode="auto">
          <a:xfrm>
            <a:off x="5334000" y="2286000"/>
            <a:ext cx="2133600" cy="1600200"/>
          </a:xfrm>
          <a:prstGeom prst="rect">
            <a:avLst/>
          </a:prstGeom>
          <a:noFill/>
          <a:ln w="9525">
            <a:noFill/>
            <a:miter lim="800000"/>
            <a:headEnd/>
            <a:tailEnd/>
          </a:ln>
        </p:spPr>
      </p:pic>
      <p:pic>
        <p:nvPicPr>
          <p:cNvPr id="6155" name="Picture 11"/>
          <p:cNvPicPr>
            <a:picLocks noChangeAspect="1" noChangeArrowheads="1"/>
          </p:cNvPicPr>
          <p:nvPr/>
        </p:nvPicPr>
        <p:blipFill>
          <a:blip r:embed="rId9" cstate="print"/>
          <a:srcRect/>
          <a:stretch>
            <a:fillRect/>
          </a:stretch>
        </p:blipFill>
        <p:spPr bwMode="auto">
          <a:xfrm>
            <a:off x="152400" y="304800"/>
            <a:ext cx="2466975" cy="704850"/>
          </a:xfrm>
          <a:prstGeom prst="rect">
            <a:avLst/>
          </a:prstGeom>
          <a:noFill/>
          <a:ln w="9525">
            <a:noFill/>
            <a:miter lim="800000"/>
            <a:headEnd/>
            <a:tailEnd/>
          </a:ln>
        </p:spPr>
      </p:pic>
      <p:pic>
        <p:nvPicPr>
          <p:cNvPr id="6156" name="Picture 12"/>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7391400" y="38100"/>
            <a:ext cx="1676400" cy="1257300"/>
          </a:xfrm>
          <a:prstGeom prst="rect">
            <a:avLst/>
          </a:prstGeom>
          <a:noFill/>
          <a:ln w="9525">
            <a:noFill/>
            <a:miter lim="800000"/>
            <a:headEnd/>
            <a:tailEnd/>
          </a:ln>
        </p:spPr>
      </p:pic>
      <p:pic>
        <p:nvPicPr>
          <p:cNvPr id="6157" name="Picture 13"/>
          <p:cNvPicPr>
            <a:picLocks noChangeAspect="1" noChangeArrowheads="1"/>
          </p:cNvPicPr>
          <p:nvPr/>
        </p:nvPicPr>
        <p:blipFill>
          <a:blip r:embed="rId11" cstate="print"/>
          <a:srcRect/>
          <a:stretch>
            <a:fillRect/>
          </a:stretch>
        </p:blipFill>
        <p:spPr bwMode="auto">
          <a:xfrm>
            <a:off x="4800600" y="304801"/>
            <a:ext cx="2286000" cy="783772"/>
          </a:xfrm>
          <a:prstGeom prst="rect">
            <a:avLst/>
          </a:prstGeom>
          <a:noFill/>
          <a:ln w="9525">
            <a:noFill/>
            <a:miter lim="800000"/>
            <a:headEnd/>
            <a:tailEnd/>
          </a:ln>
        </p:spPr>
      </p:pic>
      <p:pic>
        <p:nvPicPr>
          <p:cNvPr id="1026" name="Picture 2"/>
          <p:cNvPicPr>
            <a:picLocks noChangeAspect="1" noChangeArrowheads="1"/>
          </p:cNvPicPr>
          <p:nvPr/>
        </p:nvPicPr>
        <p:blipFill>
          <a:blip r:embed="rId12" cstate="print"/>
          <a:srcRect/>
          <a:stretch>
            <a:fillRect/>
          </a:stretch>
        </p:blipFill>
        <p:spPr bwMode="auto">
          <a:xfrm>
            <a:off x="457200" y="5334000"/>
            <a:ext cx="1600200" cy="1066800"/>
          </a:xfrm>
          <a:prstGeom prst="rect">
            <a:avLst/>
          </a:prstGeom>
          <a:noFill/>
          <a:ln w="9525">
            <a:noFill/>
            <a:miter lim="800000"/>
            <a:headEnd/>
            <a:tailEnd/>
          </a:ln>
        </p:spPr>
      </p:pic>
      <p:pic>
        <p:nvPicPr>
          <p:cNvPr id="58370" name="Picture 2" descr="Moodle"/>
          <p:cNvPicPr>
            <a:picLocks noChangeAspect="1" noChangeArrowheads="1"/>
          </p:cNvPicPr>
          <p:nvPr/>
        </p:nvPicPr>
        <p:blipFill>
          <a:blip r:embed="rId13" cstate="print"/>
          <a:srcRect/>
          <a:stretch>
            <a:fillRect/>
          </a:stretch>
        </p:blipFill>
        <p:spPr bwMode="auto">
          <a:xfrm>
            <a:off x="3124200" y="2362200"/>
            <a:ext cx="1905000" cy="438151"/>
          </a:xfrm>
          <a:prstGeom prst="rect">
            <a:avLst/>
          </a:prstGeom>
          <a:noFill/>
        </p:spPr>
      </p:pic>
      <p:pic>
        <p:nvPicPr>
          <p:cNvPr id="58372" name="Picture 4" descr="http://networksboise.files.wordpress.com/2009/05/googleapps.jpg"/>
          <p:cNvPicPr>
            <a:picLocks noChangeAspect="1" noChangeArrowheads="1"/>
          </p:cNvPicPr>
          <p:nvPr/>
        </p:nvPicPr>
        <p:blipFill>
          <a:blip r:embed="rId14" cstate="print"/>
          <a:srcRect/>
          <a:stretch>
            <a:fillRect/>
          </a:stretch>
        </p:blipFill>
        <p:spPr bwMode="auto">
          <a:xfrm>
            <a:off x="3124200" y="3124200"/>
            <a:ext cx="2452870" cy="1828800"/>
          </a:xfrm>
          <a:prstGeom prst="rect">
            <a:avLst/>
          </a:prstGeom>
          <a:noFill/>
        </p:spPr>
      </p:pic>
      <p:pic>
        <p:nvPicPr>
          <p:cNvPr id="58374" name="Picture 6" descr="http://t3.gstatic.com/images?q=tbn:l9KXgly4NBBp-M:http://www.upenn.edu/computing/provider/pda/images/iphone/iPod_Touch.jpg"/>
          <p:cNvPicPr>
            <a:picLocks noChangeAspect="1" noChangeArrowheads="1"/>
          </p:cNvPicPr>
          <p:nvPr/>
        </p:nvPicPr>
        <p:blipFill>
          <a:blip r:embed="rId15" cstate="print"/>
          <a:srcRect/>
          <a:stretch>
            <a:fillRect/>
          </a:stretch>
        </p:blipFill>
        <p:spPr bwMode="auto">
          <a:xfrm>
            <a:off x="2057400" y="3810000"/>
            <a:ext cx="838200" cy="1190625"/>
          </a:xfrm>
          <a:prstGeom prst="rect">
            <a:avLst/>
          </a:prstGeom>
          <a:noFill/>
        </p:spPr>
      </p:pic>
      <p:pic>
        <p:nvPicPr>
          <p:cNvPr id="58378" name="Picture 10" descr="See full size image"/>
          <p:cNvPicPr>
            <a:picLocks noChangeAspect="1" noChangeArrowheads="1"/>
          </p:cNvPicPr>
          <p:nvPr/>
        </p:nvPicPr>
        <p:blipFill>
          <a:blip r:embed="rId16" cstate="print"/>
          <a:srcRect/>
          <a:stretch>
            <a:fillRect/>
          </a:stretch>
        </p:blipFill>
        <p:spPr bwMode="auto">
          <a:xfrm>
            <a:off x="304800" y="3886200"/>
            <a:ext cx="1471436" cy="923925"/>
          </a:xfrm>
          <a:prstGeom prst="rect">
            <a:avLst/>
          </a:prstGeom>
          <a:noFill/>
        </p:spPr>
      </p:pic>
      <p:pic>
        <p:nvPicPr>
          <p:cNvPr id="58379" name="Picture 11"/>
          <p:cNvPicPr>
            <a:picLocks noChangeAspect="1" noChangeArrowheads="1"/>
          </p:cNvPicPr>
          <p:nvPr/>
        </p:nvPicPr>
        <p:blipFill>
          <a:blip r:embed="rId17" cstate="print"/>
          <a:srcRect/>
          <a:stretch>
            <a:fillRect/>
          </a:stretch>
        </p:blipFill>
        <p:spPr bwMode="auto">
          <a:xfrm>
            <a:off x="2895599" y="1295400"/>
            <a:ext cx="2274277"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381000"/>
            <a:ext cx="8686800" cy="1470025"/>
          </a:xfrm>
        </p:spPr>
        <p:txBody>
          <a:bodyPr>
            <a:noAutofit/>
          </a:bodyPr>
          <a:lstStyle/>
          <a:p>
            <a:pPr algn="l"/>
            <a:r>
              <a:rPr lang="en-US" sz="6000" dirty="0" smtClean="0"/>
              <a:t>Technology……….</a:t>
            </a:r>
            <a:endParaRPr lang="en-US" sz="6000" dirty="0"/>
          </a:p>
        </p:txBody>
      </p:sp>
      <p:pic>
        <p:nvPicPr>
          <p:cNvPr id="2050" name="Picture 2"/>
          <p:cNvPicPr>
            <a:picLocks noChangeAspect="1" noChangeArrowheads="1"/>
          </p:cNvPicPr>
          <p:nvPr/>
        </p:nvPicPr>
        <p:blipFill>
          <a:blip r:embed="rId2" cstate="print"/>
          <a:srcRect/>
          <a:stretch>
            <a:fillRect/>
          </a:stretch>
        </p:blipFill>
        <p:spPr bwMode="auto">
          <a:xfrm>
            <a:off x="1066800" y="1905000"/>
            <a:ext cx="6517734" cy="43252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2240</TotalTime>
  <Words>1117</Words>
  <Application>Microsoft Office PowerPoint</Application>
  <PresentationFormat>On-screen Show (4:3)</PresentationFormat>
  <Paragraphs>194</Paragraphs>
  <Slides>59</Slides>
  <Notes>4</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Looking for learning in  21st century classrooms</vt:lpstr>
      <vt:lpstr>Our classrooms are shifting from….</vt:lpstr>
      <vt:lpstr>Traditional</vt:lpstr>
      <vt:lpstr>Slide 4</vt:lpstr>
      <vt:lpstr>21st century</vt:lpstr>
      <vt:lpstr>Slide 6</vt:lpstr>
      <vt:lpstr>Slide 7</vt:lpstr>
      <vt:lpstr>Slide 8</vt:lpstr>
      <vt:lpstr>Technology……….</vt:lpstr>
      <vt:lpstr>No signs of slowing</vt:lpstr>
      <vt:lpstr>Slide 11</vt:lpstr>
      <vt:lpstr>Slide 12</vt:lpstr>
      <vt:lpstr>Slide 13</vt:lpstr>
      <vt:lpstr>Slide 14</vt:lpstr>
      <vt:lpstr>Slide 15</vt:lpstr>
      <vt:lpstr>Slide 16</vt:lpstr>
      <vt:lpstr>Slide 17</vt:lpstr>
      <vt:lpstr>What does best practice  look like?</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Today’s best schools are measured by their ability to provide students with:</vt:lpstr>
      <vt:lpstr>Slide 56</vt:lpstr>
      <vt:lpstr>Slide 57</vt:lpstr>
      <vt:lpstr>Slide 58</vt:lpstr>
      <vt:lpstr>Slide 59</vt:lpstr>
    </vt:vector>
  </TitlesOfParts>
  <Company>The York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for learning</dc:title>
  <dc:creator>support</dc:creator>
  <cp:lastModifiedBy>jmedved</cp:lastModifiedBy>
  <cp:revision>391</cp:revision>
  <dcterms:created xsi:type="dcterms:W3CDTF">2009-11-05T14:38:01Z</dcterms:created>
  <dcterms:modified xsi:type="dcterms:W3CDTF">2010-04-30T19:24:12Z</dcterms:modified>
</cp:coreProperties>
</file>