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89" r:id="rId3"/>
    <p:sldId id="262" r:id="rId4"/>
    <p:sldId id="265" r:id="rId5"/>
    <p:sldId id="266" r:id="rId6"/>
    <p:sldId id="268" r:id="rId7"/>
    <p:sldId id="269" r:id="rId8"/>
    <p:sldId id="267" r:id="rId9"/>
    <p:sldId id="270" r:id="rId10"/>
    <p:sldId id="271" r:id="rId11"/>
    <p:sldId id="273" r:id="rId12"/>
    <p:sldId id="272" r:id="rId13"/>
    <p:sldId id="274" r:id="rId14"/>
    <p:sldId id="282" r:id="rId15"/>
    <p:sldId id="263" r:id="rId16"/>
    <p:sldId id="288" r:id="rId17"/>
    <p:sldId id="277" r:id="rId18"/>
    <p:sldId id="257" r:id="rId19"/>
    <p:sldId id="278" r:id="rId20"/>
    <p:sldId id="259" r:id="rId21"/>
    <p:sldId id="279" r:id="rId22"/>
    <p:sldId id="256" r:id="rId23"/>
    <p:sldId id="280" r:id="rId24"/>
    <p:sldId id="260" r:id="rId25"/>
    <p:sldId id="285" r:id="rId26"/>
    <p:sldId id="286" r:id="rId27"/>
    <p:sldId id="281" r:id="rId28"/>
    <p:sldId id="258" r:id="rId29"/>
    <p:sldId id="287" r:id="rId30"/>
    <p:sldId id="283" r:id="rId31"/>
    <p:sldId id="264" r:id="rId32"/>
    <p:sldId id="275" r:id="rId33"/>
    <p:sldId id="276" r:id="rId34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62" autoAdjust="0"/>
    <p:restoredTop sz="94718" autoAdjust="0"/>
  </p:normalViewPr>
  <p:slideViewPr>
    <p:cSldViewPr>
      <p:cViewPr varScale="1">
        <p:scale>
          <a:sx n="69" d="100"/>
          <a:sy n="69" d="100"/>
        </p:scale>
        <p:origin x="-53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963F-A8CC-4983-895B-8B14646D39DF}" type="datetimeFigureOut">
              <a:rPr lang="th-TH" smtClean="0"/>
              <a:pPr/>
              <a:t>01/04/55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5783-82F5-49AB-8B0A-E3AEB12C4A4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>
    <p:pull dir="d"/>
    <p:sndAc>
      <p:stSnd>
        <p:snd r:embed="rId1" name="camera.wav" builtIn="1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963F-A8CC-4983-895B-8B14646D39DF}" type="datetimeFigureOut">
              <a:rPr lang="th-TH" smtClean="0"/>
              <a:pPr/>
              <a:t>01/04/55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5783-82F5-49AB-8B0A-E3AEB12C4A4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>
    <p:pull dir="d"/>
    <p:sndAc>
      <p:stSnd>
        <p:snd r:embed="rId1" name="camera.wav" builtIn="1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963F-A8CC-4983-895B-8B14646D39DF}" type="datetimeFigureOut">
              <a:rPr lang="th-TH" smtClean="0"/>
              <a:pPr/>
              <a:t>01/04/55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5783-82F5-49AB-8B0A-E3AEB12C4A4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>
    <p:pull dir="d"/>
    <p:sndAc>
      <p:stSnd>
        <p:snd r:embed="rId1" name="camera.wav" builtIn="1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963F-A8CC-4983-895B-8B14646D39DF}" type="datetimeFigureOut">
              <a:rPr lang="th-TH" smtClean="0"/>
              <a:pPr/>
              <a:t>01/04/55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5783-82F5-49AB-8B0A-E3AEB12C4A4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>
    <p:pull dir="d"/>
    <p:sndAc>
      <p:stSnd>
        <p:snd r:embed="rId1" name="camera.wav" builtIn="1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963F-A8CC-4983-895B-8B14646D39DF}" type="datetimeFigureOut">
              <a:rPr lang="th-TH" smtClean="0"/>
              <a:pPr/>
              <a:t>01/04/55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5783-82F5-49AB-8B0A-E3AEB12C4A4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>
    <p:pull dir="d"/>
    <p:sndAc>
      <p:stSnd>
        <p:snd r:embed="rId1" name="camera.wav" builtIn="1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963F-A8CC-4983-895B-8B14646D39DF}" type="datetimeFigureOut">
              <a:rPr lang="th-TH" smtClean="0"/>
              <a:pPr/>
              <a:t>01/04/55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5783-82F5-49AB-8B0A-E3AEB12C4A4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>
    <p:pull dir="d"/>
    <p:sndAc>
      <p:stSnd>
        <p:snd r:embed="rId1" name="camera.wav" builtIn="1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963F-A8CC-4983-895B-8B14646D39DF}" type="datetimeFigureOut">
              <a:rPr lang="th-TH" smtClean="0"/>
              <a:pPr/>
              <a:t>01/04/55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5783-82F5-49AB-8B0A-E3AEB12C4A4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>
    <p:pull dir="d"/>
    <p:sndAc>
      <p:stSnd>
        <p:snd r:embed="rId1" name="camera.wav" builtIn="1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963F-A8CC-4983-895B-8B14646D39DF}" type="datetimeFigureOut">
              <a:rPr lang="th-TH" smtClean="0"/>
              <a:pPr/>
              <a:t>01/04/55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5783-82F5-49AB-8B0A-E3AEB12C4A4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>
    <p:pull dir="d"/>
    <p:sndAc>
      <p:stSnd>
        <p:snd r:embed="rId1" name="camera.wav" builtIn="1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963F-A8CC-4983-895B-8B14646D39DF}" type="datetimeFigureOut">
              <a:rPr lang="th-TH" smtClean="0"/>
              <a:pPr/>
              <a:t>01/04/55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5783-82F5-49AB-8B0A-E3AEB12C4A4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>
    <p:pull dir="d"/>
    <p:sndAc>
      <p:stSnd>
        <p:snd r:embed="rId1" name="camera.wav" builtIn="1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963F-A8CC-4983-895B-8B14646D39DF}" type="datetimeFigureOut">
              <a:rPr lang="th-TH" smtClean="0"/>
              <a:pPr/>
              <a:t>01/04/55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5783-82F5-49AB-8B0A-E3AEB12C4A4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>
    <p:pull dir="d"/>
    <p:sndAc>
      <p:stSnd>
        <p:snd r:embed="rId1" name="camera.wav" builtIn="1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963F-A8CC-4983-895B-8B14646D39DF}" type="datetimeFigureOut">
              <a:rPr lang="th-TH" smtClean="0"/>
              <a:pPr/>
              <a:t>01/04/55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C5783-82F5-49AB-8B0A-E3AEB12C4A4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>
    <p:pull dir="d"/>
    <p:sndAc>
      <p:stSnd>
        <p:snd r:embed="rId1" name="camera.wav" builtIn="1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5B963F-A8CC-4983-895B-8B14646D39DF}" type="datetimeFigureOut">
              <a:rPr lang="th-TH" smtClean="0"/>
              <a:pPr/>
              <a:t>01/04/55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C5783-82F5-49AB-8B0A-E3AEB12C4A45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 dir="d"/>
    <p:sndAc>
      <p:stSnd>
        <p:snd r:embed="rId13" name="camera.wav" builtIn="1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142976" y="1857364"/>
            <a:ext cx="7772400" cy="1470025"/>
          </a:xfrm>
        </p:spPr>
        <p:txBody>
          <a:bodyPr>
            <a:normAutofit/>
          </a:bodyPr>
          <a:lstStyle/>
          <a:p>
            <a:r>
              <a:rPr lang="th-TH" b="1" i="1" dirty="0" smtClean="0">
                <a:solidFill>
                  <a:srgbClr val="FF0066"/>
                </a:solidFill>
                <a:latin typeface="Comic Sans MS" pitchFamily="66" charset="0"/>
              </a:rPr>
              <a:t>การศึกษาบริบทชุมชนบ้านนาโสก</a:t>
            </a:r>
            <a:br>
              <a:rPr lang="th-TH" b="1" i="1" dirty="0" smtClean="0">
                <a:solidFill>
                  <a:srgbClr val="FF0066"/>
                </a:solidFill>
                <a:latin typeface="Comic Sans MS" pitchFamily="66" charset="0"/>
              </a:rPr>
            </a:br>
            <a:r>
              <a:rPr lang="en-US" b="1" dirty="0" smtClean="0">
                <a:solidFill>
                  <a:srgbClr val="FF0066"/>
                </a:solidFill>
                <a:latin typeface="Comic Sans MS" pitchFamily="66" charset="0"/>
              </a:rPr>
              <a:t>Community study</a:t>
            </a:r>
            <a:endParaRPr lang="th-TH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4" name="ชื่อเรื่องรอง 3"/>
          <p:cNvSpPr>
            <a:spLocks noGrp="1"/>
          </p:cNvSpPr>
          <p:nvPr>
            <p:ph type="subTitle" idx="1"/>
          </p:nvPr>
        </p:nvSpPr>
        <p:spPr>
          <a:xfrm>
            <a:off x="1928794" y="2857496"/>
            <a:ext cx="6400800" cy="2786082"/>
          </a:xfrm>
        </p:spPr>
        <p:txBody>
          <a:bodyPr/>
          <a:lstStyle/>
          <a:p>
            <a:endParaRPr lang="th-TH" dirty="0" smtClean="0"/>
          </a:p>
          <a:p>
            <a:endParaRPr lang="th-TH" dirty="0" smtClean="0"/>
          </a:p>
          <a:p>
            <a:r>
              <a:rPr lang="en-US" sz="4000" b="1" dirty="0" smtClean="0">
                <a:solidFill>
                  <a:srgbClr val="FF0066"/>
                </a:solidFill>
                <a:latin typeface="Comic Sans MS" pitchFamily="66" charset="0"/>
              </a:rPr>
              <a:t>PINK LADY TEAM</a:t>
            </a:r>
            <a:endParaRPr lang="th-TH" sz="4000" b="1" dirty="0" smtClean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571736" y="428604"/>
            <a:ext cx="3786214" cy="733446"/>
          </a:xfrm>
        </p:spPr>
        <p:txBody>
          <a:bodyPr>
            <a:noAutofit/>
          </a:bodyPr>
          <a:lstStyle/>
          <a:p>
            <a:pPr algn="ctr"/>
            <a:r>
              <a:rPr lang="th-TH" sz="4400" b="1" i="1" u="sng" dirty="0" smtClean="0">
                <a:solidFill>
                  <a:srgbClr val="FF0000"/>
                </a:solidFill>
              </a:rPr>
              <a:t>เสนอ</a:t>
            </a:r>
            <a:endParaRPr lang="th-TH" sz="4400" b="1" i="1" u="sng" dirty="0">
              <a:solidFill>
                <a:srgbClr val="FF0000"/>
              </a:solidFill>
            </a:endParaRPr>
          </a:p>
        </p:txBody>
      </p:sp>
      <p:pic>
        <p:nvPicPr>
          <p:cNvPr id="6" name="ตัวยึดเนื้อหา 5" descr="IMG_3332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2000232" y="1500174"/>
            <a:ext cx="5111750" cy="3833813"/>
          </a:xfrm>
        </p:spPr>
      </p:pic>
      <p:sp>
        <p:nvSpPr>
          <p:cNvPr id="5" name="ตัวยึดข้อความ 4"/>
          <p:cNvSpPr>
            <a:spLocks noGrp="1"/>
          </p:cNvSpPr>
          <p:nvPr>
            <p:ph type="body" sz="half" idx="2"/>
          </p:nvPr>
        </p:nvSpPr>
        <p:spPr>
          <a:xfrm>
            <a:off x="2000232" y="5572140"/>
            <a:ext cx="5143536" cy="642942"/>
          </a:xfrm>
        </p:spPr>
        <p:txBody>
          <a:bodyPr>
            <a:noAutofit/>
          </a:bodyPr>
          <a:lstStyle/>
          <a:p>
            <a:pPr algn="ctr"/>
            <a:r>
              <a:rPr lang="th-TH" sz="4400" b="1" i="1" u="sng" dirty="0" smtClean="0">
                <a:solidFill>
                  <a:srgbClr val="FF0000"/>
                </a:solidFill>
              </a:rPr>
              <a:t>อาจารย์ ทิวากร เหล่าลือชา</a:t>
            </a:r>
            <a:endParaRPr lang="th-TH" sz="4400" b="1" i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428596" y="5715000"/>
            <a:ext cx="8229600" cy="1143000"/>
          </a:xfrm>
        </p:spPr>
        <p:txBody>
          <a:bodyPr>
            <a:normAutofit/>
          </a:bodyPr>
          <a:lstStyle/>
          <a:p>
            <a:r>
              <a:rPr lang="th-TH" sz="6600" b="1" i="1" dirty="0" smtClean="0">
                <a:solidFill>
                  <a:srgbClr val="FF0066"/>
                </a:solidFill>
              </a:rPr>
              <a:t>สมาชิกกลุ่ม</a:t>
            </a:r>
            <a:endParaRPr lang="th-TH" sz="6600" b="1" i="1" dirty="0">
              <a:solidFill>
                <a:srgbClr val="FF0066"/>
              </a:solidFill>
            </a:endParaRP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idx="1"/>
          </p:nvPr>
        </p:nvSpPr>
        <p:spPr>
          <a:xfrm flipV="1">
            <a:off x="500034" y="6500833"/>
            <a:ext cx="8429684" cy="4571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th-TH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ชื่อเรื่อง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i="1" dirty="0" smtClean="0">
                <a:solidFill>
                  <a:srgbClr val="FF0066"/>
                </a:solidFill>
              </a:rPr>
              <a:t>คุณบัวลอย	วงษ์ศรีลา</a:t>
            </a:r>
            <a:endParaRPr lang="th-TH" b="1" i="1" dirty="0">
              <a:solidFill>
                <a:srgbClr val="FF0066"/>
              </a:solidFill>
            </a:endParaRPr>
          </a:p>
        </p:txBody>
      </p:sp>
      <p:pic>
        <p:nvPicPr>
          <p:cNvPr id="12" name="ตัวยึดเนื้อหา 11" descr="IMG_3490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 rot="420785">
            <a:off x="762843" y="1697644"/>
            <a:ext cx="3475782" cy="3934847"/>
          </a:xfrm>
        </p:spPr>
      </p:pic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4429124" y="1643050"/>
            <a:ext cx="4352956" cy="4525963"/>
          </a:xfrm>
        </p:spPr>
        <p:txBody>
          <a:bodyPr/>
          <a:lstStyle/>
          <a:p>
            <a:endParaRPr lang="th-TH" dirty="0" smtClean="0"/>
          </a:p>
          <a:p>
            <a:endParaRPr lang="th-TH" dirty="0" smtClean="0"/>
          </a:p>
          <a:p>
            <a:pPr>
              <a:buNone/>
            </a:pPr>
            <a:endParaRPr lang="th-TH" dirty="0" smtClean="0"/>
          </a:p>
          <a:p>
            <a:r>
              <a:rPr lang="th-TH" sz="3400" b="1" i="1" dirty="0" smtClean="0">
                <a:solidFill>
                  <a:srgbClr val="FF0066"/>
                </a:solidFill>
              </a:rPr>
              <a:t>ทำหน้าที่ สำรวจแผนที่เดินดิน</a:t>
            </a:r>
            <a:endParaRPr lang="th-TH" sz="3400" b="1" i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i="1" dirty="0" smtClean="0">
                <a:solidFill>
                  <a:srgbClr val="FF0066"/>
                </a:solidFill>
              </a:rPr>
              <a:t>คุณวิภาพร	บุรัตน์</a:t>
            </a:r>
            <a:endParaRPr lang="th-TH" b="1" i="1" dirty="0">
              <a:solidFill>
                <a:srgbClr val="FF0066"/>
              </a:solidFill>
            </a:endParaRPr>
          </a:p>
        </p:txBody>
      </p:sp>
      <p:pic>
        <p:nvPicPr>
          <p:cNvPr id="5" name="ตัวยึดเนื้อหา 4" descr="IMG_3438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 rot="618842">
            <a:off x="969154" y="1666511"/>
            <a:ext cx="3375952" cy="3657643"/>
          </a:xfrm>
        </p:spPr>
      </p:pic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endParaRPr lang="th-TH" dirty="0" smtClean="0"/>
          </a:p>
          <a:p>
            <a:pPr>
              <a:buNone/>
            </a:pPr>
            <a:endParaRPr lang="th-TH" dirty="0" smtClean="0"/>
          </a:p>
          <a:p>
            <a:pPr>
              <a:buNone/>
            </a:pPr>
            <a:endParaRPr lang="th-TH" dirty="0" smtClean="0"/>
          </a:p>
          <a:p>
            <a:r>
              <a:rPr lang="th-TH" sz="3200" b="1" i="1" dirty="0" smtClean="0">
                <a:solidFill>
                  <a:srgbClr val="FF0066"/>
                </a:solidFill>
              </a:rPr>
              <a:t>ทำหน้าที่ สำรวจผังเครือญาติ</a:t>
            </a:r>
            <a:endParaRPr lang="th-TH" sz="3200" b="1" i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i="1" dirty="0" smtClean="0">
                <a:solidFill>
                  <a:srgbClr val="FF0066"/>
                </a:solidFill>
              </a:rPr>
              <a:t>คุณชัยกมล	</a:t>
            </a:r>
            <a:r>
              <a:rPr lang="th-TH" b="1" i="1" dirty="0" err="1" smtClean="0">
                <a:solidFill>
                  <a:srgbClr val="FF0066"/>
                </a:solidFill>
              </a:rPr>
              <a:t>วรรณ</a:t>
            </a:r>
            <a:r>
              <a:rPr lang="th-TH" b="1" i="1" dirty="0" smtClean="0">
                <a:solidFill>
                  <a:srgbClr val="FF0066"/>
                </a:solidFill>
              </a:rPr>
              <a:t>โนนาม</a:t>
            </a:r>
            <a:endParaRPr lang="th-TH" b="1" i="1" dirty="0">
              <a:solidFill>
                <a:srgbClr val="FF0066"/>
              </a:solidFill>
            </a:endParaRPr>
          </a:p>
        </p:txBody>
      </p:sp>
      <p:pic>
        <p:nvPicPr>
          <p:cNvPr id="5" name="ตัวยึดเนื้อหา 4" descr="IMG_3427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 rot="697063">
            <a:off x="919922" y="1597304"/>
            <a:ext cx="3119390" cy="3780001"/>
          </a:xfrm>
        </p:spPr>
      </p:pic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143372" y="1571612"/>
            <a:ext cx="4500594" cy="4525963"/>
          </a:xfrm>
        </p:spPr>
        <p:txBody>
          <a:bodyPr/>
          <a:lstStyle/>
          <a:p>
            <a:endParaRPr lang="th-TH" dirty="0" smtClean="0"/>
          </a:p>
          <a:p>
            <a:endParaRPr lang="th-TH" dirty="0" smtClean="0"/>
          </a:p>
          <a:p>
            <a:pPr>
              <a:buNone/>
            </a:pPr>
            <a:endParaRPr lang="th-TH" dirty="0" smtClean="0"/>
          </a:p>
          <a:p>
            <a:r>
              <a:rPr lang="th-TH" sz="3200" b="1" i="1" dirty="0" smtClean="0">
                <a:solidFill>
                  <a:srgbClr val="FF0066"/>
                </a:solidFill>
              </a:rPr>
              <a:t>ทำหน้าที่ สำรวจโครงสร้างองค์กร</a:t>
            </a:r>
          </a:p>
          <a:p>
            <a:pPr>
              <a:buNone/>
            </a:pPr>
            <a:endParaRPr lang="th-TH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i="1" dirty="0" smtClean="0">
                <a:solidFill>
                  <a:srgbClr val="FF0066"/>
                </a:solidFill>
              </a:rPr>
              <a:t>คุณหนึ่งฤทัย    วังคะ</a:t>
            </a:r>
            <a:r>
              <a:rPr lang="th-TH" b="1" i="1" dirty="0" err="1" smtClean="0">
                <a:solidFill>
                  <a:srgbClr val="FF0066"/>
                </a:solidFill>
              </a:rPr>
              <a:t>ฮาต</a:t>
            </a:r>
            <a:endParaRPr lang="th-TH" b="1" i="1" dirty="0">
              <a:solidFill>
                <a:srgbClr val="FF0066"/>
              </a:solidFill>
            </a:endParaRPr>
          </a:p>
        </p:txBody>
      </p:sp>
      <p:pic>
        <p:nvPicPr>
          <p:cNvPr id="5" name="ตัวยึดเนื้อหา 4" descr="IMG_3305.JPG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 rot="506960">
            <a:off x="1048152" y="1885319"/>
            <a:ext cx="3193129" cy="3638098"/>
          </a:xfrm>
        </p:spPr>
      </p:pic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r>
              <a:rPr lang="th-TH" b="1" i="1" dirty="0" smtClean="0">
                <a:solidFill>
                  <a:srgbClr val="FF0066"/>
                </a:solidFill>
              </a:rPr>
              <a:t>ทำหน้าที่ สำรวจโครงสร้างองค์กร</a:t>
            </a:r>
            <a:endParaRPr lang="th-TH" b="1" i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i="1" dirty="0" smtClean="0">
                <a:solidFill>
                  <a:srgbClr val="FF0066"/>
                </a:solidFill>
              </a:rPr>
              <a:t>คุณภัทร</a:t>
            </a:r>
            <a:r>
              <a:rPr lang="th-TH" b="1" i="1" dirty="0" err="1" smtClean="0">
                <a:solidFill>
                  <a:srgbClr val="FF0066"/>
                </a:solidFill>
              </a:rPr>
              <a:t>นันท์</a:t>
            </a:r>
            <a:r>
              <a:rPr lang="th-TH" b="1" i="1" dirty="0" smtClean="0">
                <a:solidFill>
                  <a:srgbClr val="FF0066"/>
                </a:solidFill>
              </a:rPr>
              <a:t>   </a:t>
            </a:r>
            <a:r>
              <a:rPr lang="th-TH" b="1" i="1" dirty="0" err="1" smtClean="0">
                <a:solidFill>
                  <a:srgbClr val="FF0066"/>
                </a:solidFill>
              </a:rPr>
              <a:t>พูล</a:t>
            </a:r>
            <a:r>
              <a:rPr lang="th-TH" b="1" i="1" dirty="0" smtClean="0">
                <a:solidFill>
                  <a:srgbClr val="FF0066"/>
                </a:solidFill>
              </a:rPr>
              <a:t>สวัสดิ์</a:t>
            </a:r>
            <a:endParaRPr lang="th-TH" b="1" i="1" dirty="0">
              <a:solidFill>
                <a:srgbClr val="FF0066"/>
              </a:solidFill>
            </a:endParaRPr>
          </a:p>
        </p:txBody>
      </p:sp>
      <p:pic>
        <p:nvPicPr>
          <p:cNvPr id="5" name="ตัวยึดเนื้อหา 4" descr="IMG_3374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 rot="599710">
            <a:off x="661543" y="2002725"/>
            <a:ext cx="3206122" cy="3478383"/>
          </a:xfrm>
        </p:spPr>
      </p:pic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071934" y="1643050"/>
            <a:ext cx="4714908" cy="4525963"/>
          </a:xfrm>
        </p:spPr>
        <p:txBody>
          <a:bodyPr/>
          <a:lstStyle/>
          <a:p>
            <a:endParaRPr lang="th-TH" dirty="0" smtClean="0"/>
          </a:p>
          <a:p>
            <a:endParaRPr lang="th-TH" dirty="0" smtClean="0"/>
          </a:p>
          <a:p>
            <a:endParaRPr lang="th-TH" sz="3200" dirty="0" smtClean="0"/>
          </a:p>
          <a:p>
            <a:r>
              <a:rPr lang="th-TH" sz="3200" b="1" i="1" dirty="0" smtClean="0">
                <a:solidFill>
                  <a:srgbClr val="FF0066"/>
                </a:solidFill>
              </a:rPr>
              <a:t>ทำหน้าที่ สำรวจระบบสุขภาพชุมชน</a:t>
            </a:r>
            <a:endParaRPr lang="th-TH" sz="3200" b="1" i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i="1" dirty="0" smtClean="0">
                <a:solidFill>
                  <a:srgbClr val="FF0066"/>
                </a:solidFill>
              </a:rPr>
              <a:t>คุณวัชรา</a:t>
            </a:r>
            <a:r>
              <a:rPr lang="th-TH" b="1" i="1" dirty="0" err="1" smtClean="0">
                <a:solidFill>
                  <a:srgbClr val="FF0066"/>
                </a:solidFill>
              </a:rPr>
              <a:t>ภรณ์</a:t>
            </a:r>
            <a:r>
              <a:rPr lang="th-TH" b="1" i="1" dirty="0" smtClean="0">
                <a:solidFill>
                  <a:srgbClr val="FF0066"/>
                </a:solidFill>
              </a:rPr>
              <a:t>    อันฤาชัย</a:t>
            </a:r>
            <a:endParaRPr lang="th-TH" b="1" i="1" dirty="0">
              <a:solidFill>
                <a:srgbClr val="FF0066"/>
              </a:solidFill>
            </a:endParaRPr>
          </a:p>
        </p:txBody>
      </p:sp>
      <p:pic>
        <p:nvPicPr>
          <p:cNvPr id="5" name="ตัวยึดเนื้อหา 4" descr="IMG_3432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 rot="484570">
            <a:off x="755155" y="1787031"/>
            <a:ext cx="3339731" cy="3867673"/>
          </a:xfrm>
        </p:spPr>
      </p:pic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214810" y="1643050"/>
            <a:ext cx="4714908" cy="4525963"/>
          </a:xfrm>
        </p:spPr>
        <p:txBody>
          <a:bodyPr/>
          <a:lstStyle/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r>
              <a:rPr lang="th-TH" sz="3200" b="1" i="1" dirty="0" smtClean="0">
                <a:solidFill>
                  <a:srgbClr val="FF0066"/>
                </a:solidFill>
              </a:rPr>
              <a:t>ทำหน้าที่ สำรวจระบบสุขภาพชุมชน</a:t>
            </a:r>
            <a:endParaRPr lang="th-TH" sz="3200" b="1" i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i="1" dirty="0" smtClean="0">
                <a:solidFill>
                  <a:srgbClr val="FF0066"/>
                </a:solidFill>
              </a:rPr>
              <a:t>คุณ</a:t>
            </a:r>
            <a:r>
              <a:rPr lang="th-TH" b="1" i="1" dirty="0" err="1" smtClean="0">
                <a:solidFill>
                  <a:srgbClr val="FF0066"/>
                </a:solidFill>
              </a:rPr>
              <a:t>วราภรณ์</a:t>
            </a:r>
            <a:r>
              <a:rPr lang="th-TH" b="1" i="1" dirty="0" smtClean="0">
                <a:solidFill>
                  <a:srgbClr val="FF0066"/>
                </a:solidFill>
              </a:rPr>
              <a:t>	  รูปดี</a:t>
            </a:r>
            <a:endParaRPr lang="th-TH" b="1" i="1" dirty="0">
              <a:solidFill>
                <a:srgbClr val="FF0066"/>
              </a:solidFill>
            </a:endParaRPr>
          </a:p>
        </p:txBody>
      </p:sp>
      <p:pic>
        <p:nvPicPr>
          <p:cNvPr id="5" name="ตัวยึดเนื้อหา 4" descr="IMG_1914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 rot="831887">
            <a:off x="1072843" y="1844671"/>
            <a:ext cx="3287619" cy="3391781"/>
          </a:xfrm>
        </p:spPr>
      </p:pic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endParaRPr lang="th-TH" dirty="0" smtClean="0"/>
          </a:p>
          <a:p>
            <a:pPr>
              <a:buNone/>
            </a:pPr>
            <a:endParaRPr lang="th-TH" dirty="0" smtClean="0"/>
          </a:p>
          <a:p>
            <a:pPr>
              <a:buNone/>
            </a:pPr>
            <a:endParaRPr lang="th-TH" dirty="0" smtClean="0"/>
          </a:p>
          <a:p>
            <a:r>
              <a:rPr lang="th-TH" sz="3200" b="1" i="1" dirty="0" smtClean="0">
                <a:solidFill>
                  <a:srgbClr val="FF0066"/>
                </a:solidFill>
              </a:rPr>
              <a:t>ทำหน้าที่ สำรวจปฏิทินชุมชน</a:t>
            </a:r>
            <a:endParaRPr lang="th-TH" sz="3200" b="1" i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i="1" dirty="0" smtClean="0">
                <a:solidFill>
                  <a:srgbClr val="FF0066"/>
                </a:solidFill>
              </a:rPr>
              <a:t>คุณมณีนุช   </a:t>
            </a:r>
            <a:r>
              <a:rPr lang="th-TH" b="1" i="1" dirty="0" err="1" smtClean="0">
                <a:solidFill>
                  <a:srgbClr val="FF0066"/>
                </a:solidFill>
              </a:rPr>
              <a:t>ศิ</a:t>
            </a:r>
            <a:r>
              <a:rPr lang="th-TH" b="1" i="1" dirty="0" smtClean="0">
                <a:solidFill>
                  <a:srgbClr val="FF0066"/>
                </a:solidFill>
              </a:rPr>
              <a:t>ริภูธร</a:t>
            </a:r>
            <a:endParaRPr lang="th-TH" b="1" i="1" dirty="0">
              <a:solidFill>
                <a:srgbClr val="FF0066"/>
              </a:solidFill>
            </a:endParaRPr>
          </a:p>
        </p:txBody>
      </p:sp>
      <p:pic>
        <p:nvPicPr>
          <p:cNvPr id="5" name="ตัวยึดเนื้อหา 4" descr="IMG_3610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 rot="860693">
            <a:off x="1110910" y="1748386"/>
            <a:ext cx="3477650" cy="3663439"/>
          </a:xfrm>
        </p:spPr>
      </p:pic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r>
              <a:rPr lang="th-TH" sz="3200" b="1" i="1" dirty="0" smtClean="0">
                <a:solidFill>
                  <a:srgbClr val="FF0066"/>
                </a:solidFill>
              </a:rPr>
              <a:t>ทำหน้าที่ สำรวจปฏิทินชุมชน</a:t>
            </a:r>
          </a:p>
        </p:txBody>
      </p:sp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i="1" dirty="0" err="1" smtClean="0">
                <a:solidFill>
                  <a:srgbClr val="FF0066"/>
                </a:solidFill>
              </a:rPr>
              <a:t>คุณมนัญญา</a:t>
            </a:r>
            <a:r>
              <a:rPr lang="th-TH" b="1" i="1" dirty="0" smtClean="0">
                <a:solidFill>
                  <a:srgbClr val="FF0066"/>
                </a:solidFill>
              </a:rPr>
              <a:t>  ม่วงสมมุข</a:t>
            </a:r>
            <a:endParaRPr lang="th-TH" b="1" i="1" dirty="0">
              <a:solidFill>
                <a:srgbClr val="FF0066"/>
              </a:solidFill>
            </a:endParaRPr>
          </a:p>
        </p:txBody>
      </p:sp>
      <p:pic>
        <p:nvPicPr>
          <p:cNvPr id="5" name="ตัวยึดเนื้อหา 4" descr="IMG_1929.JPG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 rot="1073939">
            <a:off x="1263672" y="1699599"/>
            <a:ext cx="3263054" cy="3623691"/>
          </a:xfrm>
        </p:spPr>
      </p:pic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r>
              <a:rPr lang="th-TH" sz="3000" b="1" i="1" dirty="0" smtClean="0">
                <a:solidFill>
                  <a:srgbClr val="FF0066"/>
                </a:solidFill>
              </a:rPr>
              <a:t>ทำหน้าที่ สำรวจประวัติศาสตร์ชุมชน</a:t>
            </a:r>
          </a:p>
        </p:txBody>
      </p:sp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i="1" dirty="0" smtClean="0">
                <a:solidFill>
                  <a:srgbClr val="FF0066"/>
                </a:solidFill>
              </a:rPr>
              <a:t>คุณไพริน	ยืนยง</a:t>
            </a:r>
            <a:endParaRPr lang="th-TH" b="1" i="1" dirty="0">
              <a:solidFill>
                <a:srgbClr val="FF0066"/>
              </a:solidFill>
            </a:endParaRPr>
          </a:p>
        </p:txBody>
      </p:sp>
      <p:pic>
        <p:nvPicPr>
          <p:cNvPr id="5" name="ตัวยึดเนื้อหา 4" descr="DSCF22391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 rot="577043">
            <a:off x="988874" y="1623236"/>
            <a:ext cx="3163526" cy="4039783"/>
          </a:xfrm>
        </p:spPr>
      </p:pic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r>
              <a:rPr lang="th-TH" sz="3200" b="1" i="1" dirty="0" smtClean="0">
                <a:solidFill>
                  <a:srgbClr val="FF0066"/>
                </a:solidFill>
              </a:rPr>
              <a:t>ทำหน้าที่ สำรวจประวัติวีชิตบุคคลที่น่าสนใจ</a:t>
            </a:r>
          </a:p>
        </p:txBody>
      </p:sp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ยึดข้อความ 4"/>
          <p:cNvSpPr>
            <a:spLocks noGrp="1"/>
          </p:cNvSpPr>
          <p:nvPr>
            <p:ph type="body" idx="1"/>
          </p:nvPr>
        </p:nvSpPr>
        <p:spPr>
          <a:xfrm>
            <a:off x="500034" y="571480"/>
            <a:ext cx="4040188" cy="639762"/>
          </a:xfrm>
        </p:spPr>
        <p:txBody>
          <a:bodyPr>
            <a:noAutofit/>
          </a:bodyPr>
          <a:lstStyle/>
          <a:p>
            <a:pPr algn="ctr"/>
            <a:r>
              <a:rPr lang="th-TH" sz="3600" i="1" u="sng" dirty="0" smtClean="0">
                <a:solidFill>
                  <a:srgbClr val="FF0066"/>
                </a:solidFill>
              </a:rPr>
              <a:t>ขณะหาข้อมูล</a:t>
            </a:r>
            <a:endParaRPr lang="th-TH" sz="3600" i="1" u="sng" dirty="0">
              <a:solidFill>
                <a:srgbClr val="FF0066"/>
              </a:solidFill>
            </a:endParaRPr>
          </a:p>
        </p:txBody>
      </p:sp>
      <p:pic>
        <p:nvPicPr>
          <p:cNvPr id="9" name="ตัวยึดเนื้อหา 8" descr="485803_3378884464651_1045565632_33286666_1322165060_n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0" y="1428736"/>
            <a:ext cx="4535883" cy="5429264"/>
          </a:xfrm>
        </p:spPr>
      </p:pic>
      <p:sp>
        <p:nvSpPr>
          <p:cNvPr id="7" name="ตัวยึดข้อความ 6"/>
          <p:cNvSpPr>
            <a:spLocks noGrp="1"/>
          </p:cNvSpPr>
          <p:nvPr>
            <p:ph type="body" sz="quarter" idx="3"/>
          </p:nvPr>
        </p:nvSpPr>
        <p:spPr>
          <a:xfrm>
            <a:off x="4643438" y="642918"/>
            <a:ext cx="4041775" cy="639762"/>
          </a:xfrm>
        </p:spPr>
        <p:txBody>
          <a:bodyPr>
            <a:noAutofit/>
          </a:bodyPr>
          <a:lstStyle/>
          <a:p>
            <a:pPr algn="ctr"/>
            <a:r>
              <a:rPr lang="th-TH" sz="3600" i="1" u="sng" dirty="0" smtClean="0">
                <a:solidFill>
                  <a:srgbClr val="FF0066"/>
                </a:solidFill>
              </a:rPr>
              <a:t>สรุปข้อมูล</a:t>
            </a:r>
            <a:endParaRPr lang="th-TH" sz="3600" i="1" u="sng" dirty="0">
              <a:solidFill>
                <a:srgbClr val="FF0066"/>
              </a:solidFill>
            </a:endParaRPr>
          </a:p>
        </p:txBody>
      </p:sp>
      <p:pic>
        <p:nvPicPr>
          <p:cNvPr id="11" name="ตัวยึดเนื้อหา 10" descr="IMG_3441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4572001" y="1428736"/>
            <a:ext cx="4572000" cy="5429263"/>
          </a:xfr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/>
          <a:lstStyle/>
          <a:p>
            <a:r>
              <a:rPr lang="th-TH" b="1" i="1" u="sng" dirty="0" smtClean="0">
                <a:solidFill>
                  <a:srgbClr val="FF0066"/>
                </a:solidFill>
              </a:rPr>
              <a:t>ประวัติศาสตร์ชุมชน</a:t>
            </a:r>
            <a:endParaRPr lang="th-TH" b="1" i="1" u="sng" dirty="0">
              <a:solidFill>
                <a:srgbClr val="FF0066"/>
              </a:solidFill>
            </a:endParaRPr>
          </a:p>
        </p:txBody>
      </p:sp>
      <p:pic>
        <p:nvPicPr>
          <p:cNvPr id="4" name="ตัวยึดเนื้อหา 3" descr="IMG_3532_resize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85786" y="1357298"/>
            <a:ext cx="7715304" cy="5286412"/>
          </a:xfr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i="1" u="sng" dirty="0" smtClean="0">
                <a:solidFill>
                  <a:srgbClr val="FF0000"/>
                </a:solidFill>
              </a:rPr>
              <a:t>คอมมิวนิสต์ (</a:t>
            </a:r>
            <a:r>
              <a:rPr lang="en-US" b="1" i="1" u="sng" dirty="0" smtClean="0">
                <a:solidFill>
                  <a:srgbClr val="FF0000"/>
                </a:solidFill>
              </a:rPr>
              <a:t> </a:t>
            </a:r>
            <a:r>
              <a:rPr lang="th-TH" b="1" i="1" u="sng" dirty="0" smtClean="0">
                <a:solidFill>
                  <a:srgbClr val="FF0000"/>
                </a:solidFill>
              </a:rPr>
              <a:t>พ.ศ. </a:t>
            </a:r>
            <a:r>
              <a:rPr lang="en-US" sz="3600" b="1" i="1" u="sng" dirty="0" smtClean="0">
                <a:solidFill>
                  <a:srgbClr val="FF0000"/>
                </a:solidFill>
              </a:rPr>
              <a:t>2515</a:t>
            </a:r>
            <a:r>
              <a:rPr lang="th-TH" b="1" i="1" u="sng" dirty="0" smtClean="0">
                <a:solidFill>
                  <a:srgbClr val="FF0000"/>
                </a:solidFill>
              </a:rPr>
              <a:t>)</a:t>
            </a:r>
            <a:endParaRPr lang="th-TH" b="1" i="1" u="sng" dirty="0">
              <a:solidFill>
                <a:srgbClr val="FF0000"/>
              </a:solidFill>
            </a:endParaRPr>
          </a:p>
        </p:txBody>
      </p:sp>
      <p:pic>
        <p:nvPicPr>
          <p:cNvPr id="7" name="ตัวยึดเนื้อหา 6" descr="imagesCAC39R87.jpg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 rot="881656">
            <a:off x="953080" y="3916478"/>
            <a:ext cx="3071834" cy="2133602"/>
          </a:xfrm>
        </p:spPr>
      </p:pic>
      <p:pic>
        <p:nvPicPr>
          <p:cNvPr id="8" name="ตัวยึดเนื้อหา 7" descr="imagesCAF02QN1.jpg"/>
          <p:cNvPicPr>
            <a:picLocks noGrp="1" noChangeAspect="1"/>
          </p:cNvPicPr>
          <p:nvPr>
            <p:ph sz="half" idx="2"/>
          </p:nvPr>
        </p:nvPicPr>
        <p:blipFill>
          <a:blip r:embed="rId5"/>
          <a:stretch>
            <a:fillRect/>
          </a:stretch>
        </p:blipFill>
        <p:spPr>
          <a:xfrm rot="20540299">
            <a:off x="5327136" y="3900745"/>
            <a:ext cx="2971800" cy="2143140"/>
          </a:xfrm>
        </p:spPr>
      </p:pic>
      <p:pic>
        <p:nvPicPr>
          <p:cNvPr id="9" name="รูปภาพ 8" descr="imagesCACRLVQ9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701543">
            <a:off x="5143504" y="1285860"/>
            <a:ext cx="2890840" cy="2357454"/>
          </a:xfrm>
          <a:prstGeom prst="rect">
            <a:avLst/>
          </a:prstGeom>
        </p:spPr>
      </p:pic>
      <p:pic>
        <p:nvPicPr>
          <p:cNvPr id="10" name="รูปภาพ 9" descr="imagesCA811QGF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76379">
            <a:off x="1214414" y="1214422"/>
            <a:ext cx="2928958" cy="2357454"/>
          </a:xfrm>
          <a:prstGeom prst="rect">
            <a:avLst/>
          </a:prstGeo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ตัวยึดข้อความ 7"/>
          <p:cNvSpPr>
            <a:spLocks noGrp="1"/>
          </p:cNvSpPr>
          <p:nvPr>
            <p:ph type="body" idx="1"/>
          </p:nvPr>
        </p:nvSpPr>
        <p:spPr>
          <a:xfrm>
            <a:off x="357158" y="714356"/>
            <a:ext cx="4040188" cy="639762"/>
          </a:xfrm>
        </p:spPr>
        <p:txBody>
          <a:bodyPr>
            <a:noAutofit/>
          </a:bodyPr>
          <a:lstStyle/>
          <a:p>
            <a:pPr algn="ctr"/>
            <a:r>
              <a:rPr lang="th-TH" sz="3600" i="1" u="sng" dirty="0" smtClean="0">
                <a:solidFill>
                  <a:srgbClr val="FF0066"/>
                </a:solidFill>
              </a:rPr>
              <a:t>ขณะลงพื้นที่</a:t>
            </a:r>
            <a:endParaRPr lang="th-TH" sz="3600" i="1" u="sng" dirty="0">
              <a:solidFill>
                <a:srgbClr val="FF0066"/>
              </a:solidFill>
            </a:endParaRPr>
          </a:p>
        </p:txBody>
      </p:sp>
      <p:pic>
        <p:nvPicPr>
          <p:cNvPr id="12" name="ตัวยึดเนื้อหา 11" descr="IMG_338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0" y="1643050"/>
            <a:ext cx="4643438" cy="5214950"/>
          </a:xfrm>
        </p:spPr>
      </p:pic>
      <p:sp>
        <p:nvSpPr>
          <p:cNvPr id="10" name="ตัวยึดข้อความ 9"/>
          <p:cNvSpPr>
            <a:spLocks noGrp="1"/>
          </p:cNvSpPr>
          <p:nvPr>
            <p:ph type="body" sz="quarter" idx="3"/>
          </p:nvPr>
        </p:nvSpPr>
        <p:spPr>
          <a:xfrm>
            <a:off x="4714876" y="714356"/>
            <a:ext cx="4041775" cy="639762"/>
          </a:xfrm>
        </p:spPr>
        <p:txBody>
          <a:bodyPr>
            <a:noAutofit/>
          </a:bodyPr>
          <a:lstStyle/>
          <a:p>
            <a:pPr algn="ctr"/>
            <a:r>
              <a:rPr lang="th-TH" sz="3600" i="1" u="sng" dirty="0" smtClean="0">
                <a:solidFill>
                  <a:srgbClr val="FF0066"/>
                </a:solidFill>
              </a:rPr>
              <a:t>หลังจากลงพื้นที่</a:t>
            </a:r>
            <a:endParaRPr lang="th-TH" sz="3600" i="1" u="sng" dirty="0">
              <a:solidFill>
                <a:srgbClr val="FF0066"/>
              </a:solidFill>
            </a:endParaRPr>
          </a:p>
        </p:txBody>
      </p:sp>
      <p:pic>
        <p:nvPicPr>
          <p:cNvPr id="13" name="ตัวยึดเนื้อหา 12" descr="IMG_3461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4643438" y="1643050"/>
            <a:ext cx="4500562" cy="5214950"/>
          </a:xfr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r>
              <a:rPr lang="th-TH" b="1" i="1" u="sng" dirty="0" smtClean="0">
                <a:solidFill>
                  <a:srgbClr val="FF0066"/>
                </a:solidFill>
              </a:rPr>
              <a:t>แผนที่เดินดิน</a:t>
            </a:r>
            <a:endParaRPr lang="th-TH" b="1" i="1" u="sng" dirty="0">
              <a:solidFill>
                <a:srgbClr val="FF0066"/>
              </a:solidFill>
            </a:endParaRPr>
          </a:p>
        </p:txBody>
      </p:sp>
      <p:pic>
        <p:nvPicPr>
          <p:cNvPr id="4" name="ตัวยึดเนื้อหา 3" descr="IMG_3536_resize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85787" y="1285860"/>
            <a:ext cx="7715304" cy="5143535"/>
          </a:xfr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ยึดข้อความ 4"/>
          <p:cNvSpPr>
            <a:spLocks noGrp="1"/>
          </p:cNvSpPr>
          <p:nvPr>
            <p:ph type="body" idx="1"/>
          </p:nvPr>
        </p:nvSpPr>
        <p:spPr>
          <a:xfrm>
            <a:off x="428596" y="714356"/>
            <a:ext cx="4040188" cy="639762"/>
          </a:xfrm>
        </p:spPr>
        <p:txBody>
          <a:bodyPr>
            <a:noAutofit/>
          </a:bodyPr>
          <a:lstStyle/>
          <a:p>
            <a:pPr algn="ctr"/>
            <a:r>
              <a:rPr lang="th-TH" sz="3600" i="1" u="sng" dirty="0" smtClean="0">
                <a:solidFill>
                  <a:srgbClr val="FF0066"/>
                </a:solidFill>
              </a:rPr>
              <a:t>ขณะลงพื้นที่</a:t>
            </a:r>
            <a:endParaRPr lang="th-TH" sz="3600" i="1" u="sng" dirty="0">
              <a:solidFill>
                <a:srgbClr val="FF0066"/>
              </a:solidFill>
            </a:endParaRPr>
          </a:p>
        </p:txBody>
      </p:sp>
      <p:sp>
        <p:nvSpPr>
          <p:cNvPr id="7" name="ตัวยึดข้อความ 6"/>
          <p:cNvSpPr>
            <a:spLocks noGrp="1"/>
          </p:cNvSpPr>
          <p:nvPr>
            <p:ph type="body" sz="quarter" idx="3"/>
          </p:nvPr>
        </p:nvSpPr>
        <p:spPr>
          <a:xfrm>
            <a:off x="4643438" y="785794"/>
            <a:ext cx="4041775" cy="639762"/>
          </a:xfrm>
        </p:spPr>
        <p:txBody>
          <a:bodyPr>
            <a:noAutofit/>
          </a:bodyPr>
          <a:lstStyle/>
          <a:p>
            <a:pPr algn="ctr"/>
            <a:r>
              <a:rPr lang="th-TH" sz="3600" i="1" u="sng" dirty="0" smtClean="0">
                <a:solidFill>
                  <a:srgbClr val="FF0066"/>
                </a:solidFill>
              </a:rPr>
              <a:t>หลังจากลงพื้นที่</a:t>
            </a:r>
            <a:endParaRPr lang="th-TH" sz="3600" i="1" u="sng" dirty="0">
              <a:solidFill>
                <a:srgbClr val="FF0066"/>
              </a:solidFill>
            </a:endParaRPr>
          </a:p>
        </p:txBody>
      </p:sp>
      <p:pic>
        <p:nvPicPr>
          <p:cNvPr id="10" name="ตัวยึดเนื้อหา 9" descr="IMG_3483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572000" y="1785926"/>
            <a:ext cx="4572000" cy="5072074"/>
          </a:xfrm>
        </p:spPr>
      </p:pic>
      <p:pic>
        <p:nvPicPr>
          <p:cNvPr id="8" name="ตัวยึดเนื้อหา 7" descr="374376_3378875104417_1045565632_33286644_1701943706_n.jpg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0" y="1785926"/>
            <a:ext cx="4643438" cy="5072074"/>
          </a:xfr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i="1" u="sng" dirty="0" smtClean="0">
                <a:solidFill>
                  <a:srgbClr val="FF0066"/>
                </a:solidFill>
              </a:rPr>
              <a:t>ผังเครือญาตินายกเทศมนตรี ต.นาโสก</a:t>
            </a:r>
            <a:endParaRPr lang="th-TH" b="1" i="1" u="sng" dirty="0">
              <a:solidFill>
                <a:srgbClr val="FF0066"/>
              </a:solidFill>
            </a:endParaRPr>
          </a:p>
        </p:txBody>
      </p:sp>
      <p:pic>
        <p:nvPicPr>
          <p:cNvPr id="4" name="ตัวยึดเนื้อหา 3" descr="IMG_3534_resize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85786" y="1357298"/>
            <a:ext cx="7786742" cy="5214974"/>
          </a:xfr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>
          <a:xfrm rot="10800000" flipV="1">
            <a:off x="500034" y="571480"/>
            <a:ext cx="8229600" cy="642942"/>
          </a:xfrm>
        </p:spPr>
        <p:txBody>
          <a:bodyPr>
            <a:noAutofit/>
          </a:bodyPr>
          <a:lstStyle/>
          <a:p>
            <a:r>
              <a:rPr lang="th-TH" sz="3600" b="1" i="1" u="sng" dirty="0" smtClean="0">
                <a:solidFill>
                  <a:srgbClr val="FF0066"/>
                </a:solidFill>
              </a:rPr>
              <a:t>ผู้ใหญ่บ้านทั้ง </a:t>
            </a:r>
            <a:r>
              <a:rPr lang="en-US" sz="3600" b="1" i="1" u="sng" dirty="0" smtClean="0">
                <a:solidFill>
                  <a:srgbClr val="FF0066"/>
                </a:solidFill>
              </a:rPr>
              <a:t>4</a:t>
            </a:r>
            <a:endParaRPr lang="th-TH" sz="3600" b="1" i="1" u="sng" dirty="0">
              <a:solidFill>
                <a:srgbClr val="FF0066"/>
              </a:solidFill>
            </a:endParaRP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idx="1"/>
          </p:nvPr>
        </p:nvSpPr>
        <p:spPr>
          <a:xfrm>
            <a:off x="-357222" y="642918"/>
            <a:ext cx="4040188" cy="639762"/>
          </a:xfrm>
        </p:spPr>
        <p:txBody>
          <a:bodyPr>
            <a:noAutofit/>
          </a:bodyPr>
          <a:lstStyle/>
          <a:p>
            <a:pPr algn="ctr"/>
            <a:r>
              <a:rPr lang="th-TH" sz="3600" i="1" u="sng" dirty="0" smtClean="0">
                <a:solidFill>
                  <a:srgbClr val="FF0066"/>
                </a:solidFill>
              </a:rPr>
              <a:t>ขณะลงพื้นที่</a:t>
            </a:r>
            <a:endParaRPr lang="th-TH" sz="3600" i="1" u="sng" dirty="0">
              <a:solidFill>
                <a:srgbClr val="FF0066"/>
              </a:solidFill>
            </a:endParaRPr>
          </a:p>
        </p:txBody>
      </p:sp>
      <p:pic>
        <p:nvPicPr>
          <p:cNvPr id="9" name="ตัวยึดเนื้อหา 8" descr="IMG_337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0" y="1714488"/>
            <a:ext cx="3286116" cy="5143512"/>
          </a:xfrm>
        </p:spPr>
      </p:pic>
      <p:sp>
        <p:nvSpPr>
          <p:cNvPr id="7" name="ตัวยึดข้อความ 6"/>
          <p:cNvSpPr>
            <a:spLocks noGrp="1"/>
          </p:cNvSpPr>
          <p:nvPr>
            <p:ph type="body" sz="quarter" idx="3"/>
          </p:nvPr>
        </p:nvSpPr>
        <p:spPr>
          <a:xfrm>
            <a:off x="5429256" y="642918"/>
            <a:ext cx="4041775" cy="639762"/>
          </a:xfrm>
        </p:spPr>
        <p:txBody>
          <a:bodyPr>
            <a:noAutofit/>
          </a:bodyPr>
          <a:lstStyle/>
          <a:p>
            <a:pPr algn="ctr"/>
            <a:r>
              <a:rPr lang="th-TH" sz="3600" i="1" u="sng" dirty="0" smtClean="0">
                <a:solidFill>
                  <a:srgbClr val="FF0066"/>
                </a:solidFill>
              </a:rPr>
              <a:t>หลังจากลงพื้นที่</a:t>
            </a:r>
            <a:endParaRPr lang="th-TH" sz="3600" i="1" u="sng" dirty="0">
              <a:solidFill>
                <a:srgbClr val="FF0066"/>
              </a:solidFill>
            </a:endParaRPr>
          </a:p>
        </p:txBody>
      </p:sp>
      <p:pic>
        <p:nvPicPr>
          <p:cNvPr id="10" name="ตัวยึดเนื้อหา 9" descr="IMG_3428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6143605" y="1714488"/>
            <a:ext cx="3000395" cy="5143512"/>
          </a:xfrm>
        </p:spPr>
      </p:pic>
      <p:pic>
        <p:nvPicPr>
          <p:cNvPr id="11" name="รูปภาพ 10" descr="IMG_336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86116" y="1714488"/>
            <a:ext cx="2928958" cy="5143512"/>
          </a:xfrm>
          <a:prstGeom prst="rect">
            <a:avLst/>
          </a:prstGeo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/>
          <a:lstStyle/>
          <a:p>
            <a:r>
              <a:rPr lang="th-TH" b="1" i="1" u="sng" dirty="0" smtClean="0">
                <a:solidFill>
                  <a:srgbClr val="FF0066"/>
                </a:solidFill>
              </a:rPr>
              <a:t>โครงสร้างองค์กรชุมชน</a:t>
            </a:r>
            <a:endParaRPr lang="th-TH" b="1" i="1" u="sng" dirty="0">
              <a:solidFill>
                <a:srgbClr val="FF0066"/>
              </a:solidFill>
            </a:endParaRPr>
          </a:p>
        </p:txBody>
      </p:sp>
      <p:pic>
        <p:nvPicPr>
          <p:cNvPr id="7" name="ตัวยึดเนื้อหา 6" descr="IMG_3530_resize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85786" y="1071546"/>
            <a:ext cx="7786742" cy="5429288"/>
          </a:xfr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ยึดข้อความ 4"/>
          <p:cNvSpPr>
            <a:spLocks noGrp="1"/>
          </p:cNvSpPr>
          <p:nvPr>
            <p:ph type="body" idx="1"/>
          </p:nvPr>
        </p:nvSpPr>
        <p:spPr>
          <a:xfrm>
            <a:off x="500034" y="642918"/>
            <a:ext cx="4040188" cy="639762"/>
          </a:xfrm>
        </p:spPr>
        <p:txBody>
          <a:bodyPr>
            <a:noAutofit/>
          </a:bodyPr>
          <a:lstStyle/>
          <a:p>
            <a:pPr algn="ctr"/>
            <a:r>
              <a:rPr lang="th-TH" sz="3600" i="1" u="sng" dirty="0" smtClean="0">
                <a:solidFill>
                  <a:srgbClr val="FF0066"/>
                </a:solidFill>
              </a:rPr>
              <a:t>ขณะลงพื้นที่</a:t>
            </a:r>
            <a:endParaRPr lang="th-TH" sz="3600" i="1" u="sng" dirty="0">
              <a:solidFill>
                <a:srgbClr val="FF0066"/>
              </a:solidFill>
            </a:endParaRPr>
          </a:p>
        </p:txBody>
      </p:sp>
      <p:pic>
        <p:nvPicPr>
          <p:cNvPr id="9" name="ตัวยึดเนื้อหา 8" descr="IMG_337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0" y="1500174"/>
            <a:ext cx="3000364" cy="5357826"/>
          </a:xfrm>
        </p:spPr>
      </p:pic>
      <p:sp>
        <p:nvSpPr>
          <p:cNvPr id="7" name="ตัวยึดข้อความ 6"/>
          <p:cNvSpPr>
            <a:spLocks noGrp="1"/>
          </p:cNvSpPr>
          <p:nvPr>
            <p:ph type="body" sz="quarter" idx="3"/>
          </p:nvPr>
        </p:nvSpPr>
        <p:spPr>
          <a:xfrm>
            <a:off x="4643438" y="642918"/>
            <a:ext cx="4041775" cy="639762"/>
          </a:xfrm>
        </p:spPr>
        <p:txBody>
          <a:bodyPr>
            <a:noAutofit/>
          </a:bodyPr>
          <a:lstStyle/>
          <a:p>
            <a:pPr algn="ctr"/>
            <a:r>
              <a:rPr lang="th-TH" sz="3600" i="1" u="sng" dirty="0" smtClean="0">
                <a:solidFill>
                  <a:srgbClr val="FF0066"/>
                </a:solidFill>
              </a:rPr>
              <a:t>หลังจากลงพื้นที่</a:t>
            </a:r>
            <a:endParaRPr lang="th-TH" sz="3600" i="1" u="sng" dirty="0">
              <a:solidFill>
                <a:srgbClr val="FF0066"/>
              </a:solidFill>
            </a:endParaRPr>
          </a:p>
        </p:txBody>
      </p:sp>
      <p:pic>
        <p:nvPicPr>
          <p:cNvPr id="11" name="รูปภาพ 10" descr="IMG_339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6050" y="1500174"/>
            <a:ext cx="3286148" cy="5357826"/>
          </a:xfrm>
          <a:prstGeom prst="rect">
            <a:avLst/>
          </a:prstGeom>
        </p:spPr>
      </p:pic>
      <p:pic>
        <p:nvPicPr>
          <p:cNvPr id="13" name="ตัวยึดเนื้อหา 12" descr="IMG_3473.JPG"/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6072198" y="1500174"/>
            <a:ext cx="3071802" cy="5357825"/>
          </a:xfr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i="1" u="sng" dirty="0" smtClean="0">
                <a:solidFill>
                  <a:srgbClr val="FF0066"/>
                </a:solidFill>
              </a:rPr>
              <a:t>ระบบสุขภาพชุมชน</a:t>
            </a:r>
            <a:endParaRPr lang="th-TH" b="1" i="1" u="sng" dirty="0">
              <a:solidFill>
                <a:srgbClr val="FF0066"/>
              </a:solidFill>
            </a:endParaRPr>
          </a:p>
        </p:txBody>
      </p:sp>
      <p:pic>
        <p:nvPicPr>
          <p:cNvPr id="4" name="ตัวยึดเนื้อหา 3" descr="IMG_3529_resize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14348" y="1357298"/>
            <a:ext cx="7858180" cy="5143536"/>
          </a:xfr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ตัวยึดเนื้อหา 6" descr="imagesCAM50XCY.jpg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 rot="800837">
            <a:off x="715946" y="1978702"/>
            <a:ext cx="4572032" cy="3643338"/>
          </a:xfrm>
        </p:spPr>
      </p:pic>
      <p:pic>
        <p:nvPicPr>
          <p:cNvPr id="8" name="ตัวยึดเนื้อหา 7" descr="imagesCA75OZGR.jpg"/>
          <p:cNvPicPr>
            <a:picLocks noGrp="1" noChangeAspect="1"/>
          </p:cNvPicPr>
          <p:nvPr>
            <p:ph sz="half" idx="2"/>
          </p:nvPr>
        </p:nvPicPr>
        <p:blipFill>
          <a:blip r:embed="rId5"/>
          <a:stretch>
            <a:fillRect/>
          </a:stretch>
        </p:blipFill>
        <p:spPr>
          <a:xfrm rot="19638665">
            <a:off x="5518890" y="2251326"/>
            <a:ext cx="2790856" cy="2737663"/>
          </a:xfr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ตัวยึดเนื้อหา 5" descr="imagesCAMC20ZV.jpg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 rot="20438001">
            <a:off x="4929190" y="1643050"/>
            <a:ext cx="3143272" cy="3714776"/>
          </a:xfrm>
        </p:spPr>
      </p:pic>
      <p:pic>
        <p:nvPicPr>
          <p:cNvPr id="8" name="ตัวยึดเนื้อหา 7" descr="imagesCAQ4S6M6.jpg"/>
          <p:cNvPicPr>
            <a:picLocks noGrp="1" noChangeAspect="1"/>
          </p:cNvPicPr>
          <p:nvPr>
            <p:ph sz="half" idx="1"/>
          </p:nvPr>
        </p:nvPicPr>
        <p:blipFill>
          <a:blip r:embed="rId5"/>
          <a:stretch>
            <a:fillRect/>
          </a:stretch>
        </p:blipFill>
        <p:spPr>
          <a:xfrm rot="935780">
            <a:off x="1243012" y="1643050"/>
            <a:ext cx="3043236" cy="3643338"/>
          </a:xfr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ยึดข้อความ 4"/>
          <p:cNvSpPr>
            <a:spLocks noGrp="1"/>
          </p:cNvSpPr>
          <p:nvPr>
            <p:ph type="body" idx="1"/>
          </p:nvPr>
        </p:nvSpPr>
        <p:spPr>
          <a:xfrm>
            <a:off x="357158" y="714356"/>
            <a:ext cx="4040188" cy="639762"/>
          </a:xfrm>
        </p:spPr>
        <p:txBody>
          <a:bodyPr>
            <a:noAutofit/>
          </a:bodyPr>
          <a:lstStyle/>
          <a:p>
            <a:pPr algn="ctr"/>
            <a:r>
              <a:rPr lang="th-TH" sz="3600" i="1" u="sng" dirty="0" smtClean="0">
                <a:solidFill>
                  <a:srgbClr val="FF0066"/>
                </a:solidFill>
              </a:rPr>
              <a:t>ขณะลงพื้นที่</a:t>
            </a:r>
            <a:endParaRPr lang="th-TH" sz="3600" i="1" u="sng" dirty="0">
              <a:solidFill>
                <a:srgbClr val="FF0066"/>
              </a:solidFill>
            </a:endParaRPr>
          </a:p>
        </p:txBody>
      </p:sp>
      <p:pic>
        <p:nvPicPr>
          <p:cNvPr id="9" name="ตัวยึดเนื้อหา 8" descr="IMG_338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0" y="1571612"/>
            <a:ext cx="4572000" cy="5286388"/>
          </a:xfrm>
        </p:spPr>
      </p:pic>
      <p:sp>
        <p:nvSpPr>
          <p:cNvPr id="7" name="ตัวยึดข้อความ 6"/>
          <p:cNvSpPr>
            <a:spLocks noGrp="1"/>
          </p:cNvSpPr>
          <p:nvPr>
            <p:ph type="body" sz="quarter" idx="3"/>
          </p:nvPr>
        </p:nvSpPr>
        <p:spPr>
          <a:xfrm>
            <a:off x="4714876" y="714356"/>
            <a:ext cx="4041775" cy="639762"/>
          </a:xfrm>
        </p:spPr>
        <p:txBody>
          <a:bodyPr>
            <a:noAutofit/>
          </a:bodyPr>
          <a:lstStyle/>
          <a:p>
            <a:pPr algn="ctr"/>
            <a:r>
              <a:rPr lang="th-TH" sz="3600" i="1" u="sng" dirty="0" smtClean="0">
                <a:solidFill>
                  <a:srgbClr val="FF0066"/>
                </a:solidFill>
              </a:rPr>
              <a:t>หลังจากลงพื้นที่</a:t>
            </a:r>
            <a:endParaRPr lang="th-TH" sz="3600" i="1" u="sng" dirty="0">
              <a:solidFill>
                <a:srgbClr val="FF0066"/>
              </a:solidFill>
            </a:endParaRPr>
          </a:p>
        </p:txBody>
      </p:sp>
      <p:pic>
        <p:nvPicPr>
          <p:cNvPr id="10" name="ตัวยึดเนื้อหา 9" descr="IMG_3435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4572000" y="1571612"/>
            <a:ext cx="4571999" cy="5286387"/>
          </a:xfr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/>
          <a:lstStyle/>
          <a:p>
            <a:r>
              <a:rPr lang="th-TH" b="1" i="1" u="sng" dirty="0" smtClean="0">
                <a:solidFill>
                  <a:srgbClr val="FF0066"/>
                </a:solidFill>
              </a:rPr>
              <a:t>ผังปฏิทินชุมชน บ.นาโสก</a:t>
            </a:r>
            <a:endParaRPr lang="th-TH" b="1" i="1" u="sng" dirty="0">
              <a:solidFill>
                <a:srgbClr val="FF0066"/>
              </a:solidFill>
            </a:endParaRPr>
          </a:p>
        </p:txBody>
      </p:sp>
      <p:pic>
        <p:nvPicPr>
          <p:cNvPr id="4" name="ตัวยึดเนื้อหา 3" descr="IMG_3533_resize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14348" y="1142984"/>
            <a:ext cx="7858180" cy="5429288"/>
          </a:xfr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ชื่อเรื่อง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i="1" u="sng" dirty="0" err="1" smtClean="0">
                <a:solidFill>
                  <a:srgbClr val="FF0000"/>
                </a:solidFill>
              </a:rPr>
              <a:t>บุญกุ้ม</a:t>
            </a:r>
            <a:r>
              <a:rPr lang="th-TH" i="1" u="sng" dirty="0" smtClean="0">
                <a:solidFill>
                  <a:srgbClr val="FF0000"/>
                </a:solidFill>
              </a:rPr>
              <a:t>ข้าว</a:t>
            </a:r>
            <a:endParaRPr lang="th-TH" i="1" u="sng" dirty="0">
              <a:solidFill>
                <a:srgbClr val="FF0000"/>
              </a:solidFill>
            </a:endParaRPr>
          </a:p>
        </p:txBody>
      </p:sp>
      <p:pic>
        <p:nvPicPr>
          <p:cNvPr id="9" name="ตัวยึดเนื้อหา 8" descr="IMG_0070_resize.jpg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 rot="1345033">
            <a:off x="1357290" y="2357430"/>
            <a:ext cx="3000396" cy="2928958"/>
          </a:xfrm>
        </p:spPr>
      </p:pic>
      <p:pic>
        <p:nvPicPr>
          <p:cNvPr id="10" name="ตัวยึดเนื้อหา 9" descr="IMG_0055_resize.jpg"/>
          <p:cNvPicPr>
            <a:picLocks noGrp="1" noChangeAspect="1"/>
          </p:cNvPicPr>
          <p:nvPr>
            <p:ph sz="half" idx="2"/>
          </p:nvPr>
        </p:nvPicPr>
        <p:blipFill>
          <a:blip r:embed="rId5"/>
          <a:stretch>
            <a:fillRect/>
          </a:stretch>
        </p:blipFill>
        <p:spPr>
          <a:xfrm rot="20523471">
            <a:off x="5286380" y="2285992"/>
            <a:ext cx="2714644" cy="3000396"/>
          </a:xfr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ชื่อเรื่อง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3600" b="1" i="1" u="sng" dirty="0" smtClean="0">
                <a:solidFill>
                  <a:srgbClr val="FF0066"/>
                </a:solidFill>
              </a:rPr>
              <a:t>สัมภาษณ์กำนันคนแรกของจังหวัดมุกดาหาร</a:t>
            </a:r>
            <a:endParaRPr lang="th-TH" sz="3600" b="1" i="1" u="sng" dirty="0">
              <a:solidFill>
                <a:srgbClr val="FF0066"/>
              </a:solidFill>
            </a:endParaRPr>
          </a:p>
        </p:txBody>
      </p:sp>
      <p:pic>
        <p:nvPicPr>
          <p:cNvPr id="9" name="ตัวยึดเนื้อหา 8" descr="IMG_3409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1643050"/>
            <a:ext cx="4038600" cy="5214950"/>
          </a:xfrm>
        </p:spPr>
      </p:pic>
      <p:pic>
        <p:nvPicPr>
          <p:cNvPr id="15" name="ตัวยึดเนื้อหา 14" descr="IMG_3411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5105400" y="1643050"/>
            <a:ext cx="4038600" cy="5214950"/>
          </a:xfrm>
        </p:spPr>
      </p:pic>
      <p:pic>
        <p:nvPicPr>
          <p:cNvPr id="16" name="รูปภาพ 15" descr="IMG_341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489" y="1643050"/>
            <a:ext cx="3143272" cy="5214950"/>
          </a:xfrm>
          <a:prstGeom prst="rect">
            <a:avLst/>
          </a:prstGeo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/>
          <a:lstStyle/>
          <a:p>
            <a:r>
              <a:rPr lang="th-TH" b="1" i="1" u="sng" dirty="0" smtClean="0">
                <a:solidFill>
                  <a:srgbClr val="FF0066"/>
                </a:solidFill>
              </a:rPr>
              <a:t>ประวัติชีวิตบุคคลที่น่าสนใจ</a:t>
            </a:r>
            <a:endParaRPr lang="th-TH" b="1" i="1" u="sng" dirty="0">
              <a:solidFill>
                <a:srgbClr val="FF0066"/>
              </a:solidFill>
            </a:endParaRPr>
          </a:p>
        </p:txBody>
      </p:sp>
      <p:pic>
        <p:nvPicPr>
          <p:cNvPr id="4" name="ตัวยึดเนื้อหา 3" descr="IMG_3535_resize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85786" y="1142984"/>
            <a:ext cx="7786742" cy="5286411"/>
          </a:xfr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i="1" u="sng" dirty="0" smtClean="0">
                <a:solidFill>
                  <a:srgbClr val="FF0066"/>
                </a:solidFill>
              </a:rPr>
              <a:t>สรุปบริบทชุมชนนาโสก</a:t>
            </a:r>
            <a:endParaRPr lang="th-TH" b="1" i="1" u="sng" dirty="0">
              <a:solidFill>
                <a:srgbClr val="FF0066"/>
              </a:solidFill>
            </a:endParaRPr>
          </a:p>
        </p:txBody>
      </p:sp>
      <p:pic>
        <p:nvPicPr>
          <p:cNvPr id="4" name="ตัวยึดเนื้อหา 3" descr="IMG_3612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785786" y="1428736"/>
            <a:ext cx="7858180" cy="5000660"/>
          </a:xfrm>
        </p:spPr>
      </p:pic>
    </p:spTree>
  </p:cSld>
  <p:clrMapOvr>
    <a:masterClrMapping/>
  </p:clrMapOvr>
  <p:transition>
    <p:pull dir="d"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43000"/>
          </a:xfrm>
        </p:spPr>
        <p:txBody>
          <a:bodyPr>
            <a:noAutofit/>
          </a:bodyPr>
          <a:lstStyle/>
          <a:p>
            <a:r>
              <a:rPr lang="th-TH" sz="5400" b="1" i="1" dirty="0" smtClean="0">
                <a:solidFill>
                  <a:srgbClr val="FF0066"/>
                </a:solidFill>
                <a:latin typeface="Calibri" pitchFamily="34" charset="0"/>
                <a:cs typeface="Calibri" pitchFamily="34" charset="0"/>
              </a:rPr>
              <a:t>จบการนำเสนอค่ะ</a:t>
            </a:r>
            <a:br>
              <a:rPr lang="th-TH" sz="5400" b="1" i="1" dirty="0" smtClean="0">
                <a:solidFill>
                  <a:srgbClr val="FF0066"/>
                </a:solidFill>
                <a:latin typeface="Calibri" pitchFamily="34" charset="0"/>
                <a:cs typeface="Calibri" pitchFamily="34" charset="0"/>
              </a:rPr>
            </a:br>
            <a:r>
              <a:rPr lang="en-US" sz="5400" b="1" i="1" dirty="0" smtClean="0">
                <a:solidFill>
                  <a:srgbClr val="FF0066"/>
                </a:solidFill>
                <a:latin typeface="Calibri" pitchFamily="34" charset="0"/>
                <a:cs typeface="Calibri" pitchFamily="34" charset="0"/>
              </a:rPr>
              <a:t>****************</a:t>
            </a:r>
            <a:endParaRPr lang="th-TH" sz="5400" b="1" i="1" dirty="0">
              <a:solidFill>
                <a:srgbClr val="FF0066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>
    <p:pull dir="d"/>
    <p:sndAc>
      <p:stSnd>
        <p:snd r:embed="rId2" name="applause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625</TotalTime>
  <Words>209</Words>
  <Application>Microsoft Office PowerPoint</Application>
  <PresentationFormat>นำเสนอทางหน้าจอ (4:3)</PresentationFormat>
  <Paragraphs>83</Paragraphs>
  <Slides>33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33</vt:i4>
      </vt:variant>
    </vt:vector>
  </HeadingPairs>
  <TitlesOfParts>
    <vt:vector size="34" baseType="lpstr">
      <vt:lpstr>ชุดรูปแบบของ Office</vt:lpstr>
      <vt:lpstr>การศึกษาบริบทชุมชนบ้านนาโสก Community study</vt:lpstr>
      <vt:lpstr>เสนอ</vt:lpstr>
      <vt:lpstr>สมาชิกกลุ่ม</vt:lpstr>
      <vt:lpstr>คุณบัวลอย วงษ์ศรีลา</vt:lpstr>
      <vt:lpstr>คุณวิภาพร บุรัตน์</vt:lpstr>
      <vt:lpstr>คุณชัยกมล วรรณโนนาม</vt:lpstr>
      <vt:lpstr>คุณหนึ่งฤทัย    วังคะฮาต</vt:lpstr>
      <vt:lpstr>คุณภัทรนันท์   พูลสวัสดิ์</vt:lpstr>
      <vt:lpstr>คุณวัชราภรณ์    อันฤาชัย</vt:lpstr>
      <vt:lpstr>คุณวราภรณ์   รูปดี</vt:lpstr>
      <vt:lpstr>คุณมณีนุช   ศิริภูธร</vt:lpstr>
      <vt:lpstr>คุณมนัญญา  ม่วงสมมุข</vt:lpstr>
      <vt:lpstr>คุณไพริน ยืนยง</vt:lpstr>
      <vt:lpstr>ภาพนิ่ง 14</vt:lpstr>
      <vt:lpstr>ประวัติศาสตร์ชุมชน</vt:lpstr>
      <vt:lpstr>คอมมิวนิสต์ ( พ.ศ. 2515)</vt:lpstr>
      <vt:lpstr>ภาพนิ่ง 17</vt:lpstr>
      <vt:lpstr>แผนที่เดินดิน</vt:lpstr>
      <vt:lpstr>ภาพนิ่ง 19</vt:lpstr>
      <vt:lpstr>ผังเครือญาตินายกเทศมนตรี ต.นาโสก</vt:lpstr>
      <vt:lpstr>ผู้ใหญ่บ้านทั้ง 4</vt:lpstr>
      <vt:lpstr>โครงสร้างองค์กรชุมชน</vt:lpstr>
      <vt:lpstr>ภาพนิ่ง 23</vt:lpstr>
      <vt:lpstr>ระบบสุขภาพชุมชน</vt:lpstr>
      <vt:lpstr>ภาพนิ่ง 25</vt:lpstr>
      <vt:lpstr>ภาพนิ่ง 26</vt:lpstr>
      <vt:lpstr>ภาพนิ่ง 27</vt:lpstr>
      <vt:lpstr>ผังปฏิทินชุมชน บ.นาโสก</vt:lpstr>
      <vt:lpstr>บุญกุ้มข้าว</vt:lpstr>
      <vt:lpstr>สัมภาษณ์กำนันคนแรกของจังหวัดมุกดาหาร</vt:lpstr>
      <vt:lpstr>ประวัติชีวิตบุคคลที่น่าสนใจ</vt:lpstr>
      <vt:lpstr>สรุปบริบทชุมชนนาโสก</vt:lpstr>
      <vt:lpstr>จบการนำเสนอค่ะ ****************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โครงสร้างองค์กรชุมชน</dc:title>
  <dc:creator>Easy</dc:creator>
  <cp:lastModifiedBy>KIT</cp:lastModifiedBy>
  <cp:revision>82</cp:revision>
  <dcterms:created xsi:type="dcterms:W3CDTF">2012-03-21T13:49:01Z</dcterms:created>
  <dcterms:modified xsi:type="dcterms:W3CDTF">2012-04-01T04:25:53Z</dcterms:modified>
</cp:coreProperties>
</file>