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5" r:id="rId9"/>
    <p:sldId id="261" r:id="rId10"/>
    <p:sldId id="266" r:id="rId11"/>
    <p:sldId id="262" r:id="rId1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F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CDE633A7-CE0F-4498-9FF0-28145073D494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C30924FD-BC60-44BC-9167-B9C51AE4A9F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CF718650-BF64-49CF-B8A0-54CA0F424422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724759"/>
            <a:ext cx="5487041" cy="4475083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336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446336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BF4D7394-19C2-42B6-AEF6-401EFCEBC9F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D7394-19C2-42B6-AEF6-401EFCEBC9F6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AD0FE0-7DBD-4EED-874D-631D86837636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DCD5A-D7B2-42D7-985D-9E10D454D00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2285984" y="857232"/>
            <a:ext cx="4572032" cy="71438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501122" cy="2824178"/>
          </a:xfrm>
        </p:spPr>
        <p:txBody>
          <a:bodyPr>
            <a:noAutofit/>
          </a:bodyPr>
          <a:lstStyle/>
          <a:p>
            <a:pPr algn="l"/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เป็นกระบวนการที่ผู้สอนใช้ในการช่วยให้ผู้เรียนเกิดการเรียนรู้ตามวัตถุประสงค์ที่กำหนด โดยการให้ผู้เรียนสวมบทบาทในสถานการณ์ที่ใกล้เคียงความเป็นจริงและแสดงออกตามความรู้สึกนึกคิดของตน แล้วนำเอาการแสดงออกของผู้แสดงทั้งด้านความรู้ ความคิด ความรู้สึกและพฤติกรรมที่สังเกตพบ มาเป็นข้อมูลในการอภิปราย เพื่อให้ผู้เรียนเกิดการเรียนรู้ตามวัตถุประสงค์</a:t>
            </a:r>
            <a:endParaRPr lang="th-TH" sz="2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881066"/>
            <a:ext cx="7772400" cy="619108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บทบาทสมมติ (</a:t>
            </a:r>
            <a:r>
              <a:rPr lang="en-US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Role Playing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2915816" y="6215058"/>
            <a:ext cx="583264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th-TH" sz="28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(ทิศนา แขมมณี)</a:t>
            </a:r>
            <a:endParaRPr kumimoji="0" lang="th-TH" sz="2800" b="1" i="0" u="none" strike="noStrike" kern="1200" cap="all" spc="2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4. ฝึกฝนการแก้ปัญหาและการตัดสินใจของ 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    ผู้เรียน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5. ทำให้ผู้เรียนเข้าใจสิ่งที่เรียนได้ลึกซึ้งขึ้น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6. กระตุ้นให้เกิดปฏิภาณ ไหวพริบ ความคิด 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    สร้างสรรค์</a:t>
            </a:r>
          </a:p>
          <a:p>
            <a:pPr>
              <a:buNone/>
            </a:pPr>
            <a:endParaRPr lang="th-TH" sz="4800" b="1" dirty="0"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755576" y="548680"/>
            <a:ext cx="2634086" cy="80633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01122" cy="4752528"/>
          </a:xfrm>
        </p:spPr>
        <p:txBody>
          <a:bodyPr>
            <a:noAutofit/>
          </a:bodyPr>
          <a:lstStyle/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1. ใช้เวลามาก</a:t>
            </a: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2. คนเก่งมักผูกขาดสถานการณ์</a:t>
            </a: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3. ผู้แสดงไม่สามารถแสดงบทบาทตามที่ </a:t>
            </a: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  กำหนดได้</a:t>
            </a: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 4. ถ้าไม่สามารถเชื่อมโยงบทบาทสมมติกับ</a:t>
            </a: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บทเรียนให้ผู้เรียนเกิดความชัดเจน จะทำให้ </a:t>
            </a: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กิจกรรมด้อยคุณค่า</a:t>
            </a:r>
          </a:p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3143272" cy="619108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ข้อจำกัด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467544" y="476672"/>
            <a:ext cx="4464496" cy="64807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2533648"/>
            <a:ext cx="8501122" cy="1824046"/>
          </a:xfrm>
        </p:spPr>
        <p:txBody>
          <a:bodyPr>
            <a:noAutofit/>
          </a:bodyPr>
          <a:lstStyle/>
          <a:p>
            <a:pPr algn="l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1. </a:t>
            </a:r>
            <a:r>
              <a:rPr lang="th-TH" sz="4000" dirty="0" smtClean="0">
                <a:solidFill>
                  <a:srgbClr val="002060"/>
                </a:solidFill>
                <a:latin typeface="LilyUPC" pitchFamily="34" charset="-34"/>
                <a:cs typeface="LilyUPC" pitchFamily="34" charset="-34"/>
              </a:rPr>
              <a:t>ผู้แสดงบทบาทสมมติจะแสดงบทบาทเป็นคนอื่นโดยละทิ้งแบบแผน พฤติกรรมของตน</a:t>
            </a:r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อาจเป็นบุคคลจริงหรือบุคคลสมมติ เช่น ครูใหญ่ พ่อค้า ชาวนา บุคคลสำคัญฯลฯ โดยผู้แสดงจะพูด คิดและแสดงพฤติกรรม ความรู้สึกเหมือนบุคคลที่ตนสวมบทบาท</a:t>
            </a:r>
            <a:r>
              <a:rPr lang="th-TH" sz="4000" dirty="0" smtClean="0">
                <a:solidFill>
                  <a:srgbClr val="002060"/>
                </a:solidFill>
                <a:latin typeface="LilyUPC" pitchFamily="34" charset="-34"/>
                <a:cs typeface="LilyUPC" pitchFamily="34" charset="-34"/>
              </a:rPr>
              <a:t> </a:t>
            </a:r>
            <a:endParaRPr lang="th-TH" sz="4000" dirty="0">
              <a:solidFill>
                <a:srgbClr val="002060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619108"/>
          </a:xfrm>
        </p:spPr>
        <p:txBody>
          <a:bodyPr>
            <a:normAutofit/>
          </a:bodyPr>
          <a:lstStyle/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ประเภทของบทบาทสมมติ  มี 2 ประเภท คือ</a:t>
            </a:r>
            <a:endParaRPr lang="th-TH" sz="3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2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th-TH" sz="4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       2. </a:t>
            </a:r>
            <a:r>
              <a:rPr kumimoji="0" lang="th-TH" sz="4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ผู้แสดงบทบาทยังเป็นตัวตนของตนเอง </a:t>
            </a:r>
            <a:r>
              <a:rPr kumimoji="0" lang="th-TH" sz="4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แต่แสดงบทบาทในสถานการณ์ที่อาจพบในอนาคต เช่น การสมัครงาน การให้คำปรึกษาแนะแนว การควบคุมความขัดแย้ง การแสดงพฤติกรรม การเสนอความคิด</a:t>
            </a:r>
            <a:r>
              <a:rPr kumimoji="0" lang="th-TH" sz="4000" b="1" i="0" u="none" strike="noStrike" kern="1200" cap="all" spc="2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ฯลฯ</a:t>
            </a:r>
            <a:endParaRPr kumimoji="0" lang="th-TH" sz="4000" b="1" i="0" u="none" strike="noStrike" kern="1200" cap="all" spc="25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428596" y="620688"/>
            <a:ext cx="6581532" cy="86409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501122" cy="3024336"/>
          </a:xfrm>
        </p:spPr>
        <p:txBody>
          <a:bodyPr>
            <a:noAutofit/>
          </a:bodyPr>
          <a:lstStyle/>
          <a:p>
            <a:pPr algn="l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1. เตรียมฉาก/สถานการณ์และกำหนด 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บทบาทสมมติ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2. เลือกผู้แสดงบทบาท 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3. เตรียมความพร้อมของผู้แสดง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4. เตรียมผู้สังเกตการณ์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738190"/>
            <a:ext cx="6286544" cy="619108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ขั้นตอนการสอนโดยใช้การแสดงบทบาทสมมติ</a:t>
            </a:r>
            <a:endParaRPr lang="th-TH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5. แสดงบทบาทและการตัดบทการแสดง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6. อภิปรายเกี่ยวกับความรู้ ความคิด  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ความรู้สึกและพฤติกรรมที่แสดงออก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ของผู้แสดง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7. สรุปการเรียนรู้ที่ได้รับ</a:t>
            </a:r>
          </a:p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8. ประเมินผลการเรียนรู้ของผู้เรียน</a:t>
            </a:r>
            <a:endParaRPr lang="th-TH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รี 6"/>
          <p:cNvSpPr/>
          <p:nvPr/>
        </p:nvSpPr>
        <p:spPr>
          <a:xfrm>
            <a:off x="395536" y="1484784"/>
            <a:ext cx="3135292" cy="857256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857488" y="571480"/>
            <a:ext cx="3429024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1758218"/>
            <a:ext cx="8501122" cy="4983150"/>
          </a:xfrm>
        </p:spPr>
        <p:txBody>
          <a:bodyPr>
            <a:noAutofit/>
          </a:bodyPr>
          <a:lstStyle/>
          <a:p>
            <a:pPr algn="l"/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ควรกระทำเมื่อ</a:t>
            </a:r>
          </a:p>
          <a:p>
            <a:pPr algn="l"/>
            <a:endParaRPr lang="th-TH" sz="24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1. ได้ข้อมูลเพียงพอที่จะนำมาวิเคราะห์ อภิปรายได้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2. ผู้สังเกตสามารถจะบอกได้ว่าเรื่องราวจะเป็นอย่างไร  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  ถ้ามีการแสดงต่อไป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3. ผู้แสดงไม่สามารถแสดงต่อไปได้เพราะเกิดความ 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  เข้าใจผิดหรือเกิดอารมณ์สะเทือนใจมากเกินไป</a:t>
            </a:r>
          </a:p>
          <a:p>
            <a:pPr algn="l"/>
            <a:r>
              <a:rPr lang="th-TH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4. การแสดงยืดเยื้อไม่ยอมจบหรือจบไม่ลง</a:t>
            </a:r>
          </a:p>
          <a:p>
            <a:pPr algn="l"/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</a:t>
            </a:r>
            <a:endParaRPr lang="th-TH" sz="2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28860" y="571480"/>
            <a:ext cx="4357718" cy="619108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การตัดบทการแสดง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395536" y="836712"/>
            <a:ext cx="7848872" cy="10081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2686912"/>
            <a:ext cx="8501122" cy="3813922"/>
          </a:xfrm>
        </p:spPr>
        <p:txBody>
          <a:bodyPr>
            <a:noAutofit/>
          </a:bodyPr>
          <a:lstStyle/>
          <a:p>
            <a:pPr algn="l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1. ชี้แจงให้ผู้แสดงและผู้สังเกตเข้าใจว่า การอภิปรายจะเน้นที่เหตุผลและพฤติกรรมที่ผู้แสดงได้แสดงออกมา ไม่ใช่เน้นที่ใครแสดงดีหรือไม่ดี</a:t>
            </a:r>
          </a:p>
          <a:p>
            <a:pPr algn="l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2844" y="1049200"/>
            <a:ext cx="8245580" cy="619108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วิธีการวิเคราะห์และอภิปรายผลหลังจบการแสดง</a:t>
            </a:r>
            <a:endParaRPr lang="th-TH" sz="44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800" dirty="0" smtClean="0">
                <a:latin typeface="LilyUPC" pitchFamily="34" charset="-34"/>
                <a:cs typeface="LilyUPC" pitchFamily="34" charset="-34"/>
              </a:rPr>
              <a:t> </a:t>
            </a: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2. สัมภาษณ์ความรู้สึกและความคิดของผู้แสดง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 3. สัมภาษณ์ความรู้สึกและความคิดของ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     ผู้สังเกตการณ์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 4. ให้กลุ่มแสดงความคิดเห็นและอภิปรายร่วมกัน </a:t>
            </a:r>
          </a:p>
          <a:p>
            <a:pPr>
              <a:buNone/>
            </a:pPr>
            <a:r>
              <a:rPr lang="th-TH" sz="4800" b="1" dirty="0" smtClean="0">
                <a:latin typeface="LilyUPC" pitchFamily="34" charset="-34"/>
                <a:cs typeface="LilyUPC" pitchFamily="34" charset="-34"/>
              </a:rPr>
              <a:t>     โดยผู้สอนใช้คำถามกระตุ้นให้ผู้เรียนคิด</a:t>
            </a:r>
            <a:endParaRPr lang="th-TH" sz="4800" b="1" dirty="0"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785786" y="692696"/>
            <a:ext cx="3498182" cy="95035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8501122" cy="3813922"/>
          </a:xfrm>
        </p:spPr>
        <p:txBody>
          <a:bodyPr>
            <a:noAutofit/>
          </a:bodyPr>
          <a:lstStyle/>
          <a:p>
            <a:pPr algn="l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1. ส่งเสริมให้บทเรียนน่าสนใจ</a:t>
            </a:r>
          </a:p>
          <a:p>
            <a:pPr algn="l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2. โดยให้เกิดความเข้าใจ ความรู้สึก  </a:t>
            </a:r>
          </a:p>
          <a:p>
            <a:pPr algn="l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  พฤติกรรมของผู้อื่น</a:t>
            </a:r>
          </a:p>
          <a:p>
            <a:pPr algn="l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3. ช่วยในการเปลี่ยนแปลงเจตคติ</a:t>
            </a:r>
          </a:p>
          <a:p>
            <a:pPr algn="l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2844" y="1049200"/>
            <a:ext cx="4285140" cy="619108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ประโยชน์</a:t>
            </a:r>
            <a:endParaRPr lang="th-TH" sz="54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อุดมสมบูรณ์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</TotalTime>
  <Words>512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เทศบาล</vt:lpstr>
      <vt:lpstr>บทบาทสมมติ (Role Playing)</vt:lpstr>
      <vt:lpstr>ประเภทของบทบาทสมมติ  มี 2 ประเภท คือ</vt:lpstr>
      <vt:lpstr>Slide 3</vt:lpstr>
      <vt:lpstr>ขั้นตอนการสอนโดยใช้การแสดงบทบาทสมมติ</vt:lpstr>
      <vt:lpstr>Slide 5</vt:lpstr>
      <vt:lpstr>การตัดบทการแสดง</vt:lpstr>
      <vt:lpstr>วิธีการวิเคราะห์และอภิปรายผลหลังจบการแสดง</vt:lpstr>
      <vt:lpstr>Slide 8</vt:lpstr>
      <vt:lpstr>ประโยชน์</vt:lpstr>
      <vt:lpstr>Slide 10</vt:lpstr>
      <vt:lpstr> ข้อจำกัด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บทบาทสมมติ (Role Playing)</dc:title>
  <dc:creator>NIDTEP</dc:creator>
  <cp:lastModifiedBy>Papu</cp:lastModifiedBy>
  <cp:revision>26</cp:revision>
  <dcterms:created xsi:type="dcterms:W3CDTF">2012-11-26T05:54:16Z</dcterms:created>
  <dcterms:modified xsi:type="dcterms:W3CDTF">2012-12-29T02:10:05Z</dcterms:modified>
</cp:coreProperties>
</file>