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D54457A2-F23F-447B-BF48-C348A8A8379C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4" y="9446678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5EEBD52B-4266-44B4-96FA-02C5F1094EA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มุมมน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0" name="ชื่อเรื่องรอง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9" name="ตัวยึด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07A3A-DE9D-4A56-9842-137D3E849EBA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1" name="ตัวยึดหมายเลขภาพนิ่ง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8A364-5DDA-4DA0-81A2-67F1EBE966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07A3A-DE9D-4A56-9842-137D3E849EBA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8A364-5DDA-4DA0-81A2-67F1EBE966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07A3A-DE9D-4A56-9842-137D3E849EBA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8A364-5DDA-4DA0-81A2-67F1EBE966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07A3A-DE9D-4A56-9842-137D3E849EBA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8A364-5DDA-4DA0-81A2-67F1EBE966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สี่เหลี่ยมมุมมน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07A3A-DE9D-4A56-9842-137D3E849EBA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8A364-5DDA-4DA0-81A2-67F1EBE966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07A3A-DE9D-4A56-9842-137D3E849EBA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8A364-5DDA-4DA0-81A2-67F1EBE966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07A3A-DE9D-4A56-9842-137D3E849EBA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8A364-5DDA-4DA0-81A2-67F1EBE966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07A3A-DE9D-4A56-9842-137D3E849EBA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8A364-5DDA-4DA0-81A2-67F1EBE966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มุมมน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07A3A-DE9D-4A56-9842-137D3E849EBA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8A364-5DDA-4DA0-81A2-67F1EBE966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07A3A-DE9D-4A56-9842-137D3E849EBA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8A364-5DDA-4DA0-81A2-67F1EBE966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มุมมน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มนมุมสี่เหลี่ยมหนึ่งมุม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07A3A-DE9D-4A56-9842-137D3E849EBA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8A364-5DDA-4DA0-81A2-67F1EBE9664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มุมมน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ตัวยึดชื่อเรื่อง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4207A3A-DE9D-4A56-9842-137D3E849EBA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18" name="ตัวยึดท้ายกระดา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418A364-5DDA-4DA0-81A2-67F1EBE9664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9442" y="1428736"/>
            <a:ext cx="7851648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การใช้สถานการณ์จำลองในการจัดการเรียนรู้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Simulation Method</a:t>
            </a:r>
            <a:r>
              <a:rPr lang="th-TH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3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14348" y="3643314"/>
            <a:ext cx="7772400" cy="2643206"/>
          </a:xfrm>
        </p:spPr>
        <p:txBody>
          <a:bodyPr>
            <a:normAutofit/>
          </a:bodyPr>
          <a:lstStyle/>
          <a:p>
            <a:pPr algn="l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“สถานการณ์จำลอง”  เป็นการจัดสภาพแวดล้อมเลียนแบบของจริงหรือให้ใกล้เคียงสภาพความจริงมากที่สุด เพื่อให้ผู้เรียนได้ฝึกคิดแก้ปัญหา ตัดสินใจจากสภาพการณ์ที่เขากำลังเผชิญอยู่และเพื่อเตรียมความพร้อมก่อนจะไปปฏิบัติในสถานการณ์จริง</a:t>
            </a:r>
            <a:endParaRPr lang="th-TH" sz="2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644709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th-TH" sz="4000" dirty="0" smtClean="0"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วัตถุประสงค์ </a:t>
            </a:r>
            <a:r>
              <a:rPr lang="th-TH" sz="3600" dirty="0" smtClean="0"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 เพื่อให้ผู้เรียน         </a:t>
            </a:r>
            <a:endParaRPr lang="th-TH" sz="3600" dirty="0"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42910" y="2204864"/>
            <a:ext cx="7843838" cy="4032448"/>
          </a:xfrm>
        </p:spPr>
        <p:txBody>
          <a:bodyPr>
            <a:normAutofit/>
          </a:bodyPr>
          <a:lstStyle/>
          <a:p>
            <a:pPr algn="l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1. ได้เรียนรู้การแก้ปัญหาและตัดสินใจในสถานการณ์ใกล้เคียงของจริงมากที่สุด</a:t>
            </a:r>
          </a:p>
          <a:p>
            <a:pPr algn="l"/>
            <a:endParaRPr lang="th-TH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endParaRPr lang="th-TH" sz="1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2. เข้าใจสถานการณ์เหล่านั้นหากเกิดขึ้นในชีวิตจริง</a:t>
            </a:r>
          </a:p>
          <a:p>
            <a:pPr algn="l"/>
            <a:endParaRPr lang="th-TH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endParaRPr lang="th-TH" sz="1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3. ได้แนวทางแก้ปัญหา และตัดสินใจในสถานการณ์จริงที่มีคุณภาพ</a:t>
            </a:r>
            <a:endParaRPr lang="th-TH" sz="2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608933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th-TH" sz="3600" dirty="0" smtClean="0"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ขั้นตอนการดำเนินการจัดการเรียนรู้</a:t>
            </a:r>
            <a:endParaRPr lang="th-TH" sz="3600" dirty="0"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42910" y="2357430"/>
            <a:ext cx="7843838" cy="2643206"/>
          </a:xfrm>
        </p:spPr>
        <p:txBody>
          <a:bodyPr>
            <a:normAutofit/>
          </a:bodyPr>
          <a:lstStyle/>
          <a:p>
            <a:pPr algn="l"/>
            <a:r>
              <a:rPr lang="th-TH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1. ขั้นเตรียม</a:t>
            </a:r>
          </a:p>
          <a:p>
            <a:pPr algn="l"/>
            <a:endParaRPr lang="th-TH" sz="1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1.1 ผู้สอนแจ้งวัตถุประสงค์ให้ผู้เรียนทราบ</a:t>
            </a:r>
          </a:p>
          <a:p>
            <a:pPr algn="l"/>
            <a:endParaRPr lang="th-TH" sz="1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1.2 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ผู้สอน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และผู้เรียนช่วยกันกำหนดสถานการณ์ที่จะจำลองขึ้นกิจกรรมที่จะปฏิบัติและบทบาทของผู้เรียน	</a:t>
            </a:r>
            <a:endParaRPr lang="th-TH" sz="2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6660002" cy="642942"/>
          </a:xfrm>
        </p:spPr>
        <p:txBody>
          <a:bodyPr>
            <a:normAutofit/>
          </a:bodyPr>
          <a:lstStyle/>
          <a:p>
            <a:pPr algn="ctr"/>
            <a:r>
              <a:rPr lang="th-TH" sz="3600" dirty="0" smtClean="0"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ขั้นตอนการดำเนินการจัดการเรียนรู้</a:t>
            </a:r>
            <a:endParaRPr lang="th-TH" sz="3600" dirty="0"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85786" y="2285992"/>
            <a:ext cx="7843838" cy="3214710"/>
          </a:xfrm>
        </p:spPr>
        <p:txBody>
          <a:bodyPr>
            <a:normAutofit lnSpcReduction="10000"/>
          </a:bodyPr>
          <a:lstStyle/>
          <a:p>
            <a:pPr algn="l"/>
            <a:r>
              <a:rPr lang="th-TH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2. ขั้นดำเนินการเรียนรู้</a:t>
            </a:r>
          </a:p>
          <a:p>
            <a:pPr algn="l"/>
            <a:endParaRPr lang="th-TH" sz="1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1. ผู้เรียนเข้าสู่สถานการณ์และดำเนินกิจกรรมตามที่กำหนดไว้</a:t>
            </a:r>
          </a:p>
          <a:p>
            <a:pPr algn="l"/>
            <a:endParaRPr lang="th-TH" sz="1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2. ผู้สังเกตการณ์จดบันทึกสถานการณ์และพฤติกรรมที่เกิดขึ้น</a:t>
            </a:r>
          </a:p>
          <a:p>
            <a:pPr algn="l"/>
            <a:endParaRPr lang="th-TH" sz="1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3. ผู้สอนคอยควบคุมดูแลการทำกิจกรรมให้อยู่ในกติกาที่กำหนด</a:t>
            </a:r>
            <a:endParaRPr lang="th-TH" sz="2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6155946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th-TH" sz="3600" dirty="0" smtClean="0"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ขั้นตอนการดำเนินการจัดการเรียนรู้</a:t>
            </a:r>
            <a:endParaRPr lang="th-TH" sz="3600" dirty="0"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85786" y="2285992"/>
            <a:ext cx="7843838" cy="3214710"/>
          </a:xfrm>
        </p:spPr>
        <p:txBody>
          <a:bodyPr>
            <a:normAutofit/>
          </a:bodyPr>
          <a:lstStyle/>
          <a:p>
            <a:pPr algn="l"/>
            <a:r>
              <a:rPr lang="th-TH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3. ขั้นสรุป</a:t>
            </a:r>
          </a:p>
          <a:p>
            <a:pPr algn="l"/>
            <a:endParaRPr lang="th-TH" sz="1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1. ผู้สอนตั้งคำถามหรือยกประเด็นให้ผู้เรียนวิเคราะห์เหตุการณ์ กระบวนการและแนวคิดที่ได้</a:t>
            </a:r>
          </a:p>
          <a:p>
            <a:pPr algn="l"/>
            <a:endParaRPr lang="th-TH" sz="1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2. ให้ผู้เรียนร่วมกันสรุปว่าประสบการณ์ที่ได้จะนำไปใช้ในชีวิตจริงต่อไปได้อย่างไร</a:t>
            </a:r>
          </a:p>
          <a:p>
            <a:pPr algn="l"/>
            <a:endParaRPr lang="th-TH" sz="1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endParaRPr lang="th-TH" sz="2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3993996" cy="642942"/>
          </a:xfrm>
        </p:spPr>
        <p:txBody>
          <a:bodyPr>
            <a:normAutofit/>
          </a:bodyPr>
          <a:lstStyle/>
          <a:p>
            <a:pPr algn="l"/>
            <a:r>
              <a:rPr lang="th-TH" sz="3600" dirty="0" smtClean="0"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ประโยชน์</a:t>
            </a:r>
            <a:endParaRPr lang="th-TH" sz="3600" dirty="0"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8018064" cy="4869160"/>
          </a:xfrm>
        </p:spPr>
        <p:txBody>
          <a:bodyPr>
            <a:noAutofit/>
          </a:bodyPr>
          <a:lstStyle/>
          <a:p>
            <a:pPr algn="l"/>
            <a:r>
              <a:rPr lang="th-TH" sz="3200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     	1. เป็นกระบวนการที่ทำให้ผู้เรียนได้เรียนรู้สถานการณ์จริงมาก </a:t>
            </a:r>
          </a:p>
          <a:p>
            <a:pPr algn="l"/>
            <a:r>
              <a:rPr lang="th-TH" sz="3200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             ที่สุด</a:t>
            </a:r>
          </a:p>
          <a:p>
            <a:pPr algn="l"/>
            <a:endParaRPr lang="th-TH" sz="3200" b="1" dirty="0" smtClean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  <a:p>
            <a:pPr algn="l"/>
            <a:r>
              <a:rPr lang="th-TH" sz="3200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	2. เปิดโอกาสให้ผู้เรียนมีส่วนร่วมในการจัดการเรียนรู้และได้ใช้   </a:t>
            </a:r>
          </a:p>
          <a:p>
            <a:pPr algn="l"/>
            <a:r>
              <a:rPr lang="th-TH" sz="3200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             ทักษะที่หลากหลาย</a:t>
            </a:r>
          </a:p>
          <a:p>
            <a:pPr algn="l"/>
            <a:endParaRPr lang="th-TH" sz="3200" b="1" dirty="0" smtClean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  <a:p>
            <a:pPr algn="l"/>
            <a:r>
              <a:rPr lang="th-TH" sz="3200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	3. ผู้เรียนได้ประสบการณ์และสามารถทำงานร่วมกับผู้อื่นได้ดี</a:t>
            </a:r>
          </a:p>
          <a:p>
            <a:pPr algn="l"/>
            <a:endParaRPr lang="th-TH" sz="3200" b="1" dirty="0" smtClean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  <a:p>
            <a:pPr algn="l"/>
            <a:r>
              <a:rPr lang="th-TH" sz="3200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	4. สร้างบรรยากาศที่น่าสนใจ ทำให้ผู้เรียนเพลิดเพลินในการ</a:t>
            </a:r>
          </a:p>
          <a:p>
            <a:pPr algn="l"/>
            <a:r>
              <a:rPr lang="th-TH" sz="3200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              เรียนรู้</a:t>
            </a:r>
          </a:p>
          <a:p>
            <a:pPr algn="l"/>
            <a:endParaRPr lang="th-TH" sz="3200" b="1" dirty="0" smtClean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  <a:p>
            <a:pPr algn="l"/>
            <a:endParaRPr lang="th-TH" sz="3200" b="1" dirty="0" smtClean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  <a:p>
            <a:pPr algn="l"/>
            <a:endParaRPr lang="th-TH" sz="3200" b="1" dirty="0" smtClean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  <a:p>
            <a:pPr algn="l"/>
            <a:r>
              <a:rPr lang="th-TH" sz="3200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	</a:t>
            </a:r>
            <a:endParaRPr lang="th-TH" sz="3200" b="1" dirty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3993996" cy="642942"/>
          </a:xfrm>
        </p:spPr>
        <p:txBody>
          <a:bodyPr>
            <a:normAutofit/>
          </a:bodyPr>
          <a:lstStyle/>
          <a:p>
            <a:pPr algn="l"/>
            <a:r>
              <a:rPr lang="th-TH" sz="3600" dirty="0" smtClean="0"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ข้อเสนอแนะ</a:t>
            </a:r>
            <a:endParaRPr lang="th-TH" sz="3600" dirty="0"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843838" cy="4143404"/>
          </a:xfrm>
        </p:spPr>
        <p:txBody>
          <a:bodyPr>
            <a:noAutofit/>
          </a:bodyPr>
          <a:lstStyle/>
          <a:p>
            <a:pPr algn="l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	1. การเตรียมการที่ดีจะส่งผลให้การจัดสถานการณ์จำลองบรรลุผลดี</a:t>
            </a:r>
          </a:p>
          <a:p>
            <a:pPr algn="l"/>
            <a:endParaRPr lang="th-TH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2. ผู้สอนควรมีประสบการณ์ในการจัดการเรียนรู้โดยใช้สถานการณ์จำลอง เพื่อสามารถชี้แจงหรือแก้ปัญหาที่เกิดขึ้นได้</a:t>
            </a:r>
          </a:p>
          <a:p>
            <a:pPr algn="l"/>
            <a:endParaRPr lang="th-TH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3. ขั้นการวิเคราะห์และขั้นสรุปควรให้ผู้เรียนมีบทบาทให้มาก เพื่อได้รับประสบการณ์การเรียนรู้มากที่สุด</a:t>
            </a:r>
          </a:p>
          <a:p>
            <a:pPr algn="l"/>
            <a:endParaRPr lang="th-TH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 algn="l"/>
            <a:endParaRPr lang="th-TH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endParaRPr lang="th-TH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endParaRPr lang="th-TH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endParaRPr lang="th-TH" sz="2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มุมมอง">
  <a:themeElements>
    <a:clrScheme name="ทางเดิน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มุมมอง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มุมมอง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86</TotalTime>
  <Words>133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มุมมอง</vt:lpstr>
      <vt:lpstr>การใช้สถานการณ์จำลองในการจัดการเรียนรู้ (Simulation Method)</vt:lpstr>
      <vt:lpstr>วัตถุประสงค์  เพื่อให้ผู้เรียน         </vt:lpstr>
      <vt:lpstr>ขั้นตอนการดำเนินการจัดการเรียนรู้</vt:lpstr>
      <vt:lpstr>ขั้นตอนการดำเนินการจัดการเรียนรู้</vt:lpstr>
      <vt:lpstr>ขั้นตอนการดำเนินการจัดการเรียนรู้</vt:lpstr>
      <vt:lpstr>ประโยชน์</vt:lpstr>
      <vt:lpstr>ข้อเสนอแนะ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การใช้สถานการณ์จำลองในการจัดการเรียนรู้ (Simulation Method)</dc:title>
  <dc:creator>NIDTEP</dc:creator>
  <cp:lastModifiedBy>Papu</cp:lastModifiedBy>
  <cp:revision>22</cp:revision>
  <dcterms:created xsi:type="dcterms:W3CDTF">2012-11-26T12:06:26Z</dcterms:created>
  <dcterms:modified xsi:type="dcterms:W3CDTF">2012-12-29T02:10:09Z</dcterms:modified>
</cp:coreProperties>
</file>