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94568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7284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84614" y="1"/>
            <a:ext cx="2971800" cy="497284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r">
              <a:defRPr sz="1200"/>
            </a:lvl1pPr>
          </a:lstStyle>
          <a:p>
            <a:fld id="{775666E1-8D37-4858-B1D1-1F8BB08F30ED}" type="datetimeFigureOut">
              <a:rPr lang="th-TH" smtClean="0"/>
              <a:pPr/>
              <a:t>29/12/55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84614" y="9446678"/>
            <a:ext cx="2971800" cy="497284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r">
              <a:defRPr sz="1200"/>
            </a:lvl1pPr>
          </a:lstStyle>
          <a:p>
            <a:fld id="{B3CA6EC0-2656-4259-A080-198F428E8667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ชื่อเรื่อง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22" name="ชื่อเรื่องรอง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79B6EB-C07C-4C2D-9420-E1860B71CF55}" type="datetimeFigureOut">
              <a:rPr lang="th-TH" smtClean="0"/>
              <a:pPr/>
              <a:t>29/12/55</a:t>
            </a:fld>
            <a:endParaRPr lang="th-TH"/>
          </a:p>
        </p:txBody>
      </p:sp>
      <p:sp>
        <p:nvSpPr>
          <p:cNvPr id="20" name="ตัวยึดท้ายกระดา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10" name="ตัวยึดหมายเลขภาพนิ่ง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E76FE6-AFE5-486C-9CCC-202D229042BA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วงรี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วงรี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79B6EB-C07C-4C2D-9420-E1860B71CF55}" type="datetimeFigureOut">
              <a:rPr lang="th-TH" smtClean="0"/>
              <a:pPr/>
              <a:t>29/12/55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E76FE6-AFE5-486C-9CCC-202D229042B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79B6EB-C07C-4C2D-9420-E1860B71CF55}" type="datetimeFigureOut">
              <a:rPr lang="th-TH" smtClean="0"/>
              <a:pPr/>
              <a:t>29/12/55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E76FE6-AFE5-486C-9CCC-202D229042B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79B6EB-C07C-4C2D-9420-E1860B71CF55}" type="datetimeFigureOut">
              <a:rPr lang="th-TH" smtClean="0"/>
              <a:pPr/>
              <a:t>29/12/55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E76FE6-AFE5-486C-9CCC-202D229042B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79B6EB-C07C-4C2D-9420-E1860B71CF55}" type="datetimeFigureOut">
              <a:rPr lang="th-TH" smtClean="0"/>
              <a:pPr/>
              <a:t>29/12/55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E76FE6-AFE5-486C-9CCC-202D229042BA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0" name="สี่เหลี่ยมผืนผ้า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วงรี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วงรี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79B6EB-C07C-4C2D-9420-E1860B71CF55}" type="datetimeFigureOut">
              <a:rPr lang="th-TH" smtClean="0"/>
              <a:pPr/>
              <a:t>29/12/55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E76FE6-AFE5-486C-9CCC-202D229042B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79B6EB-C07C-4C2D-9420-E1860B71CF55}" type="datetimeFigureOut">
              <a:rPr lang="th-TH" smtClean="0"/>
              <a:pPr/>
              <a:t>29/12/55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E76FE6-AFE5-486C-9CCC-202D229042B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79B6EB-C07C-4C2D-9420-E1860B71CF55}" type="datetimeFigureOut">
              <a:rPr lang="th-TH" smtClean="0"/>
              <a:pPr/>
              <a:t>29/12/55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E76FE6-AFE5-486C-9CCC-202D229042B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79B6EB-C07C-4C2D-9420-E1860B71CF55}" type="datetimeFigureOut">
              <a:rPr lang="th-TH" smtClean="0"/>
              <a:pPr/>
              <a:t>29/12/55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E76FE6-AFE5-486C-9CCC-202D229042BA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6" name="สี่เหลี่ยมผืนผ้า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79B6EB-C07C-4C2D-9420-E1860B71CF55}" type="datetimeFigureOut">
              <a:rPr lang="th-TH" smtClean="0"/>
              <a:pPr/>
              <a:t>29/12/55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E76FE6-AFE5-486C-9CCC-202D229042B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79B6EB-C07C-4C2D-9420-E1860B71CF55}" type="datetimeFigureOut">
              <a:rPr lang="th-TH" smtClean="0"/>
              <a:pPr/>
              <a:t>29/12/55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E76FE6-AFE5-486C-9CCC-202D229042BA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9" name="แผนผังลำดับงาน: กระบวนการ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แผนผังลำดับงาน: กระบวนการ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วงกลม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วงรี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โดนัท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ตัวยึดชื่อเรื่อง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ตัวยึดข้อความ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24" name="ตัวยึดวันที่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F79B6EB-C07C-4C2D-9420-E1860B71CF55}" type="datetimeFigureOut">
              <a:rPr lang="th-TH" smtClean="0"/>
              <a:pPr/>
              <a:t>29/12/55</a:t>
            </a:fld>
            <a:endParaRPr lang="th-TH"/>
          </a:p>
        </p:txBody>
      </p:sp>
      <p:sp>
        <p:nvSpPr>
          <p:cNvPr id="10" name="ตัวยึดท้ายกระดา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h-TH"/>
          </a:p>
        </p:txBody>
      </p:sp>
      <p:sp>
        <p:nvSpPr>
          <p:cNvPr id="22" name="ตัวยึดหมายเลขภาพนิ่ง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BE76FE6-AFE5-486C-9CCC-202D229042BA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5" name="สี่เหลี่ยมผืนผ้า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/>
          <a:lstStyle/>
          <a:p>
            <a:pPr algn="ctr"/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การจัดการเรียนรู้โดยใช้ “เกม” </a:t>
            </a:r>
            <a:b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Game</a:t>
            </a:r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)</a:t>
            </a:r>
            <a:endParaRPr lang="th-TH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432560" y="2278692"/>
            <a:ext cx="7406640" cy="4079266"/>
          </a:xfrm>
        </p:spPr>
        <p:txBody>
          <a:bodyPr>
            <a:normAutofit lnSpcReduction="10000"/>
          </a:bodyPr>
          <a:lstStyle/>
          <a:p>
            <a:r>
              <a:rPr lang="th-TH" b="1" dirty="0" smtClean="0"/>
              <a:t>       </a:t>
            </a:r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“เกม” เป็นกระบวนการที่ผู้สอนใช้ในการช่วยให้ผู้เรียนเกิดการเรียนรู้ตามวัตถุประสงค์ที่กำหนด โดยให้ผู้เรียนเล่นเกมตามกติกาและเอาเนื้อหาข้อมูลของเกม พฤติกรรมการเล่นเกม วิธีการเล่นเกมและผลของการเล่นเกมมาใช้ในการสรุปการเรียนรู้ โดยมีวัตถุประสงค์ให้ผู้เรียนมีความสนุกสนานในการเรียน เกิดการเรียนรู้จากประสบการณ์ตรง และผู้เรียนมีส่วนร่วมในการจัดการเรียนรู้</a:t>
            </a:r>
            <a:endParaRPr lang="th-TH" sz="30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214414" y="359898"/>
            <a:ext cx="7406640" cy="854524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/>
          <a:lstStyle/>
          <a:p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วัตถุประสงค์</a:t>
            </a:r>
            <a:endParaRPr lang="th-TH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259632" y="1500174"/>
            <a:ext cx="7670086" cy="5072098"/>
          </a:xfrm>
        </p:spPr>
        <p:txBody>
          <a:bodyPr>
            <a:noAutofit/>
          </a:bodyPr>
          <a:lstStyle/>
          <a:p>
            <a:r>
              <a:rPr lang="th-TH" sz="2800" b="1" dirty="0" smtClean="0"/>
              <a:t>      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1. ทำให้เกิดความสนุกสนาน ผ่อนคลายความเครียด</a:t>
            </a:r>
          </a:p>
          <a:p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     2. ส่งเสริมการมีวินัย การปฏิบัติตามกฎ ระเบียบ การทำงานเป็นทีม</a:t>
            </a:r>
          </a:p>
          <a:p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     3. ส่งเสริมการพัฒนาทักษะทางด้านร่างกาย ความคิด อารมณ์</a:t>
            </a:r>
          </a:p>
          <a:p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     4. สร้างความสนใจและเจตคติที่ดีต่อการเรียนรู้ </a:t>
            </a:r>
          </a:p>
          <a:p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     5. เป็นสื่อในการถ่ายทอดความรู้ โดยให้ผู้เรียนมีส่วนร่วมในการเรียนรู้</a:t>
            </a:r>
          </a:p>
          <a:p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     6. ส่งเสริมการแลกเปลี่ยนประสบการณ์การเรียนรู้ โดยการสะท้อนคิดจากเกม</a:t>
            </a:r>
            <a:endParaRPr lang="th-TH" sz="28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214414" y="359898"/>
            <a:ext cx="7406640" cy="854524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การเลือกเกมเพื่อใช้ในการจัดการเรียนรู้</a:t>
            </a:r>
            <a:endParaRPr lang="th-TH" sz="32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432560" y="1714488"/>
            <a:ext cx="7497158" cy="5072098"/>
          </a:xfrm>
        </p:spPr>
        <p:txBody>
          <a:bodyPr>
            <a:normAutofit/>
          </a:bodyPr>
          <a:lstStyle/>
          <a:p>
            <a:r>
              <a:rPr lang="th-TH" b="1" dirty="0" smtClean="0"/>
              <a:t>      </a:t>
            </a:r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1. สอดคล้องกับวัตถุประสงค์การเรียนรู้</a:t>
            </a:r>
          </a:p>
          <a:p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     2. เหมาะสมกับคุณลักษณะของผู้เรียน</a:t>
            </a:r>
          </a:p>
          <a:p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     3. เหมาะสมกับระยะเวลา สถานที่ ขนาดกลุ่มของผู้เรียน</a:t>
            </a:r>
          </a:p>
          <a:p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     4. อุปกรณ์ที่ใช้ไม่ยุ่งยากในการจัดหาและมีจำนวนพอเพียง</a:t>
            </a:r>
          </a:p>
          <a:p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     5. ผู้เรียนมีโอกาสได้ร่วมกิจกรรมอย่างทั่วถึง</a:t>
            </a:r>
            <a:endParaRPr lang="th-TH" sz="30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214414" y="214290"/>
            <a:ext cx="7406640" cy="854524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ขั้นตอนการใช้เกมเพื่อจัดการเรียนรู้</a:t>
            </a:r>
            <a:endParaRPr lang="th-TH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432560" y="1285860"/>
            <a:ext cx="7497158" cy="5500702"/>
          </a:xfrm>
        </p:spPr>
        <p:txBody>
          <a:bodyPr>
            <a:normAutofit/>
          </a:bodyPr>
          <a:lstStyle/>
          <a:p>
            <a:r>
              <a:rPr lang="th-TH" b="1" dirty="0" smtClean="0"/>
              <a:t>      </a:t>
            </a:r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1. กำหนดจุดมุ่งหมายการใช้เกมให้ชัดเจน</a:t>
            </a:r>
          </a:p>
          <a:p>
            <a:endParaRPr lang="th-TH" sz="500" b="1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     2. ดำเนินการตามขั้นตอน ดังนี้</a:t>
            </a:r>
          </a:p>
          <a:p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            2.1 บอกชื่อเกม</a:t>
            </a:r>
          </a:p>
          <a:p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            2.2 อธิบายวิธีการเล่นและกติกา</a:t>
            </a:r>
          </a:p>
          <a:p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            2.3 สาธิตให้ดูหรือให้ทดลองเล่น</a:t>
            </a:r>
          </a:p>
          <a:p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            2.4 ซักถามข้อสงสัย</a:t>
            </a:r>
          </a:p>
          <a:p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            3.5 เริ่มเล่น</a:t>
            </a:r>
          </a:p>
          <a:p>
            <a:endParaRPr lang="th-TH" sz="500" b="1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     3. วิเคราะห์ อภิปราย และสรุปหลังจบเกม</a:t>
            </a:r>
          </a:p>
          <a:p>
            <a:endParaRPr lang="th-TH" sz="500" b="1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     4. ประเมินผลการเรียนรู้ตามวัตถุประสงค์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214414" y="574212"/>
            <a:ext cx="7406640" cy="854524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/>
          <a:lstStyle/>
          <a:p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ข้อจำกัดในการสอนโดยใช้เกม</a:t>
            </a:r>
            <a:endParaRPr lang="th-TH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432560" y="1928802"/>
            <a:ext cx="7497158" cy="4714908"/>
          </a:xfrm>
        </p:spPr>
        <p:txBody>
          <a:bodyPr>
            <a:normAutofit/>
          </a:bodyPr>
          <a:lstStyle/>
          <a:p>
            <a:r>
              <a:rPr lang="th-TH" b="1" dirty="0" smtClean="0"/>
              <a:t>      </a:t>
            </a:r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1. ใช้เวลาดำเนินกิจกรรมมาก</a:t>
            </a:r>
          </a:p>
          <a:p>
            <a:endParaRPr lang="th-TH" sz="500" b="1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     2. ผู้สอนต้องมีความรู้ ความเข้าใจในการสร้าง/เลือกเกมให้สอดคล้องกับวัตถุประสงค์การเรียนรู้</a:t>
            </a:r>
          </a:p>
          <a:p>
            <a:endParaRPr lang="th-TH" sz="500" b="1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     3. ต้องเตรียมการมาก</a:t>
            </a:r>
          </a:p>
          <a:p>
            <a:endParaRPr lang="th-TH" sz="500" b="1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     4. ผู้สอนต้องมีทักษะในการนำอภิปรายที่มีประสิทธิภาพ จึงจะสามารถช่วยให้ผู้เรียนเกิดการเรียนรู้ได้ตามวัตถุประสงค์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จุดที่สุด">
  <a:themeElements>
    <a:clrScheme name="กระดาษ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จุดที่สุด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จุดที่สุด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34</TotalTime>
  <Words>376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จุดที่สุด</vt:lpstr>
      <vt:lpstr>การจัดการเรียนรู้โดยใช้ “เกม”  (Game)</vt:lpstr>
      <vt:lpstr>วัตถุประสงค์</vt:lpstr>
      <vt:lpstr>การเลือกเกมเพื่อใช้ในการจัดการเรียนรู้</vt:lpstr>
      <vt:lpstr>ขั้นตอนการใช้เกมเพื่อจัดการเรียนรู้</vt:lpstr>
      <vt:lpstr>ข้อจำกัดในการสอนโดยใช้เกม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การจัดการเรียนรู้โดยใช้ “เกม”  (Game)</dc:title>
  <dc:creator>NIDTEP</dc:creator>
  <cp:lastModifiedBy>Papu</cp:lastModifiedBy>
  <cp:revision>8</cp:revision>
  <dcterms:created xsi:type="dcterms:W3CDTF">2012-11-27T09:21:48Z</dcterms:created>
  <dcterms:modified xsi:type="dcterms:W3CDTF">2012-12-29T01:45:10Z</dcterms:modified>
</cp:coreProperties>
</file>