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8E4"/>
    <a:srgbClr val="F9EAE7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5CB088D1-5510-4112-A799-E5B02B7D6E86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4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2AFA2092-7724-483B-A759-761840FD809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98E2B-FF55-40A8-B6A5-1EF3C573AE4F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20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37754-1769-4F01-A4DA-8CFDF2226C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98E2B-FF55-40A8-B6A5-1EF3C573AE4F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37754-1769-4F01-A4DA-8CFDF2226C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98E2B-FF55-40A8-B6A5-1EF3C573AE4F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37754-1769-4F01-A4DA-8CFDF2226C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98E2B-FF55-40A8-B6A5-1EF3C573AE4F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37754-1769-4F01-A4DA-8CFDF2226C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98E2B-FF55-40A8-B6A5-1EF3C573AE4F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37754-1769-4F01-A4DA-8CFDF2226C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98E2B-FF55-40A8-B6A5-1EF3C573AE4F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37754-1769-4F01-A4DA-8CFDF2226C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98E2B-FF55-40A8-B6A5-1EF3C573AE4F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37754-1769-4F01-A4DA-8CFDF2226C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98E2B-FF55-40A8-B6A5-1EF3C573AE4F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37754-1769-4F01-A4DA-8CFDF2226C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98E2B-FF55-40A8-B6A5-1EF3C573AE4F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37754-1769-4F01-A4DA-8CFDF2226C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98E2B-FF55-40A8-B6A5-1EF3C573AE4F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37754-1769-4F01-A4DA-8CFDF2226C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98E2B-FF55-40A8-B6A5-1EF3C573AE4F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37754-1769-4F01-A4DA-8CFDF2226C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798E2B-FF55-40A8-B6A5-1EF3C573AE4F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3C37754-1769-4F01-A4DA-8CFDF2226C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2411760" y="476672"/>
            <a:ext cx="5760640" cy="122413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915816" y="719938"/>
            <a:ext cx="4824536" cy="692838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เทคนิคการเป็นวิทยากร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32560" y="3074200"/>
            <a:ext cx="7406640" cy="570824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ระ</a:t>
            </a:r>
            <a:r>
              <a:rPr lang="th-TH" b="1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วีวรรณ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โพธิ์วัง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432223" y="5090424"/>
            <a:ext cx="7406640" cy="570824"/>
          </a:xfrm>
          <a:prstGeom prst="rect">
            <a:avLst/>
          </a:prstGeom>
        </p:spPr>
        <p:txBody>
          <a:bodyPr tIns="0">
            <a:normAutofit fontScale="92500"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สถาบันพัฒนาครู คณาจารย์และบุคลากรทางการศึกษา</a:t>
            </a:r>
            <a:endParaRPr kumimoji="0" lang="th-TH" sz="2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2771800" y="476672"/>
            <a:ext cx="5112568" cy="10081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915816" y="719938"/>
            <a:ext cx="4824536" cy="692838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เทคนิคการเป็นวิทยากร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32560" y="2210104"/>
            <a:ext cx="7406640" cy="1866968"/>
          </a:xfrm>
        </p:spPr>
        <p:txBody>
          <a:bodyPr>
            <a:normAutofit lnSpcReduction="10000"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วิทยากร (</a:t>
            </a:r>
            <a:r>
              <a:rPr lang="en-US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Trainer</a:t>
            </a:r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คือ </a:t>
            </a:r>
            <a:r>
              <a:rPr lang="th-TH" sz="3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ผู้ที่ทำหน้าที่เสริมสร้างความรู้ ทักษะ</a:t>
            </a:r>
          </a:p>
          <a:p>
            <a:r>
              <a:rPr lang="th-TH" sz="3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ประสบการณ์ให้แก่ผู้เข้ารับการอบรมตามเนื้อหาหลักสูตรที่กำหนดไว้</a:t>
            </a:r>
            <a:endParaRPr lang="th-TH" sz="3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2771800" y="188640"/>
            <a:ext cx="5112568" cy="10081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915816" y="404664"/>
            <a:ext cx="4824536" cy="692838"/>
          </a:xfrm>
        </p:spPr>
        <p:txBody>
          <a:bodyPr>
            <a:normAutofit/>
          </a:bodyPr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คุณสมบัติของวิทยากรที่ดี</a:t>
            </a:r>
            <a:endParaRPr lang="th-TH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32560" y="1359818"/>
            <a:ext cx="7406640" cy="432048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1. </a:t>
            </a:r>
            <a:r>
              <a:rPr lang="th-TH" sz="30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มีความรู้ เชี่ยวชาญ ในเรื่องที่ได้รับเชิญ</a:t>
            </a:r>
            <a:endParaRPr lang="th-TH" sz="3000" b="1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428690" y="1850926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2.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มีประสบการณ์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1428690" y="2305447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3.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มีความสามารถถ่ายทอดความรู้โดยใช้เทคนิคที่เหมาะสมและหลากหลาย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1432223" y="2762647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4.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สนใจใฝ่หาความรู้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8" name="ชื่อเรื่องรอง 2"/>
          <p:cNvSpPr txBox="1">
            <a:spLocks/>
          </p:cNvSpPr>
          <p:nvPr/>
        </p:nvSpPr>
        <p:spPr>
          <a:xfrm>
            <a:off x="1428031" y="3194695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5.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มีมนุษย์สัมพันธ์ดี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9" name="ชื่อเรื่องรอง 2"/>
          <p:cNvSpPr txBox="1">
            <a:spLocks/>
          </p:cNvSpPr>
          <p:nvPr/>
        </p:nvSpPr>
        <p:spPr>
          <a:xfrm>
            <a:off x="1428031" y="3635499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6.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เป็นแบบอย่างที่ดี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1428690" y="4077072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7.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มีความคิดสร้างสรรค์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2" name="ชื่อเรื่องรอง 2"/>
          <p:cNvSpPr txBox="1">
            <a:spLocks/>
          </p:cNvSpPr>
          <p:nvPr/>
        </p:nvSpPr>
        <p:spPr>
          <a:xfrm>
            <a:off x="1428690" y="4534272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8.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บุคลิกภาพดี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3" name="ชื่อเรื่องรอง 2"/>
          <p:cNvSpPr txBox="1">
            <a:spLocks/>
          </p:cNvSpPr>
          <p:nvPr/>
        </p:nvSpPr>
        <p:spPr>
          <a:xfrm>
            <a:off x="1428690" y="4962897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9.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ตรงต่อเวลา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4" name="ชื่อเรื่องรอง 2"/>
          <p:cNvSpPr txBox="1">
            <a:spLocks/>
          </p:cNvSpPr>
          <p:nvPr/>
        </p:nvSpPr>
        <p:spPr>
          <a:xfrm>
            <a:off x="1436415" y="5420841"/>
            <a:ext cx="7406640" cy="432048"/>
          </a:xfrm>
          <a:prstGeom prst="rect">
            <a:avLst/>
          </a:prstGeom>
        </p:spPr>
        <p:txBody>
          <a:bodyPr tIns="0">
            <a:normAutofit fontScale="850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10.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ไวต่อการรับรู้ความรู้สึกของผู้อบรม สามารถปรับบรรยากาศการเรียนรู้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5" name="ชื่อเรื่องรอง 2"/>
          <p:cNvSpPr txBox="1">
            <a:spLocks/>
          </p:cNvSpPr>
          <p:nvPr/>
        </p:nvSpPr>
        <p:spPr>
          <a:xfrm>
            <a:off x="1432223" y="5820891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   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ให้เหมาะสม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2771800" y="188640"/>
            <a:ext cx="5112568" cy="10081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915816" y="404664"/>
            <a:ext cx="4824536" cy="692838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บทบาทของวิทยากร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32560" y="1431826"/>
            <a:ext cx="7406640" cy="557014"/>
          </a:xfrm>
        </p:spPr>
        <p:txBody>
          <a:bodyPr>
            <a:normAutofit/>
          </a:bodyPr>
          <a:lstStyle/>
          <a:p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การเตรียมก่อนการอบรม</a:t>
            </a:r>
            <a:endParaRPr lang="th-TH" sz="3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428690" y="2132856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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 เนื้อหา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6" name="ชื่อเรื่องรอง 2"/>
          <p:cNvSpPr txBox="1">
            <a:spLocks/>
          </p:cNvSpPr>
          <p:nvPr/>
        </p:nvSpPr>
        <p:spPr>
          <a:xfrm>
            <a:off x="1428690" y="2852936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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 กิจกรรม/เทคนิคการอบรม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8" name="ชื่อเรื่องรอง 2"/>
          <p:cNvSpPr txBox="1">
            <a:spLocks/>
          </p:cNvSpPr>
          <p:nvPr/>
        </p:nvSpPr>
        <p:spPr>
          <a:xfrm>
            <a:off x="1428690" y="3568456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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 สื่อ/อุปกรณ์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9" name="ชื่อเรื่องรอง 2"/>
          <p:cNvSpPr txBox="1">
            <a:spLocks/>
          </p:cNvSpPr>
          <p:nvPr/>
        </p:nvSpPr>
        <p:spPr>
          <a:xfrm>
            <a:off x="1432882" y="4277020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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 การซักถาม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20" name="ชื่อเรื่องรอง 2"/>
          <p:cNvSpPr txBox="1">
            <a:spLocks/>
          </p:cNvSpPr>
          <p:nvPr/>
        </p:nvSpPr>
        <p:spPr>
          <a:xfrm>
            <a:off x="1432882" y="4929198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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 การเตรียมตนเอง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75656" y="260648"/>
            <a:ext cx="7406640" cy="72008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  การดำเนินการอบรม</a:t>
            </a:r>
            <a:endParaRPr lang="th-TH" sz="3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475656" y="1124744"/>
            <a:ext cx="7406640" cy="79208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        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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 มีความมั่นใจ กระฉับกระเฉง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6" name="ชื่อเรื่องรอง 2"/>
          <p:cNvSpPr txBox="1">
            <a:spLocks/>
          </p:cNvSpPr>
          <p:nvPr/>
        </p:nvSpPr>
        <p:spPr>
          <a:xfrm>
            <a:off x="1475656" y="1700808"/>
            <a:ext cx="7406640" cy="79208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        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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 นำเข้าสู่สาระได้ชัดเจน ตรงประเด็น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7" name="ชื่อเรื่องรอง 2"/>
          <p:cNvSpPr txBox="1">
            <a:spLocks/>
          </p:cNvSpPr>
          <p:nvPr/>
        </p:nvSpPr>
        <p:spPr>
          <a:xfrm>
            <a:off x="1475656" y="2204864"/>
            <a:ext cx="7406640" cy="79208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        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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 สังเกตความสนใจของผู้อบรม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8" name="ชื่อเรื่องรอง 2"/>
          <p:cNvSpPr txBox="1">
            <a:spLocks/>
          </p:cNvSpPr>
          <p:nvPr/>
        </p:nvSpPr>
        <p:spPr>
          <a:xfrm>
            <a:off x="1403648" y="2852936"/>
            <a:ext cx="7406640" cy="79208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        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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 ดำเนินกิจกรรมตามขั้นตอนที่วางแผนไว้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9" name="ชื่อเรื่องรอง 2"/>
          <p:cNvSpPr txBox="1">
            <a:spLocks/>
          </p:cNvSpPr>
          <p:nvPr/>
        </p:nvSpPr>
        <p:spPr>
          <a:xfrm>
            <a:off x="1475656" y="3429000"/>
            <a:ext cx="7406640" cy="79208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        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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 ใช้คำพูดที่เข้าใจง่าย ชัดเจน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20" name="ชื่อเรื่องรอง 2"/>
          <p:cNvSpPr txBox="1">
            <a:spLocks/>
          </p:cNvSpPr>
          <p:nvPr/>
        </p:nvSpPr>
        <p:spPr>
          <a:xfrm>
            <a:off x="1475656" y="3861048"/>
            <a:ext cx="7406640" cy="792088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        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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 เมื่อจบกิจกรรมต้องสรุปสาระ/แนวคิดให้ผู้อบรม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th-TH" sz="3200" b="1" dirty="0" smtClean="0">
                <a:latin typeface="LilyUPC" pitchFamily="34" charset="-34"/>
                <a:cs typeface="LilyUPC" pitchFamily="34" charset="-34"/>
                <a:sym typeface="Wingdings 2"/>
              </a:rPr>
              <a:t>               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เกิดการเรียนรู้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2" name="ชื่อเรื่องรอง 2"/>
          <p:cNvSpPr txBox="1">
            <a:spLocks/>
          </p:cNvSpPr>
          <p:nvPr/>
        </p:nvSpPr>
        <p:spPr>
          <a:xfrm>
            <a:off x="1403648" y="5013176"/>
            <a:ext cx="7406640" cy="79208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        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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 ใส่ใจต่อความรู้สึกของผู้อบรมทุกคน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3" name="ชื่อเรื่องรอง 2"/>
          <p:cNvSpPr txBox="1">
            <a:spLocks/>
          </p:cNvSpPr>
          <p:nvPr/>
        </p:nvSpPr>
        <p:spPr>
          <a:xfrm>
            <a:off x="1403648" y="5661248"/>
            <a:ext cx="7406640" cy="792088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        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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 เมื่อผู้อบรมต้องการซักถามควรพยายามตอบให้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th-TH" sz="3200" b="1" dirty="0" smtClean="0">
                <a:latin typeface="LilyUPC" pitchFamily="34" charset="-34"/>
                <a:cs typeface="LilyUPC" pitchFamily="34" charset="-34"/>
                <a:sym typeface="Wingdings 2"/>
              </a:rPr>
              <a:t>               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เข้าใจ ชัดเจน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32560" y="927770"/>
            <a:ext cx="7406640" cy="3434920"/>
          </a:xfrm>
        </p:spPr>
        <p:txBody>
          <a:bodyPr>
            <a:normAutofit/>
          </a:bodyPr>
          <a:lstStyle/>
          <a:p>
            <a:r>
              <a:rPr lang="th-TH" sz="30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</a:t>
            </a:r>
            <a:r>
              <a:rPr lang="th-TH" sz="44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หลังการอบรม</a:t>
            </a:r>
            <a:endParaRPr lang="th-TH" sz="4400" b="1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475656" y="1916832"/>
            <a:ext cx="7406640" cy="2664296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           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</a:t>
            </a: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 เปิดโอกาสให้ผู้อบรมซักถามข้อสงสัย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6" name="ชื่อเรื่องรอง 2"/>
          <p:cNvSpPr txBox="1">
            <a:spLocks/>
          </p:cNvSpPr>
          <p:nvPr/>
        </p:nvSpPr>
        <p:spPr>
          <a:xfrm>
            <a:off x="1737360" y="2852936"/>
            <a:ext cx="7406640" cy="2664296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        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</a:t>
            </a: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 นำข้อมูลที่ได้รับจากการประเมินวิทยากรไป  </a:t>
            </a:r>
          </a:p>
          <a:p>
            <a:pPr marL="27432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  <a:sym typeface="Wingdings 2"/>
              </a:rPr>
              <a:t>             </a:t>
            </a: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 2"/>
              </a:rPr>
              <a:t>พัฒนาปรับปรุง</a:t>
            </a:r>
            <a:r>
              <a:rPr lang="th-TH" sz="4000" b="1" dirty="0" smtClean="0">
                <a:latin typeface="LilyUPC" pitchFamily="34" charset="-34"/>
                <a:cs typeface="LilyUPC" pitchFamily="34" charset="-34"/>
                <a:sym typeface="Wingdings 2"/>
              </a:rPr>
              <a:t>การเป็นวิทยากรของ  </a:t>
            </a:r>
          </a:p>
          <a:p>
            <a:pPr marL="27432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  <a:sym typeface="Wingdings 2"/>
              </a:rPr>
              <a:t>             ตนเอง</a:t>
            </a:r>
            <a:endParaRPr kumimoji="0" lang="th-TH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LilyUPC" pitchFamily="34" charset="-34"/>
              <a:cs typeface="LilyUPC" pitchFamily="34" charset="-34"/>
              <a:sym typeface="Wingdings 2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2915816" y="476672"/>
            <a:ext cx="5472608" cy="158417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915816" y="747322"/>
            <a:ext cx="4824536" cy="1097502"/>
          </a:xfrm>
        </p:spPr>
        <p:txBody>
          <a:bodyPr>
            <a:noAutofit/>
          </a:bodyPr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สรุป</a:t>
            </a:r>
            <a:b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บทบาทของวิทยากรที่ดี</a:t>
            </a:r>
            <a:endParaRPr lang="th-TH" sz="3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428690" y="2204864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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 สร้างความเป็นกันเอง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6" name="ชื่อเรื่องรอง 2"/>
          <p:cNvSpPr txBox="1">
            <a:spLocks/>
          </p:cNvSpPr>
          <p:nvPr/>
        </p:nvSpPr>
        <p:spPr>
          <a:xfrm>
            <a:off x="1428690" y="2996952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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 เร่งให้เกิดศรัทธา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7" name="ชื่อเรื่องรอง 2"/>
          <p:cNvSpPr txBox="1">
            <a:spLocks/>
          </p:cNvSpPr>
          <p:nvPr/>
        </p:nvSpPr>
        <p:spPr>
          <a:xfrm>
            <a:off x="1428690" y="3717032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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 นำพาความรู้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8" name="ชื่อเรื่องรอง 2"/>
          <p:cNvSpPr txBox="1">
            <a:spLocks/>
          </p:cNvSpPr>
          <p:nvPr/>
        </p:nvSpPr>
        <p:spPr>
          <a:xfrm>
            <a:off x="1428690" y="4437112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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 ติดตามดูพฤติกรรม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9" name="ชื่อเรื่องรอง 2"/>
          <p:cNvSpPr txBox="1">
            <a:spLocks/>
          </p:cNvSpPr>
          <p:nvPr/>
        </p:nvSpPr>
        <p:spPr>
          <a:xfrm>
            <a:off x="1432882" y="5157192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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 นำกลับมาปรับปรุงพัฒนา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มุมมน 8"/>
          <p:cNvSpPr/>
          <p:nvPr/>
        </p:nvSpPr>
        <p:spPr>
          <a:xfrm>
            <a:off x="2483768" y="620688"/>
            <a:ext cx="5544616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411760" y="747322"/>
            <a:ext cx="5760640" cy="593446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</a:br>
            <a:r>
              <a:rPr lang="th-TH" sz="40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ลักษณะเทคนิคการฝึกอบรม/กิจกรรมที่ดี</a:t>
            </a:r>
            <a:endParaRPr lang="th-TH" sz="4000" b="1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259632" y="2276872"/>
            <a:ext cx="7575698" cy="432048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1.  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ผู้อบรมมีส่วนร่วมในกิจกรรมอย่างทั่วถึง</a:t>
            </a:r>
            <a:endParaRPr kumimoji="0" lang="th-TH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6" name="ชื่อเรื่องรอง 2"/>
          <p:cNvSpPr txBox="1">
            <a:spLocks/>
          </p:cNvSpPr>
          <p:nvPr/>
        </p:nvSpPr>
        <p:spPr>
          <a:xfrm>
            <a:off x="1428690" y="2996952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2.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  <a:sym typeface="Wingdings 2"/>
              </a:rPr>
              <a:t> 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สร้างบรรยากาศเป็นกันเอง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7" name="ชื่อเรื่องรอง 2"/>
          <p:cNvSpPr txBox="1">
            <a:spLocks/>
          </p:cNvSpPr>
          <p:nvPr/>
        </p:nvSpPr>
        <p:spPr>
          <a:xfrm>
            <a:off x="1428690" y="3717032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3. 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ได้สาระตรงตามวัตถุประสงค์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8" name="ชื่อเรื่องรอง 2"/>
          <p:cNvSpPr txBox="1">
            <a:spLocks/>
          </p:cNvSpPr>
          <p:nvPr/>
        </p:nvSpPr>
        <p:spPr>
          <a:xfrm>
            <a:off x="1428690" y="4437112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4.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 </a:t>
            </a:r>
            <a:r>
              <a:rPr kumimoji="0" lang="th-TH" sz="3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 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เร้าความสนใจของผู้อบรม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  <a:sym typeface="Wingdings 2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9" name="ชื่อเรื่องรอง 2"/>
          <p:cNvSpPr txBox="1">
            <a:spLocks/>
          </p:cNvSpPr>
          <p:nvPr/>
        </p:nvSpPr>
        <p:spPr>
          <a:xfrm>
            <a:off x="1432882" y="5157192"/>
            <a:ext cx="7406640" cy="144016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5.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วิทยากรเป็นผู้จัดประสบการณ์</a:t>
            </a:r>
            <a:r>
              <a:rPr kumimoji="0" lang="th-TH" sz="3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 </a:t>
            </a:r>
          </a:p>
          <a:p>
            <a:pPr marL="27432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kumimoji="0" lang="th-TH" sz="3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     อำนวยความสะดวก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  <a:sym typeface="Wingdings 2"/>
              </a:rPr>
              <a:t>และเสริมเติมเต็ม</a:t>
            </a:r>
            <a:endParaRPr kumimoji="0" lang="th-TH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  <a:sym typeface="Wingdings 2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0" name="ชื่อเรื่องรอง 2"/>
          <p:cNvSpPr txBox="1">
            <a:spLocks/>
          </p:cNvSpPr>
          <p:nvPr/>
        </p:nvSpPr>
        <p:spPr>
          <a:xfrm>
            <a:off x="1432224" y="5657272"/>
            <a:ext cx="7406640" cy="43204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 2"/>
              </a:rPr>
              <a:t>                  </a:t>
            </a:r>
            <a:endParaRPr kumimoji="0" lang="th-TH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  <a:sym typeface="Wingdings 2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มุมมน 8"/>
          <p:cNvSpPr/>
          <p:nvPr/>
        </p:nvSpPr>
        <p:spPr>
          <a:xfrm>
            <a:off x="1403648" y="332656"/>
            <a:ext cx="748883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47664" y="44624"/>
            <a:ext cx="7128792" cy="1097502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</a:br>
            <a:r>
              <a:rPr lang="th-TH" sz="40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สิ่งที่ควรคำนึงในการเลือกใช้เทคนิค/กิจกรรมการอบรม</a:t>
            </a:r>
            <a:endParaRPr lang="th-TH" sz="4000" b="1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2133912" y="1412776"/>
            <a:ext cx="7406640" cy="576064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1.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วัตถุประสงค์การเรียนรู้ที่กำหนดไว้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2133912" y="2132856"/>
            <a:ext cx="7406640" cy="576064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2.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คุณลักษณะของผู้อบรม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2" name="ชื่อเรื่องรอง 2"/>
          <p:cNvSpPr txBox="1">
            <a:spLocks/>
          </p:cNvSpPr>
          <p:nvPr/>
        </p:nvSpPr>
        <p:spPr>
          <a:xfrm>
            <a:off x="2133912" y="2780928"/>
            <a:ext cx="7406640" cy="576064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3.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ระยะเวลา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3" name="ชื่อเรื่องรอง 2"/>
          <p:cNvSpPr txBox="1">
            <a:spLocks/>
          </p:cNvSpPr>
          <p:nvPr/>
        </p:nvSpPr>
        <p:spPr>
          <a:xfrm>
            <a:off x="2133912" y="3429000"/>
            <a:ext cx="7406640" cy="576064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4.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สื่อ/อุปกรณ์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4" name="ชื่อเรื่องรอง 2"/>
          <p:cNvSpPr txBox="1">
            <a:spLocks/>
          </p:cNvSpPr>
          <p:nvPr/>
        </p:nvSpPr>
        <p:spPr>
          <a:xfrm>
            <a:off x="2133912" y="4077072"/>
            <a:ext cx="7406640" cy="576064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5.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สถานที่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5" name="ชื่อเรื่องรอง 2"/>
          <p:cNvSpPr txBox="1">
            <a:spLocks/>
          </p:cNvSpPr>
          <p:nvPr/>
        </p:nvSpPr>
        <p:spPr>
          <a:xfrm>
            <a:off x="2133912" y="4768576"/>
            <a:ext cx="7406640" cy="576064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6.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กระบวนการดำเนินกิจกรรม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20" name="ชื่อเรื่องรอง 2"/>
          <p:cNvSpPr txBox="1">
            <a:spLocks/>
          </p:cNvSpPr>
          <p:nvPr/>
        </p:nvSpPr>
        <p:spPr>
          <a:xfrm>
            <a:off x="2133912" y="5492496"/>
            <a:ext cx="7406640" cy="576064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7. 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ผลที่จะเกิดขึ้นจากกิจกรรม</a:t>
            </a:r>
            <a:endParaRPr kumimoji="0" lang="th-TH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ปลายสุด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123</TotalTime>
  <Words>405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จุดที่สุด</vt:lpstr>
      <vt:lpstr>เทคนิคการเป็นวิทยากร</vt:lpstr>
      <vt:lpstr>เทคนิคการเป็นวิทยากร</vt:lpstr>
      <vt:lpstr>คุณสมบัติของวิทยากรที่ดี</vt:lpstr>
      <vt:lpstr>บทบาทของวิทยากร</vt:lpstr>
      <vt:lpstr>Slide 5</vt:lpstr>
      <vt:lpstr>Slide 6</vt:lpstr>
      <vt:lpstr>    สรุป   บทบาทของวิทยากรที่ดี</vt:lpstr>
      <vt:lpstr>    ลักษณะเทคนิคการฝึกอบรม/กิจกรรมที่ดี</vt:lpstr>
      <vt:lpstr>    สิ่งที่ควรคำนึงในการเลือกใช้เทคนิค/กิจกรรมการอบรม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เทคนิคการเป็นวิทยากร</dc:title>
  <dc:creator>ooy</dc:creator>
  <cp:lastModifiedBy>Papu</cp:lastModifiedBy>
  <cp:revision>30</cp:revision>
  <dcterms:created xsi:type="dcterms:W3CDTF">2012-11-24T02:45:50Z</dcterms:created>
  <dcterms:modified xsi:type="dcterms:W3CDTF">2012-12-29T01:37:31Z</dcterms:modified>
</cp:coreProperties>
</file>