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3" r:id="rId2"/>
    <p:sldId id="310" r:id="rId3"/>
    <p:sldId id="311" r:id="rId4"/>
    <p:sldId id="312" r:id="rId5"/>
    <p:sldId id="309" r:id="rId6"/>
    <p:sldId id="305" r:id="rId7"/>
    <p:sldId id="304" r:id="rId8"/>
    <p:sldId id="306" r:id="rId9"/>
  </p:sldIdLst>
  <p:sldSz cx="9144000" cy="6858000" type="screen4x3"/>
  <p:notesSz cx="6811963" cy="994568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3133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C9D5D-E27C-44B7-8992-55A24CBFC68E}" type="doc">
      <dgm:prSet loTypeId="urn:microsoft.com/office/officeart/2005/8/layout/pList1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th-TH"/>
        </a:p>
      </dgm:t>
    </dgm:pt>
    <dgm:pt modelId="{BB3EB401-526A-4C36-A569-CF8C661F9D53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th-TH" sz="3200" b="1" dirty="0" smtClean="0">
              <a:cs typeface="+mn-cs"/>
            </a:rPr>
            <a:t>เทคนิคการฝึกอบรมโดยใช้กรณีศึกษา</a:t>
          </a:r>
          <a:endParaRPr lang="th-TH" sz="3200" b="1" dirty="0">
            <a:cs typeface="+mn-cs"/>
          </a:endParaRPr>
        </a:p>
      </dgm:t>
    </dgm:pt>
    <dgm:pt modelId="{0E920D3E-E9CE-4740-9539-60FEA7EEC3EF}" type="parTrans" cxnId="{C6C512A0-A482-4D65-A60A-907C59212612}">
      <dgm:prSet/>
      <dgm:spPr/>
      <dgm:t>
        <a:bodyPr/>
        <a:lstStyle/>
        <a:p>
          <a:endParaRPr lang="th-TH"/>
        </a:p>
      </dgm:t>
    </dgm:pt>
    <dgm:pt modelId="{4ED61EE5-F854-42B3-A9F2-DFEE133EC364}" type="sibTrans" cxnId="{C6C512A0-A482-4D65-A60A-907C59212612}">
      <dgm:prSet/>
      <dgm:spPr/>
      <dgm:t>
        <a:bodyPr/>
        <a:lstStyle/>
        <a:p>
          <a:endParaRPr lang="th-TH"/>
        </a:p>
      </dgm:t>
    </dgm:pt>
    <dgm:pt modelId="{FD52A6F4-ADA6-4AC6-82EB-6007074970D4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r>
            <a:rPr lang="en-US" sz="3200" dirty="0" smtClean="0">
              <a:cs typeface="+mn-cs"/>
            </a:rPr>
            <a:t>Case Study</a:t>
          </a:r>
          <a:endParaRPr lang="th-TH" sz="3200" dirty="0">
            <a:cs typeface="+mn-cs"/>
          </a:endParaRPr>
        </a:p>
      </dgm:t>
    </dgm:pt>
    <dgm:pt modelId="{3E5F8595-FB3A-4ACC-BDF2-E45A6D8D3889}" type="sibTrans" cxnId="{38D463A0-9247-434C-A1E1-7EAFE87A5096}">
      <dgm:prSet/>
      <dgm:spPr/>
      <dgm:t>
        <a:bodyPr/>
        <a:lstStyle/>
        <a:p>
          <a:endParaRPr lang="th-TH"/>
        </a:p>
      </dgm:t>
    </dgm:pt>
    <dgm:pt modelId="{883AF054-D0F5-441B-908F-F1E980C4BF78}" type="parTrans" cxnId="{38D463A0-9247-434C-A1E1-7EAFE87A5096}">
      <dgm:prSet/>
      <dgm:spPr/>
      <dgm:t>
        <a:bodyPr/>
        <a:lstStyle/>
        <a:p>
          <a:endParaRPr lang="th-TH"/>
        </a:p>
      </dgm:t>
    </dgm:pt>
    <dgm:pt modelId="{4384829D-62D2-40C9-BC0D-D8B76E8E811A}" type="pres">
      <dgm:prSet presAssocID="{F92C9D5D-E27C-44B7-8992-55A24CBFC6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CF9A22B-F683-492B-86FE-0F5B3A09BFB2}" type="pres">
      <dgm:prSet presAssocID="{BB3EB401-526A-4C36-A569-CF8C661F9D53}" presName="compNode" presStyleCnt="0"/>
      <dgm:spPr/>
    </dgm:pt>
    <dgm:pt modelId="{1108271C-99B6-48BE-BFAF-708BD4732B55}" type="pres">
      <dgm:prSet presAssocID="{BB3EB401-526A-4C36-A569-CF8C661F9D53}" presName="pictRect" presStyleLbl="node1" presStyleIdx="0" presStyleCnt="2" custLinFactX="11608" custLinFactNeighborX="100000" custLinFactNeighborY="91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th-TH"/>
        </a:p>
      </dgm:t>
    </dgm:pt>
    <dgm:pt modelId="{754EFF00-1CA2-4A6A-9B66-C365E4EF77A6}" type="pres">
      <dgm:prSet presAssocID="{BB3EB401-526A-4C36-A569-CF8C661F9D53}" presName="textRect" presStyleLbl="revTx" presStyleIdx="0" presStyleCnt="2" custScaleX="333428" custLinFactNeighborY="4535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80DFA6-6E6B-444C-9A1B-A4BBF65BD5B8}" type="pres">
      <dgm:prSet presAssocID="{4ED61EE5-F854-42B3-A9F2-DFEE133EC364}" presName="sibTrans" presStyleLbl="sibTrans2D1" presStyleIdx="0" presStyleCnt="0"/>
      <dgm:spPr/>
      <dgm:t>
        <a:bodyPr/>
        <a:lstStyle/>
        <a:p>
          <a:endParaRPr lang="th-TH"/>
        </a:p>
      </dgm:t>
    </dgm:pt>
    <dgm:pt modelId="{7B215E0F-30D3-41C7-93A5-FE148283DE21}" type="pres">
      <dgm:prSet presAssocID="{FD52A6F4-ADA6-4AC6-82EB-6007074970D4}" presName="compNode" presStyleCnt="0"/>
      <dgm:spPr/>
    </dgm:pt>
    <dgm:pt modelId="{7D286A0B-84A2-49E3-BA6A-F89E7B9CC6CD}" type="pres">
      <dgm:prSet presAssocID="{FD52A6F4-ADA6-4AC6-82EB-6007074970D4}" presName="pictRect" presStyleLbl="node1" presStyleIdx="1" presStyleCnt="2" custLinFactX="-11608" custLinFactY="-67441" custLinFactNeighborX="-100000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B639D9BD-488E-4688-95A0-B875ADAD5564}" type="pres">
      <dgm:prSet presAssocID="{FD52A6F4-ADA6-4AC6-82EB-6007074970D4}" presName="textRect" presStyleLbl="revTx" presStyleIdx="1" presStyleCnt="2" custScaleX="160284" custLinFactY="-39825" custLinFactNeighborX="-5183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EC128C9-4648-49AB-A2EE-558FDF6773C7}" type="presOf" srcId="{BB3EB401-526A-4C36-A569-CF8C661F9D53}" destId="{754EFF00-1CA2-4A6A-9B66-C365E4EF77A6}" srcOrd="0" destOrd="0" presId="urn:microsoft.com/office/officeart/2005/8/layout/pList1"/>
    <dgm:cxn modelId="{3F37ACDB-749F-460D-B3E0-ACB981E421B4}" type="presOf" srcId="{4ED61EE5-F854-42B3-A9F2-DFEE133EC364}" destId="{E080DFA6-6E6B-444C-9A1B-A4BBF65BD5B8}" srcOrd="0" destOrd="0" presId="urn:microsoft.com/office/officeart/2005/8/layout/pList1"/>
    <dgm:cxn modelId="{15D849B2-1353-45E9-B089-5E7621EE5D80}" type="presOf" srcId="{F92C9D5D-E27C-44B7-8992-55A24CBFC68E}" destId="{4384829D-62D2-40C9-BC0D-D8B76E8E811A}" srcOrd="0" destOrd="0" presId="urn:microsoft.com/office/officeart/2005/8/layout/pList1"/>
    <dgm:cxn modelId="{38D463A0-9247-434C-A1E1-7EAFE87A5096}" srcId="{F92C9D5D-E27C-44B7-8992-55A24CBFC68E}" destId="{FD52A6F4-ADA6-4AC6-82EB-6007074970D4}" srcOrd="1" destOrd="0" parTransId="{883AF054-D0F5-441B-908F-F1E980C4BF78}" sibTransId="{3E5F8595-FB3A-4ACC-BDF2-E45A6D8D3889}"/>
    <dgm:cxn modelId="{0D59C854-8A2F-4F7C-B868-6748FE3D390C}" type="presOf" srcId="{FD52A6F4-ADA6-4AC6-82EB-6007074970D4}" destId="{B639D9BD-488E-4688-95A0-B875ADAD5564}" srcOrd="0" destOrd="0" presId="urn:microsoft.com/office/officeart/2005/8/layout/pList1"/>
    <dgm:cxn modelId="{C6C512A0-A482-4D65-A60A-907C59212612}" srcId="{F92C9D5D-E27C-44B7-8992-55A24CBFC68E}" destId="{BB3EB401-526A-4C36-A569-CF8C661F9D53}" srcOrd="0" destOrd="0" parTransId="{0E920D3E-E9CE-4740-9539-60FEA7EEC3EF}" sibTransId="{4ED61EE5-F854-42B3-A9F2-DFEE133EC364}"/>
    <dgm:cxn modelId="{71E92DD8-3E84-432D-988C-6DEEEE5F26F6}" type="presParOf" srcId="{4384829D-62D2-40C9-BC0D-D8B76E8E811A}" destId="{1CF9A22B-F683-492B-86FE-0F5B3A09BFB2}" srcOrd="0" destOrd="0" presId="urn:microsoft.com/office/officeart/2005/8/layout/pList1"/>
    <dgm:cxn modelId="{3887CAD1-76C7-47A6-AED3-9BE862BFF333}" type="presParOf" srcId="{1CF9A22B-F683-492B-86FE-0F5B3A09BFB2}" destId="{1108271C-99B6-48BE-BFAF-708BD4732B55}" srcOrd="0" destOrd="0" presId="urn:microsoft.com/office/officeart/2005/8/layout/pList1"/>
    <dgm:cxn modelId="{35598F1E-55B8-4BF1-86EC-99A33FC2C8DA}" type="presParOf" srcId="{1CF9A22B-F683-492B-86FE-0F5B3A09BFB2}" destId="{754EFF00-1CA2-4A6A-9B66-C365E4EF77A6}" srcOrd="1" destOrd="0" presId="urn:microsoft.com/office/officeart/2005/8/layout/pList1"/>
    <dgm:cxn modelId="{3CE5055B-180E-403B-9AEE-B4C63953E544}" type="presParOf" srcId="{4384829D-62D2-40C9-BC0D-D8B76E8E811A}" destId="{E080DFA6-6E6B-444C-9A1B-A4BBF65BD5B8}" srcOrd="1" destOrd="0" presId="urn:microsoft.com/office/officeart/2005/8/layout/pList1"/>
    <dgm:cxn modelId="{E917E7E2-1321-4090-866E-253987E71768}" type="presParOf" srcId="{4384829D-62D2-40C9-BC0D-D8B76E8E811A}" destId="{7B215E0F-30D3-41C7-93A5-FE148283DE21}" srcOrd="2" destOrd="0" presId="urn:microsoft.com/office/officeart/2005/8/layout/pList1"/>
    <dgm:cxn modelId="{6F55A139-1D3C-424F-8FD3-F534A9D4C36A}" type="presParOf" srcId="{7B215E0F-30D3-41C7-93A5-FE148283DE21}" destId="{7D286A0B-84A2-49E3-BA6A-F89E7B9CC6CD}" srcOrd="0" destOrd="0" presId="urn:microsoft.com/office/officeart/2005/8/layout/pList1"/>
    <dgm:cxn modelId="{FD4B622A-E83A-40BD-9203-1C18EE71FEFB}" type="presParOf" srcId="{7B215E0F-30D3-41C7-93A5-FE148283DE21}" destId="{B639D9BD-488E-4688-95A0-B875ADAD556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6B021-3D23-4FC0-A513-3485C9433F35}" type="doc">
      <dgm:prSet loTypeId="urn:microsoft.com/office/officeart/2005/8/layout/lProcess2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B8A83627-1678-4C0C-BE91-E35425389C1D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สร้าง</a:t>
          </a:r>
          <a:endParaRPr lang="th-TH" dirty="0">
            <a:solidFill>
              <a:schemeClr val="bg1"/>
            </a:solidFill>
          </a:endParaRPr>
        </a:p>
      </dgm:t>
    </dgm:pt>
    <dgm:pt modelId="{163C0A3F-BEEB-4AAD-83AD-39FEF056CEA8}" type="parTrans" cxnId="{0B76BE45-A822-4208-B749-3D1534F1CEE4}">
      <dgm:prSet/>
      <dgm:spPr/>
      <dgm:t>
        <a:bodyPr/>
        <a:lstStyle/>
        <a:p>
          <a:endParaRPr lang="th-TH"/>
        </a:p>
      </dgm:t>
    </dgm:pt>
    <dgm:pt modelId="{25F06728-CF8C-44B8-92BE-F3D8BE96B359}" type="sibTrans" cxnId="{0B76BE45-A822-4208-B749-3D1534F1CEE4}">
      <dgm:prSet/>
      <dgm:spPr/>
      <dgm:t>
        <a:bodyPr/>
        <a:lstStyle/>
        <a:p>
          <a:endParaRPr lang="th-TH"/>
        </a:p>
      </dgm:t>
    </dgm:pt>
    <dgm:pt modelId="{AA861143-C9CF-4A85-9E74-20DDADC8256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h-TH" sz="2800" dirty="0" smtClean="0">
              <a:cs typeface="+mn-cs"/>
            </a:rPr>
            <a:t>สาเหตุ</a:t>
          </a:r>
          <a:endParaRPr lang="th-TH" sz="2800" dirty="0">
            <a:cs typeface="+mn-cs"/>
          </a:endParaRPr>
        </a:p>
      </dgm:t>
    </dgm:pt>
    <dgm:pt modelId="{EC101789-7AB9-4C4D-B0DA-F25CDFCC17AB}" type="parTrans" cxnId="{F6CDAE05-41D5-48B8-9A5E-6F6D7CBC81B3}">
      <dgm:prSet/>
      <dgm:spPr/>
      <dgm:t>
        <a:bodyPr/>
        <a:lstStyle/>
        <a:p>
          <a:endParaRPr lang="th-TH"/>
        </a:p>
      </dgm:t>
    </dgm:pt>
    <dgm:pt modelId="{9718803D-057C-4075-91C7-4C1D7FAD7D7B}" type="sibTrans" cxnId="{F6CDAE05-41D5-48B8-9A5E-6F6D7CBC81B3}">
      <dgm:prSet/>
      <dgm:spPr/>
      <dgm:t>
        <a:bodyPr/>
        <a:lstStyle/>
        <a:p>
          <a:endParaRPr lang="th-TH"/>
        </a:p>
      </dgm:t>
    </dgm:pt>
    <dgm:pt modelId="{B43AB73C-37B7-4C0C-9FA8-63E9F2D050D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dirty="0" smtClean="0"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dirty="0" smtClean="0">
              <a:cs typeface="+mn-cs"/>
            </a:rPr>
            <a:t>เรียนรู้การเปรียบเทียบ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dirty="0">
            <a:cs typeface="+mn-cs"/>
          </a:endParaRPr>
        </a:p>
      </dgm:t>
    </dgm:pt>
    <dgm:pt modelId="{A7B863D7-BA95-4C15-94DF-744B1EBEBEA4}" type="parTrans" cxnId="{B0A4A32E-E96D-4131-86A5-9CFFFB849A4A}">
      <dgm:prSet/>
      <dgm:spPr/>
      <dgm:t>
        <a:bodyPr/>
        <a:lstStyle/>
        <a:p>
          <a:endParaRPr lang="th-TH"/>
        </a:p>
      </dgm:t>
    </dgm:pt>
    <dgm:pt modelId="{7002B373-E195-41DF-8CB3-740BA64D4270}" type="sibTrans" cxnId="{B0A4A32E-E96D-4131-86A5-9CFFFB849A4A}">
      <dgm:prSet/>
      <dgm:spPr/>
      <dgm:t>
        <a:bodyPr/>
        <a:lstStyle/>
        <a:p>
          <a:endParaRPr lang="th-TH"/>
        </a:p>
      </dgm:t>
    </dgm:pt>
    <dgm:pt modelId="{138EC460-6250-48CF-9584-58B93425020A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th-TH" dirty="0" smtClean="0">
              <a:solidFill>
                <a:schemeClr val="bg1"/>
              </a:solidFill>
            </a:rPr>
            <a:t>ประสบการณ์</a:t>
          </a:r>
          <a:endParaRPr lang="th-TH" dirty="0">
            <a:solidFill>
              <a:schemeClr val="bg1"/>
            </a:solidFill>
          </a:endParaRPr>
        </a:p>
      </dgm:t>
    </dgm:pt>
    <dgm:pt modelId="{20B3657D-A931-404C-9E87-DF35D47DE8AE}" type="parTrans" cxnId="{85686089-E357-44E5-8CDD-BAB45436C41C}">
      <dgm:prSet/>
      <dgm:spPr/>
      <dgm:t>
        <a:bodyPr/>
        <a:lstStyle/>
        <a:p>
          <a:endParaRPr lang="th-TH"/>
        </a:p>
      </dgm:t>
    </dgm:pt>
    <dgm:pt modelId="{12FEE5FE-2A6F-4874-99AD-CE1303A1CA7A}" type="sibTrans" cxnId="{85686089-E357-44E5-8CDD-BAB45436C41C}">
      <dgm:prSet/>
      <dgm:spPr/>
      <dgm:t>
        <a:bodyPr/>
        <a:lstStyle/>
        <a:p>
          <a:endParaRPr lang="th-TH"/>
        </a:p>
      </dgm:t>
    </dgm:pt>
    <dgm:pt modelId="{6FD02AB8-84C8-4854-85B0-E046F4A2621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2800" dirty="0" smtClean="0">
              <a:solidFill>
                <a:schemeClr val="bg1"/>
              </a:solidFill>
              <a:cs typeface="+mn-cs"/>
            </a:rPr>
            <a:t>การตัดสินใจ</a:t>
          </a:r>
          <a:endParaRPr lang="th-TH" sz="2800" dirty="0">
            <a:solidFill>
              <a:schemeClr val="bg1"/>
            </a:solidFill>
            <a:cs typeface="+mn-cs"/>
          </a:endParaRPr>
        </a:p>
      </dgm:t>
    </dgm:pt>
    <dgm:pt modelId="{8AE12058-03B1-4BAE-A179-EF00C3BB8065}" type="parTrans" cxnId="{9CD85119-6A6C-4562-A504-82F5A49ED859}">
      <dgm:prSet/>
      <dgm:spPr/>
      <dgm:t>
        <a:bodyPr/>
        <a:lstStyle/>
        <a:p>
          <a:endParaRPr lang="th-TH"/>
        </a:p>
      </dgm:t>
    </dgm:pt>
    <dgm:pt modelId="{02881ECD-DD29-4745-A5FD-6913804CFB47}" type="sibTrans" cxnId="{9CD85119-6A6C-4562-A504-82F5A49ED859}">
      <dgm:prSet/>
      <dgm:spPr/>
      <dgm:t>
        <a:bodyPr/>
        <a:lstStyle/>
        <a:p>
          <a:endParaRPr lang="th-TH"/>
        </a:p>
      </dgm:t>
    </dgm:pt>
    <dgm:pt modelId="{9D6C1E33-4850-4794-9DD3-1BEC73DF5A96}">
      <dgm:prSet phldrT="[Text]" custT="1"/>
      <dgm:spPr>
        <a:solidFill>
          <a:schemeClr val="bg1">
            <a:lumMod val="95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th-TH" sz="2800" dirty="0" smtClean="0">
              <a:cs typeface="+mn-cs"/>
            </a:rPr>
            <a:t>ทักษะการรับฟัง</a:t>
          </a:r>
          <a:endParaRPr lang="th-TH" sz="2800" dirty="0">
            <a:cs typeface="+mn-cs"/>
          </a:endParaRPr>
        </a:p>
      </dgm:t>
    </dgm:pt>
    <dgm:pt modelId="{F48554C9-F7AC-41C2-A55A-E5C9954AB512}" type="parTrans" cxnId="{80EC77CF-83BF-4EF3-AEC2-99340C1EE4B2}">
      <dgm:prSet/>
      <dgm:spPr/>
      <dgm:t>
        <a:bodyPr/>
        <a:lstStyle/>
        <a:p>
          <a:endParaRPr lang="th-TH"/>
        </a:p>
      </dgm:t>
    </dgm:pt>
    <dgm:pt modelId="{5F1EF02D-55CA-4278-8C22-664B45581E55}" type="sibTrans" cxnId="{80EC77CF-83BF-4EF3-AEC2-99340C1EE4B2}">
      <dgm:prSet/>
      <dgm:spPr/>
      <dgm:t>
        <a:bodyPr/>
        <a:lstStyle/>
        <a:p>
          <a:endParaRPr lang="th-TH"/>
        </a:p>
      </dgm:t>
    </dgm:pt>
    <dgm:pt modelId="{63E3E9B6-B326-4A96-921E-E01FF520D7C3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th-TH" dirty="0" smtClean="0"/>
            <a:t>ในการวิเคราะห์</a:t>
          </a:r>
          <a:endParaRPr lang="th-TH" dirty="0"/>
        </a:p>
      </dgm:t>
    </dgm:pt>
    <dgm:pt modelId="{516AF6BA-CB41-4E71-B77F-03F26D4588BD}" type="parTrans" cxnId="{52F90102-511B-485E-83F1-554CF9EE0137}">
      <dgm:prSet/>
      <dgm:spPr/>
      <dgm:t>
        <a:bodyPr/>
        <a:lstStyle/>
        <a:p>
          <a:endParaRPr lang="th-TH"/>
        </a:p>
      </dgm:t>
    </dgm:pt>
    <dgm:pt modelId="{E5DCDAB2-FF3C-476D-BFB6-B500FBC7C843}" type="sibTrans" cxnId="{52F90102-511B-485E-83F1-554CF9EE0137}">
      <dgm:prSet/>
      <dgm:spPr/>
      <dgm:t>
        <a:bodyPr/>
        <a:lstStyle/>
        <a:p>
          <a:endParaRPr lang="th-TH"/>
        </a:p>
      </dgm:t>
    </dgm:pt>
    <dgm:pt modelId="{456F0882-7B18-4523-8A64-48F54F87750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h-TH" sz="2800" dirty="0" smtClean="0">
              <a:solidFill>
                <a:schemeClr val="bg1"/>
              </a:solidFill>
              <a:cs typeface="+mn-cs"/>
            </a:rPr>
            <a:t>การแก้ปัญหา</a:t>
          </a:r>
          <a:endParaRPr lang="th-TH" sz="2800" dirty="0">
            <a:solidFill>
              <a:schemeClr val="bg1"/>
            </a:solidFill>
            <a:cs typeface="+mn-cs"/>
          </a:endParaRPr>
        </a:p>
      </dgm:t>
    </dgm:pt>
    <dgm:pt modelId="{AB855114-4392-423E-B84A-8D8282E7C227}" type="parTrans" cxnId="{91EA663C-BEC6-4A8F-BA6A-4A83CBA96281}">
      <dgm:prSet/>
      <dgm:spPr/>
      <dgm:t>
        <a:bodyPr/>
        <a:lstStyle/>
        <a:p>
          <a:endParaRPr lang="th-TH"/>
        </a:p>
      </dgm:t>
    </dgm:pt>
    <dgm:pt modelId="{6229E1E7-D702-4B3B-A540-58D35CBAC4B4}" type="sibTrans" cxnId="{91EA663C-BEC6-4A8F-BA6A-4A83CBA96281}">
      <dgm:prSet/>
      <dgm:spPr/>
      <dgm:t>
        <a:bodyPr/>
        <a:lstStyle/>
        <a:p>
          <a:endParaRPr lang="th-TH"/>
        </a:p>
      </dgm:t>
    </dgm:pt>
    <dgm:pt modelId="{EEAD76BE-A15C-4CE1-8B17-2CA190C92A1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dirty="0" smtClean="0"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dirty="0" smtClean="0">
              <a:cs typeface="+mn-cs"/>
            </a:rPr>
            <a:t>และการนำเสนอ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dirty="0">
            <a:cs typeface="+mn-cs"/>
          </a:endParaRPr>
        </a:p>
      </dgm:t>
    </dgm:pt>
    <dgm:pt modelId="{23532C47-C6FF-4B2E-9869-EA5F62C85679}" type="parTrans" cxnId="{E262DB7E-916A-421B-A6CA-E21D5E2EC7C4}">
      <dgm:prSet/>
      <dgm:spPr/>
      <dgm:t>
        <a:bodyPr/>
        <a:lstStyle/>
        <a:p>
          <a:endParaRPr lang="th-TH"/>
        </a:p>
      </dgm:t>
    </dgm:pt>
    <dgm:pt modelId="{9B73EA76-5A73-4759-BBC4-56F0F63190B3}" type="sibTrans" cxnId="{E262DB7E-916A-421B-A6CA-E21D5E2EC7C4}">
      <dgm:prSet/>
      <dgm:spPr/>
      <dgm:t>
        <a:bodyPr/>
        <a:lstStyle/>
        <a:p>
          <a:endParaRPr lang="th-TH"/>
        </a:p>
      </dgm:t>
    </dgm:pt>
    <dgm:pt modelId="{B35C3DAF-1D44-43DA-9B3E-9470C5B01E7A}" type="pres">
      <dgm:prSet presAssocID="{CAA6B021-3D23-4FC0-A513-3485C9433F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36D8FAD-7A21-41A0-B892-9620B6B43121}" type="pres">
      <dgm:prSet presAssocID="{B8A83627-1678-4C0C-BE91-E35425389C1D}" presName="compNode" presStyleCnt="0"/>
      <dgm:spPr/>
    </dgm:pt>
    <dgm:pt modelId="{B3D990E9-9694-475B-BF97-19528CAEA140}" type="pres">
      <dgm:prSet presAssocID="{B8A83627-1678-4C0C-BE91-E35425389C1D}" presName="aNode" presStyleLbl="bgShp" presStyleIdx="0" presStyleCnt="3" custLinFactNeighborY="1384"/>
      <dgm:spPr/>
      <dgm:t>
        <a:bodyPr/>
        <a:lstStyle/>
        <a:p>
          <a:endParaRPr lang="th-TH"/>
        </a:p>
      </dgm:t>
    </dgm:pt>
    <dgm:pt modelId="{E2031DEE-B79B-4162-96D6-D13D5E44C6C1}" type="pres">
      <dgm:prSet presAssocID="{B8A83627-1678-4C0C-BE91-E35425389C1D}" presName="textNode" presStyleLbl="bgShp" presStyleIdx="0" presStyleCnt="3"/>
      <dgm:spPr/>
      <dgm:t>
        <a:bodyPr/>
        <a:lstStyle/>
        <a:p>
          <a:endParaRPr lang="th-TH"/>
        </a:p>
      </dgm:t>
    </dgm:pt>
    <dgm:pt modelId="{5783C422-F1D9-469D-B160-D0969B280E41}" type="pres">
      <dgm:prSet presAssocID="{B8A83627-1678-4C0C-BE91-E35425389C1D}" presName="compChildNode" presStyleCnt="0"/>
      <dgm:spPr/>
    </dgm:pt>
    <dgm:pt modelId="{9B33A8E2-7766-4137-99EC-0ECD2E3E95AA}" type="pres">
      <dgm:prSet presAssocID="{B8A83627-1678-4C0C-BE91-E35425389C1D}" presName="theInnerList" presStyleCnt="0"/>
      <dgm:spPr/>
    </dgm:pt>
    <dgm:pt modelId="{62CD2E08-9855-44BA-B64A-82C8D0902B23}" type="pres">
      <dgm:prSet presAssocID="{AA861143-C9CF-4A85-9E74-20DDADC82566}" presName="childNode" presStyleLbl="node1" presStyleIdx="0" presStyleCnt="6" custLinFactNeighborX="-17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50E84A7-A7A3-43F2-ACE5-DD542E1EF90E}" type="pres">
      <dgm:prSet presAssocID="{AA861143-C9CF-4A85-9E74-20DDADC82566}" presName="aSpace2" presStyleCnt="0"/>
      <dgm:spPr/>
    </dgm:pt>
    <dgm:pt modelId="{1F87B3DF-D4F9-4782-BF01-94FDECA0764D}" type="pres">
      <dgm:prSet presAssocID="{B43AB73C-37B7-4C0C-9FA8-63E9F2D050D2}" presName="childNode" presStyleLbl="node1" presStyleIdx="1" presStyleCnt="6" custLinFactNeighborX="-171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DB0FBA6-7BB4-4172-A9D7-AD6F14C1152D}" type="pres">
      <dgm:prSet presAssocID="{B8A83627-1678-4C0C-BE91-E35425389C1D}" presName="aSpace" presStyleCnt="0"/>
      <dgm:spPr/>
    </dgm:pt>
    <dgm:pt modelId="{4453E0DB-D717-42EB-80B3-2BD27891282F}" type="pres">
      <dgm:prSet presAssocID="{138EC460-6250-48CF-9584-58B93425020A}" presName="compNode" presStyleCnt="0"/>
      <dgm:spPr/>
    </dgm:pt>
    <dgm:pt modelId="{8E6B36AB-C6B9-4B40-B0B4-431971FE5DFE}" type="pres">
      <dgm:prSet presAssocID="{138EC460-6250-48CF-9584-58B93425020A}" presName="aNode" presStyleLbl="bgShp" presStyleIdx="1" presStyleCnt="3" custLinFactNeighborY="1384"/>
      <dgm:spPr/>
      <dgm:t>
        <a:bodyPr/>
        <a:lstStyle/>
        <a:p>
          <a:endParaRPr lang="th-TH"/>
        </a:p>
      </dgm:t>
    </dgm:pt>
    <dgm:pt modelId="{88717F23-3621-4E14-8F40-A53A395BB729}" type="pres">
      <dgm:prSet presAssocID="{138EC460-6250-48CF-9584-58B93425020A}" presName="textNode" presStyleLbl="bgShp" presStyleIdx="1" presStyleCnt="3"/>
      <dgm:spPr/>
      <dgm:t>
        <a:bodyPr/>
        <a:lstStyle/>
        <a:p>
          <a:endParaRPr lang="th-TH"/>
        </a:p>
      </dgm:t>
    </dgm:pt>
    <dgm:pt modelId="{255370D9-B319-4F03-9546-52EE67BA7A60}" type="pres">
      <dgm:prSet presAssocID="{138EC460-6250-48CF-9584-58B93425020A}" presName="compChildNode" presStyleCnt="0"/>
      <dgm:spPr/>
    </dgm:pt>
    <dgm:pt modelId="{BD7D5171-A71A-4F0D-B093-68F6D68855B2}" type="pres">
      <dgm:prSet presAssocID="{138EC460-6250-48CF-9584-58B93425020A}" presName="theInnerList" presStyleCnt="0"/>
      <dgm:spPr/>
    </dgm:pt>
    <dgm:pt modelId="{2BB8675A-C93E-48D9-B787-D1E7C51713F7}" type="pres">
      <dgm:prSet presAssocID="{6FD02AB8-84C8-4854-85B0-E046F4A26217}" presName="childNode" presStyleLbl="node1" presStyleIdx="2" presStyleCnt="6" custLinFactNeighborX="-11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F745D2-1ADD-4C2C-BA89-5BB3A42ACD83}" type="pres">
      <dgm:prSet presAssocID="{6FD02AB8-84C8-4854-85B0-E046F4A26217}" presName="aSpace2" presStyleCnt="0"/>
      <dgm:spPr/>
    </dgm:pt>
    <dgm:pt modelId="{EA22AB5B-4A39-4156-B698-4FD7BB30B8D8}" type="pres">
      <dgm:prSet presAssocID="{9D6C1E33-4850-4794-9DD3-1BEC73DF5A96}" presName="childNode" presStyleLbl="node1" presStyleIdx="3" presStyleCnt="6" custLinFactNeighborX="-117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152D26-542B-46D8-B464-BD55749CFB3C}" type="pres">
      <dgm:prSet presAssocID="{138EC460-6250-48CF-9584-58B93425020A}" presName="aSpace" presStyleCnt="0"/>
      <dgm:spPr/>
    </dgm:pt>
    <dgm:pt modelId="{9FA6D067-097A-4231-AE31-7BB6188DE6E9}" type="pres">
      <dgm:prSet presAssocID="{63E3E9B6-B326-4A96-921E-E01FF520D7C3}" presName="compNode" presStyleCnt="0"/>
      <dgm:spPr/>
    </dgm:pt>
    <dgm:pt modelId="{C35557E6-9447-491B-B0CE-DCE2D4977784}" type="pres">
      <dgm:prSet presAssocID="{63E3E9B6-B326-4A96-921E-E01FF520D7C3}" presName="aNode" presStyleLbl="bgShp" presStyleIdx="2" presStyleCnt="3" custLinFactNeighborY="1384"/>
      <dgm:spPr/>
      <dgm:t>
        <a:bodyPr/>
        <a:lstStyle/>
        <a:p>
          <a:endParaRPr lang="th-TH"/>
        </a:p>
      </dgm:t>
    </dgm:pt>
    <dgm:pt modelId="{A0EBBCF8-391F-499C-82D1-D1F6E25BAABD}" type="pres">
      <dgm:prSet presAssocID="{63E3E9B6-B326-4A96-921E-E01FF520D7C3}" presName="textNode" presStyleLbl="bgShp" presStyleIdx="2" presStyleCnt="3"/>
      <dgm:spPr/>
      <dgm:t>
        <a:bodyPr/>
        <a:lstStyle/>
        <a:p>
          <a:endParaRPr lang="th-TH"/>
        </a:p>
      </dgm:t>
    </dgm:pt>
    <dgm:pt modelId="{2AAE9F5A-7192-409E-9B49-3FCCBE367246}" type="pres">
      <dgm:prSet presAssocID="{63E3E9B6-B326-4A96-921E-E01FF520D7C3}" presName="compChildNode" presStyleCnt="0"/>
      <dgm:spPr/>
    </dgm:pt>
    <dgm:pt modelId="{4C04619B-967D-4AF6-BA68-0DEFA6ABD9D9}" type="pres">
      <dgm:prSet presAssocID="{63E3E9B6-B326-4A96-921E-E01FF520D7C3}" presName="theInnerList" presStyleCnt="0"/>
      <dgm:spPr/>
    </dgm:pt>
    <dgm:pt modelId="{1C390B1E-5BF6-4598-94DD-CE9B62B083A8}" type="pres">
      <dgm:prSet presAssocID="{456F0882-7B18-4523-8A64-48F54F877504}" presName="childNode" presStyleLbl="node1" presStyleIdx="4" presStyleCnt="6" custLinFactNeighborX="-63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11262A-8FC4-45B9-85F1-67164457842B}" type="pres">
      <dgm:prSet presAssocID="{456F0882-7B18-4523-8A64-48F54F877504}" presName="aSpace2" presStyleCnt="0"/>
      <dgm:spPr/>
    </dgm:pt>
    <dgm:pt modelId="{B1B54563-7043-4328-B153-CA72F1A7D28F}" type="pres">
      <dgm:prSet presAssocID="{EEAD76BE-A15C-4CE1-8B17-2CA190C92A1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4511AF9-329F-45FA-BCA8-FCB909E9FBE1}" type="presOf" srcId="{6FD02AB8-84C8-4854-85B0-E046F4A26217}" destId="{2BB8675A-C93E-48D9-B787-D1E7C51713F7}" srcOrd="0" destOrd="0" presId="urn:microsoft.com/office/officeart/2005/8/layout/lProcess2"/>
    <dgm:cxn modelId="{91EA663C-BEC6-4A8F-BA6A-4A83CBA96281}" srcId="{63E3E9B6-B326-4A96-921E-E01FF520D7C3}" destId="{456F0882-7B18-4523-8A64-48F54F877504}" srcOrd="0" destOrd="0" parTransId="{AB855114-4392-423E-B84A-8D8282E7C227}" sibTransId="{6229E1E7-D702-4B3B-A540-58D35CBAC4B4}"/>
    <dgm:cxn modelId="{0B76BE45-A822-4208-B749-3D1534F1CEE4}" srcId="{CAA6B021-3D23-4FC0-A513-3485C9433F35}" destId="{B8A83627-1678-4C0C-BE91-E35425389C1D}" srcOrd="0" destOrd="0" parTransId="{163C0A3F-BEEB-4AAD-83AD-39FEF056CEA8}" sibTransId="{25F06728-CF8C-44B8-92BE-F3D8BE96B359}"/>
    <dgm:cxn modelId="{52F90102-511B-485E-83F1-554CF9EE0137}" srcId="{CAA6B021-3D23-4FC0-A513-3485C9433F35}" destId="{63E3E9B6-B326-4A96-921E-E01FF520D7C3}" srcOrd="2" destOrd="0" parTransId="{516AF6BA-CB41-4E71-B77F-03F26D4588BD}" sibTransId="{E5DCDAB2-FF3C-476D-BFB6-B500FBC7C843}"/>
    <dgm:cxn modelId="{8069AA6A-DFB7-4160-BA29-B28D8353B73D}" type="presOf" srcId="{CAA6B021-3D23-4FC0-A513-3485C9433F35}" destId="{B35C3DAF-1D44-43DA-9B3E-9470C5B01E7A}" srcOrd="0" destOrd="0" presId="urn:microsoft.com/office/officeart/2005/8/layout/lProcess2"/>
    <dgm:cxn modelId="{09D0DE1C-66CB-4200-B66D-A76AB655020A}" type="presOf" srcId="{AA861143-C9CF-4A85-9E74-20DDADC82566}" destId="{62CD2E08-9855-44BA-B64A-82C8D0902B23}" srcOrd="0" destOrd="0" presId="urn:microsoft.com/office/officeart/2005/8/layout/lProcess2"/>
    <dgm:cxn modelId="{617A7B71-1D75-4E14-8548-77263A8835ED}" type="presOf" srcId="{456F0882-7B18-4523-8A64-48F54F877504}" destId="{1C390B1E-5BF6-4598-94DD-CE9B62B083A8}" srcOrd="0" destOrd="0" presId="urn:microsoft.com/office/officeart/2005/8/layout/lProcess2"/>
    <dgm:cxn modelId="{B18B638B-E296-415B-B019-E3C99D998A6C}" type="presOf" srcId="{B8A83627-1678-4C0C-BE91-E35425389C1D}" destId="{B3D990E9-9694-475B-BF97-19528CAEA140}" srcOrd="0" destOrd="0" presId="urn:microsoft.com/office/officeart/2005/8/layout/lProcess2"/>
    <dgm:cxn modelId="{B0A4A32E-E96D-4131-86A5-9CFFFB849A4A}" srcId="{B8A83627-1678-4C0C-BE91-E35425389C1D}" destId="{B43AB73C-37B7-4C0C-9FA8-63E9F2D050D2}" srcOrd="1" destOrd="0" parTransId="{A7B863D7-BA95-4C15-94DF-744B1EBEBEA4}" sibTransId="{7002B373-E195-41DF-8CB3-740BA64D4270}"/>
    <dgm:cxn modelId="{F1892502-A93B-4A47-9448-F2DA1D88817F}" type="presOf" srcId="{B43AB73C-37B7-4C0C-9FA8-63E9F2D050D2}" destId="{1F87B3DF-D4F9-4782-BF01-94FDECA0764D}" srcOrd="0" destOrd="0" presId="urn:microsoft.com/office/officeart/2005/8/layout/lProcess2"/>
    <dgm:cxn modelId="{8268512A-F5D7-427F-90FD-3FD7F9996728}" type="presOf" srcId="{9D6C1E33-4850-4794-9DD3-1BEC73DF5A96}" destId="{EA22AB5B-4A39-4156-B698-4FD7BB30B8D8}" srcOrd="0" destOrd="0" presId="urn:microsoft.com/office/officeart/2005/8/layout/lProcess2"/>
    <dgm:cxn modelId="{D4CD97D4-B161-4DFD-9466-FBD4CC786DD4}" type="presOf" srcId="{B8A83627-1678-4C0C-BE91-E35425389C1D}" destId="{E2031DEE-B79B-4162-96D6-D13D5E44C6C1}" srcOrd="1" destOrd="0" presId="urn:microsoft.com/office/officeart/2005/8/layout/lProcess2"/>
    <dgm:cxn modelId="{21DF1AF6-FC65-4A28-BA34-4731CDB634FA}" type="presOf" srcId="{63E3E9B6-B326-4A96-921E-E01FF520D7C3}" destId="{A0EBBCF8-391F-499C-82D1-D1F6E25BAABD}" srcOrd="1" destOrd="0" presId="urn:microsoft.com/office/officeart/2005/8/layout/lProcess2"/>
    <dgm:cxn modelId="{D6F32FF5-C853-4288-9404-78BCDB024C66}" type="presOf" srcId="{63E3E9B6-B326-4A96-921E-E01FF520D7C3}" destId="{C35557E6-9447-491B-B0CE-DCE2D4977784}" srcOrd="0" destOrd="0" presId="urn:microsoft.com/office/officeart/2005/8/layout/lProcess2"/>
    <dgm:cxn modelId="{80EC77CF-83BF-4EF3-AEC2-99340C1EE4B2}" srcId="{138EC460-6250-48CF-9584-58B93425020A}" destId="{9D6C1E33-4850-4794-9DD3-1BEC73DF5A96}" srcOrd="1" destOrd="0" parTransId="{F48554C9-F7AC-41C2-A55A-E5C9954AB512}" sibTransId="{5F1EF02D-55CA-4278-8C22-664B45581E55}"/>
    <dgm:cxn modelId="{BB69E88B-B1DE-4915-95CC-D217916D3055}" type="presOf" srcId="{138EC460-6250-48CF-9584-58B93425020A}" destId="{88717F23-3621-4E14-8F40-A53A395BB729}" srcOrd="1" destOrd="0" presId="urn:microsoft.com/office/officeart/2005/8/layout/lProcess2"/>
    <dgm:cxn modelId="{9CD85119-6A6C-4562-A504-82F5A49ED859}" srcId="{138EC460-6250-48CF-9584-58B93425020A}" destId="{6FD02AB8-84C8-4854-85B0-E046F4A26217}" srcOrd="0" destOrd="0" parTransId="{8AE12058-03B1-4BAE-A179-EF00C3BB8065}" sibTransId="{02881ECD-DD29-4745-A5FD-6913804CFB47}"/>
    <dgm:cxn modelId="{73314DC3-B1E7-4F36-98A8-A967973A752D}" type="presOf" srcId="{138EC460-6250-48CF-9584-58B93425020A}" destId="{8E6B36AB-C6B9-4B40-B0B4-431971FE5DFE}" srcOrd="0" destOrd="0" presId="urn:microsoft.com/office/officeart/2005/8/layout/lProcess2"/>
    <dgm:cxn modelId="{F6CDAE05-41D5-48B8-9A5E-6F6D7CBC81B3}" srcId="{B8A83627-1678-4C0C-BE91-E35425389C1D}" destId="{AA861143-C9CF-4A85-9E74-20DDADC82566}" srcOrd="0" destOrd="0" parTransId="{EC101789-7AB9-4C4D-B0DA-F25CDFCC17AB}" sibTransId="{9718803D-057C-4075-91C7-4C1D7FAD7D7B}"/>
    <dgm:cxn modelId="{E262DB7E-916A-421B-A6CA-E21D5E2EC7C4}" srcId="{63E3E9B6-B326-4A96-921E-E01FF520D7C3}" destId="{EEAD76BE-A15C-4CE1-8B17-2CA190C92A10}" srcOrd="1" destOrd="0" parTransId="{23532C47-C6FF-4B2E-9869-EA5F62C85679}" sibTransId="{9B73EA76-5A73-4759-BBC4-56F0F63190B3}"/>
    <dgm:cxn modelId="{85686089-E357-44E5-8CDD-BAB45436C41C}" srcId="{CAA6B021-3D23-4FC0-A513-3485C9433F35}" destId="{138EC460-6250-48CF-9584-58B93425020A}" srcOrd="1" destOrd="0" parTransId="{20B3657D-A931-404C-9E87-DF35D47DE8AE}" sibTransId="{12FEE5FE-2A6F-4874-99AD-CE1303A1CA7A}"/>
    <dgm:cxn modelId="{414D3BFE-A421-4138-9510-F8FC36990875}" type="presOf" srcId="{EEAD76BE-A15C-4CE1-8B17-2CA190C92A10}" destId="{B1B54563-7043-4328-B153-CA72F1A7D28F}" srcOrd="0" destOrd="0" presId="urn:microsoft.com/office/officeart/2005/8/layout/lProcess2"/>
    <dgm:cxn modelId="{AAFD335D-FB37-4DE9-92AB-86ED6A6F8D5D}" type="presParOf" srcId="{B35C3DAF-1D44-43DA-9B3E-9470C5B01E7A}" destId="{936D8FAD-7A21-41A0-B892-9620B6B43121}" srcOrd="0" destOrd="0" presId="urn:microsoft.com/office/officeart/2005/8/layout/lProcess2"/>
    <dgm:cxn modelId="{406B2E22-D68C-4297-AAF6-71782F2DF2A0}" type="presParOf" srcId="{936D8FAD-7A21-41A0-B892-9620B6B43121}" destId="{B3D990E9-9694-475B-BF97-19528CAEA140}" srcOrd="0" destOrd="0" presId="urn:microsoft.com/office/officeart/2005/8/layout/lProcess2"/>
    <dgm:cxn modelId="{FC9CD1BF-E347-44B8-A42A-507583696A76}" type="presParOf" srcId="{936D8FAD-7A21-41A0-B892-9620B6B43121}" destId="{E2031DEE-B79B-4162-96D6-D13D5E44C6C1}" srcOrd="1" destOrd="0" presId="urn:microsoft.com/office/officeart/2005/8/layout/lProcess2"/>
    <dgm:cxn modelId="{6276B0D8-DF45-4071-8DEC-6B02FEDA47FD}" type="presParOf" srcId="{936D8FAD-7A21-41A0-B892-9620B6B43121}" destId="{5783C422-F1D9-469D-B160-D0969B280E41}" srcOrd="2" destOrd="0" presId="urn:microsoft.com/office/officeart/2005/8/layout/lProcess2"/>
    <dgm:cxn modelId="{029A4BC9-F951-4209-9B76-768C4897870E}" type="presParOf" srcId="{5783C422-F1D9-469D-B160-D0969B280E41}" destId="{9B33A8E2-7766-4137-99EC-0ECD2E3E95AA}" srcOrd="0" destOrd="0" presId="urn:microsoft.com/office/officeart/2005/8/layout/lProcess2"/>
    <dgm:cxn modelId="{58DBC765-6A7E-4A76-ADDD-F8AC1808EFB1}" type="presParOf" srcId="{9B33A8E2-7766-4137-99EC-0ECD2E3E95AA}" destId="{62CD2E08-9855-44BA-B64A-82C8D0902B23}" srcOrd="0" destOrd="0" presId="urn:microsoft.com/office/officeart/2005/8/layout/lProcess2"/>
    <dgm:cxn modelId="{267619E2-CF34-4501-91C3-B7B21B49C759}" type="presParOf" srcId="{9B33A8E2-7766-4137-99EC-0ECD2E3E95AA}" destId="{A50E84A7-A7A3-43F2-ACE5-DD542E1EF90E}" srcOrd="1" destOrd="0" presId="urn:microsoft.com/office/officeart/2005/8/layout/lProcess2"/>
    <dgm:cxn modelId="{00248422-5040-4F9B-B8A5-B1409148802D}" type="presParOf" srcId="{9B33A8E2-7766-4137-99EC-0ECD2E3E95AA}" destId="{1F87B3DF-D4F9-4782-BF01-94FDECA0764D}" srcOrd="2" destOrd="0" presId="urn:microsoft.com/office/officeart/2005/8/layout/lProcess2"/>
    <dgm:cxn modelId="{288E9566-627F-4E79-85C0-921921FABEF9}" type="presParOf" srcId="{B35C3DAF-1D44-43DA-9B3E-9470C5B01E7A}" destId="{6DB0FBA6-7BB4-4172-A9D7-AD6F14C1152D}" srcOrd="1" destOrd="0" presId="urn:microsoft.com/office/officeart/2005/8/layout/lProcess2"/>
    <dgm:cxn modelId="{E85AC388-9CB5-4BD6-ABF4-06AF410707C6}" type="presParOf" srcId="{B35C3DAF-1D44-43DA-9B3E-9470C5B01E7A}" destId="{4453E0DB-D717-42EB-80B3-2BD27891282F}" srcOrd="2" destOrd="0" presId="urn:microsoft.com/office/officeart/2005/8/layout/lProcess2"/>
    <dgm:cxn modelId="{06200CBC-0C34-4C31-8707-7056D1CF844D}" type="presParOf" srcId="{4453E0DB-D717-42EB-80B3-2BD27891282F}" destId="{8E6B36AB-C6B9-4B40-B0B4-431971FE5DFE}" srcOrd="0" destOrd="0" presId="urn:microsoft.com/office/officeart/2005/8/layout/lProcess2"/>
    <dgm:cxn modelId="{78834AB8-1EF6-4AAC-AA33-2770823449BA}" type="presParOf" srcId="{4453E0DB-D717-42EB-80B3-2BD27891282F}" destId="{88717F23-3621-4E14-8F40-A53A395BB729}" srcOrd="1" destOrd="0" presId="urn:microsoft.com/office/officeart/2005/8/layout/lProcess2"/>
    <dgm:cxn modelId="{8DE49D3F-B085-4EC5-B2C7-2C29779E20C7}" type="presParOf" srcId="{4453E0DB-D717-42EB-80B3-2BD27891282F}" destId="{255370D9-B319-4F03-9546-52EE67BA7A60}" srcOrd="2" destOrd="0" presId="urn:microsoft.com/office/officeart/2005/8/layout/lProcess2"/>
    <dgm:cxn modelId="{3639A5B6-215C-4EED-9085-30A8BDF76611}" type="presParOf" srcId="{255370D9-B319-4F03-9546-52EE67BA7A60}" destId="{BD7D5171-A71A-4F0D-B093-68F6D68855B2}" srcOrd="0" destOrd="0" presId="urn:microsoft.com/office/officeart/2005/8/layout/lProcess2"/>
    <dgm:cxn modelId="{2B4A4640-14AC-4D04-854C-F0E4EC427762}" type="presParOf" srcId="{BD7D5171-A71A-4F0D-B093-68F6D68855B2}" destId="{2BB8675A-C93E-48D9-B787-D1E7C51713F7}" srcOrd="0" destOrd="0" presId="urn:microsoft.com/office/officeart/2005/8/layout/lProcess2"/>
    <dgm:cxn modelId="{D7B9678F-84B3-4EEA-9B0F-5B44D999F5C6}" type="presParOf" srcId="{BD7D5171-A71A-4F0D-B093-68F6D68855B2}" destId="{14F745D2-1ADD-4C2C-BA89-5BB3A42ACD83}" srcOrd="1" destOrd="0" presId="urn:microsoft.com/office/officeart/2005/8/layout/lProcess2"/>
    <dgm:cxn modelId="{9C95B494-997D-4F6E-90C9-870EFE0940C7}" type="presParOf" srcId="{BD7D5171-A71A-4F0D-B093-68F6D68855B2}" destId="{EA22AB5B-4A39-4156-B698-4FD7BB30B8D8}" srcOrd="2" destOrd="0" presId="urn:microsoft.com/office/officeart/2005/8/layout/lProcess2"/>
    <dgm:cxn modelId="{0F49369F-24BF-4A4F-8A26-D07D874A98EE}" type="presParOf" srcId="{B35C3DAF-1D44-43DA-9B3E-9470C5B01E7A}" destId="{3B152D26-542B-46D8-B464-BD55749CFB3C}" srcOrd="3" destOrd="0" presId="urn:microsoft.com/office/officeart/2005/8/layout/lProcess2"/>
    <dgm:cxn modelId="{7D01DCA0-4EBE-423F-B8B6-8100339C2563}" type="presParOf" srcId="{B35C3DAF-1D44-43DA-9B3E-9470C5B01E7A}" destId="{9FA6D067-097A-4231-AE31-7BB6188DE6E9}" srcOrd="4" destOrd="0" presId="urn:microsoft.com/office/officeart/2005/8/layout/lProcess2"/>
    <dgm:cxn modelId="{80C2F01D-365C-4C82-B708-6456DC1F2AB4}" type="presParOf" srcId="{9FA6D067-097A-4231-AE31-7BB6188DE6E9}" destId="{C35557E6-9447-491B-B0CE-DCE2D4977784}" srcOrd="0" destOrd="0" presId="urn:microsoft.com/office/officeart/2005/8/layout/lProcess2"/>
    <dgm:cxn modelId="{F66A54E3-6C6B-44BC-BCCF-5B4DAC158BF9}" type="presParOf" srcId="{9FA6D067-097A-4231-AE31-7BB6188DE6E9}" destId="{A0EBBCF8-391F-499C-82D1-D1F6E25BAABD}" srcOrd="1" destOrd="0" presId="urn:microsoft.com/office/officeart/2005/8/layout/lProcess2"/>
    <dgm:cxn modelId="{3075F448-7F00-4662-9D86-C5FF775ABB6F}" type="presParOf" srcId="{9FA6D067-097A-4231-AE31-7BB6188DE6E9}" destId="{2AAE9F5A-7192-409E-9B49-3FCCBE367246}" srcOrd="2" destOrd="0" presId="urn:microsoft.com/office/officeart/2005/8/layout/lProcess2"/>
    <dgm:cxn modelId="{E563F247-0F77-4C13-987A-992EE0DCCA92}" type="presParOf" srcId="{2AAE9F5A-7192-409E-9B49-3FCCBE367246}" destId="{4C04619B-967D-4AF6-BA68-0DEFA6ABD9D9}" srcOrd="0" destOrd="0" presId="urn:microsoft.com/office/officeart/2005/8/layout/lProcess2"/>
    <dgm:cxn modelId="{8DDFE45F-602B-4351-ABC1-A2C36DE7A64A}" type="presParOf" srcId="{4C04619B-967D-4AF6-BA68-0DEFA6ABD9D9}" destId="{1C390B1E-5BF6-4598-94DD-CE9B62B083A8}" srcOrd="0" destOrd="0" presId="urn:microsoft.com/office/officeart/2005/8/layout/lProcess2"/>
    <dgm:cxn modelId="{A1590916-015F-4CBA-A44A-0516E02562E3}" type="presParOf" srcId="{4C04619B-967D-4AF6-BA68-0DEFA6ABD9D9}" destId="{2611262A-8FC4-45B9-85F1-67164457842B}" srcOrd="1" destOrd="0" presId="urn:microsoft.com/office/officeart/2005/8/layout/lProcess2"/>
    <dgm:cxn modelId="{45E9F7C0-CA78-420A-805C-C24F94E68868}" type="presParOf" srcId="{4C04619B-967D-4AF6-BA68-0DEFA6ABD9D9}" destId="{B1B54563-7043-4328-B153-CA72F1A7D28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ED18B-BD21-44D2-95A3-C3CA1EA63C5E}" type="doc">
      <dgm:prSet loTypeId="urn:microsoft.com/office/officeart/2005/8/layout/pyramid2" loCatId="list" qsTypeId="urn:microsoft.com/office/officeart/2005/8/quickstyle/3d3" qsCatId="3D" csTypeId="urn:microsoft.com/office/officeart/2005/8/colors/colorful4" csCatId="colorful" phldr="1"/>
      <dgm:spPr/>
    </dgm:pt>
    <dgm:pt modelId="{81629C07-2C04-4D7F-9915-EE5032922ED3}">
      <dgm:prSet phldrT="[Text]"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th-TH" sz="2800" dirty="0" smtClean="0">
              <a:solidFill>
                <a:schemeClr val="bg1"/>
              </a:solidFill>
            </a:rPr>
            <a:t>ทักษะการกำหนดกระบวนการและการแก้ปัญหา</a:t>
          </a:r>
          <a:endParaRPr lang="th-TH" sz="2800" dirty="0">
            <a:solidFill>
              <a:schemeClr val="bg1"/>
            </a:solidFill>
          </a:endParaRPr>
        </a:p>
      </dgm:t>
    </dgm:pt>
    <dgm:pt modelId="{F2710077-3A1D-4013-83D5-B76A0D05A0FC}" type="parTrans" cxnId="{2628A71E-CB9B-435E-B603-0946B4676942}">
      <dgm:prSet/>
      <dgm:spPr/>
      <dgm:t>
        <a:bodyPr/>
        <a:lstStyle/>
        <a:p>
          <a:endParaRPr lang="th-TH"/>
        </a:p>
      </dgm:t>
    </dgm:pt>
    <dgm:pt modelId="{8B3457A8-4F29-4BD7-A939-11FF58335943}" type="sibTrans" cxnId="{2628A71E-CB9B-435E-B603-0946B4676942}">
      <dgm:prSet/>
      <dgm:spPr/>
      <dgm:t>
        <a:bodyPr/>
        <a:lstStyle/>
        <a:p>
          <a:endParaRPr lang="th-TH"/>
        </a:p>
      </dgm:t>
    </dgm:pt>
    <dgm:pt modelId="{A254578F-69AA-4AEB-BF06-F2253FEE9B85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h-TH" sz="2800" dirty="0" smtClean="0"/>
            <a:t>เห็นตัวอย่างปัญหาที่เกิดขึ้นจริง</a:t>
          </a:r>
          <a:endParaRPr lang="th-TH" sz="2800" dirty="0"/>
        </a:p>
      </dgm:t>
    </dgm:pt>
    <dgm:pt modelId="{CC24C890-3FD3-45B7-B21A-24D226EE8997}" type="parTrans" cxnId="{26A48ED0-E2BF-4CAA-9870-2AC8E5A186E0}">
      <dgm:prSet/>
      <dgm:spPr/>
      <dgm:t>
        <a:bodyPr/>
        <a:lstStyle/>
        <a:p>
          <a:endParaRPr lang="th-TH"/>
        </a:p>
      </dgm:t>
    </dgm:pt>
    <dgm:pt modelId="{DE7FE08A-3A38-4622-9E8C-FE323D9F780E}" type="sibTrans" cxnId="{26A48ED0-E2BF-4CAA-9870-2AC8E5A186E0}">
      <dgm:prSet/>
      <dgm:spPr/>
      <dgm:t>
        <a:bodyPr/>
        <a:lstStyle/>
        <a:p>
          <a:endParaRPr lang="th-TH"/>
        </a:p>
      </dgm:t>
    </dgm:pt>
    <dgm:pt modelId="{B281C1CC-A3F6-4870-A366-534744C1F750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2800" dirty="0" smtClean="0"/>
            <a:t>ศึกษาวิธีการแก้ไขที่ดำเนินการไปแล้ว</a:t>
          </a:r>
          <a:endParaRPr lang="th-TH" sz="2800" dirty="0"/>
        </a:p>
      </dgm:t>
    </dgm:pt>
    <dgm:pt modelId="{D540A3E6-CA16-49C4-92BA-E642A4DEB3C5}" type="parTrans" cxnId="{A4778D7C-1020-440E-BF73-2E1D734D31AB}">
      <dgm:prSet/>
      <dgm:spPr/>
      <dgm:t>
        <a:bodyPr/>
        <a:lstStyle/>
        <a:p>
          <a:endParaRPr lang="th-TH"/>
        </a:p>
      </dgm:t>
    </dgm:pt>
    <dgm:pt modelId="{81D5291A-88D4-41FE-B085-54870E38375C}" type="sibTrans" cxnId="{A4778D7C-1020-440E-BF73-2E1D734D31AB}">
      <dgm:prSet/>
      <dgm:spPr/>
      <dgm:t>
        <a:bodyPr/>
        <a:lstStyle/>
        <a:p>
          <a:endParaRPr lang="th-TH"/>
        </a:p>
      </dgm:t>
    </dgm:pt>
    <dgm:pt modelId="{65965CBC-74B9-44B5-95DE-93AF64DC15F5}" type="pres">
      <dgm:prSet presAssocID="{D22ED18B-BD21-44D2-95A3-C3CA1EA63C5E}" presName="compositeShape" presStyleCnt="0">
        <dgm:presLayoutVars>
          <dgm:dir/>
          <dgm:resizeHandles/>
        </dgm:presLayoutVars>
      </dgm:prSet>
      <dgm:spPr/>
    </dgm:pt>
    <dgm:pt modelId="{77C8F764-ABB5-45A5-8575-55D0AEDA6D38}" type="pres">
      <dgm:prSet presAssocID="{D22ED18B-BD21-44D2-95A3-C3CA1EA63C5E}" presName="pyramid" presStyleLbl="node1" presStyleIdx="0" presStyleCnt="1" custScaleX="150000"/>
      <dgm:spPr/>
    </dgm:pt>
    <dgm:pt modelId="{9506207B-BA50-4138-A9B3-16C7713E0D12}" type="pres">
      <dgm:prSet presAssocID="{D22ED18B-BD21-44D2-95A3-C3CA1EA63C5E}" presName="theList" presStyleCnt="0"/>
      <dgm:spPr/>
    </dgm:pt>
    <dgm:pt modelId="{A7412127-63CF-4C10-BB19-68CEB70564E3}" type="pres">
      <dgm:prSet presAssocID="{81629C07-2C04-4D7F-9915-EE5032922ED3}" presName="aNode" presStyleLbl="fgAcc1" presStyleIdx="0" presStyleCnt="3" custScaleY="7697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10DB4E-5686-4800-B7EC-4F76FBC19084}" type="pres">
      <dgm:prSet presAssocID="{81629C07-2C04-4D7F-9915-EE5032922ED3}" presName="aSpace" presStyleCnt="0"/>
      <dgm:spPr/>
    </dgm:pt>
    <dgm:pt modelId="{2DEC85B2-E9EA-4F03-87B8-6C9E07EC7D88}" type="pres">
      <dgm:prSet presAssocID="{A254578F-69AA-4AEB-BF06-F2253FEE9B85}" presName="aNode" presStyleLbl="fgAcc1" presStyleIdx="1" presStyleCnt="3" custScaleY="441658" custLinFactY="58240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2E99CF-373A-43AE-BC4C-DB391A574770}" type="pres">
      <dgm:prSet presAssocID="{A254578F-69AA-4AEB-BF06-F2253FEE9B85}" presName="aSpace" presStyleCnt="0"/>
      <dgm:spPr/>
    </dgm:pt>
    <dgm:pt modelId="{3C24903A-3A21-4DAF-B7E8-48F06F835D9B}" type="pres">
      <dgm:prSet presAssocID="{B281C1CC-A3F6-4870-A366-534744C1F750}" presName="aNode" presStyleLbl="fgAcc1" presStyleIdx="2" presStyleCnt="3" custScaleY="441658" custLinFactY="115860" custLinFactNeighborY="2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E2F531-3C00-4436-8439-0F08FCD7A712}" type="pres">
      <dgm:prSet presAssocID="{B281C1CC-A3F6-4870-A366-534744C1F750}" presName="aSpace" presStyleCnt="0"/>
      <dgm:spPr/>
    </dgm:pt>
  </dgm:ptLst>
  <dgm:cxnLst>
    <dgm:cxn modelId="{CC044269-CB4D-407F-9198-D0BF4C8BD8C7}" type="presOf" srcId="{A254578F-69AA-4AEB-BF06-F2253FEE9B85}" destId="{2DEC85B2-E9EA-4F03-87B8-6C9E07EC7D88}" srcOrd="0" destOrd="0" presId="urn:microsoft.com/office/officeart/2005/8/layout/pyramid2"/>
    <dgm:cxn modelId="{26A48ED0-E2BF-4CAA-9870-2AC8E5A186E0}" srcId="{D22ED18B-BD21-44D2-95A3-C3CA1EA63C5E}" destId="{A254578F-69AA-4AEB-BF06-F2253FEE9B85}" srcOrd="1" destOrd="0" parTransId="{CC24C890-3FD3-45B7-B21A-24D226EE8997}" sibTransId="{DE7FE08A-3A38-4622-9E8C-FE323D9F780E}"/>
    <dgm:cxn modelId="{2628A71E-CB9B-435E-B603-0946B4676942}" srcId="{D22ED18B-BD21-44D2-95A3-C3CA1EA63C5E}" destId="{81629C07-2C04-4D7F-9915-EE5032922ED3}" srcOrd="0" destOrd="0" parTransId="{F2710077-3A1D-4013-83D5-B76A0D05A0FC}" sibTransId="{8B3457A8-4F29-4BD7-A939-11FF58335943}"/>
    <dgm:cxn modelId="{0BA87259-1977-4534-9323-96FF2C187AB1}" type="presOf" srcId="{81629C07-2C04-4D7F-9915-EE5032922ED3}" destId="{A7412127-63CF-4C10-BB19-68CEB70564E3}" srcOrd="0" destOrd="0" presId="urn:microsoft.com/office/officeart/2005/8/layout/pyramid2"/>
    <dgm:cxn modelId="{BD3060BD-6D84-45CF-A367-DF768AAF4FCA}" type="presOf" srcId="{B281C1CC-A3F6-4870-A366-534744C1F750}" destId="{3C24903A-3A21-4DAF-B7E8-48F06F835D9B}" srcOrd="0" destOrd="0" presId="urn:microsoft.com/office/officeart/2005/8/layout/pyramid2"/>
    <dgm:cxn modelId="{55424D30-C063-43EA-98F7-4051C1D2E3D6}" type="presOf" srcId="{D22ED18B-BD21-44D2-95A3-C3CA1EA63C5E}" destId="{65965CBC-74B9-44B5-95DE-93AF64DC15F5}" srcOrd="0" destOrd="0" presId="urn:microsoft.com/office/officeart/2005/8/layout/pyramid2"/>
    <dgm:cxn modelId="{A4778D7C-1020-440E-BF73-2E1D734D31AB}" srcId="{D22ED18B-BD21-44D2-95A3-C3CA1EA63C5E}" destId="{B281C1CC-A3F6-4870-A366-534744C1F750}" srcOrd="2" destOrd="0" parTransId="{D540A3E6-CA16-49C4-92BA-E642A4DEB3C5}" sibTransId="{81D5291A-88D4-41FE-B085-54870E38375C}"/>
    <dgm:cxn modelId="{8442D16F-965E-462B-A6DE-809E4E755189}" type="presParOf" srcId="{65965CBC-74B9-44B5-95DE-93AF64DC15F5}" destId="{77C8F764-ABB5-45A5-8575-55D0AEDA6D38}" srcOrd="0" destOrd="0" presId="urn:microsoft.com/office/officeart/2005/8/layout/pyramid2"/>
    <dgm:cxn modelId="{A225A645-854A-4F59-A3F1-9A52CB2419BB}" type="presParOf" srcId="{65965CBC-74B9-44B5-95DE-93AF64DC15F5}" destId="{9506207B-BA50-4138-A9B3-16C7713E0D12}" srcOrd="1" destOrd="0" presId="urn:microsoft.com/office/officeart/2005/8/layout/pyramid2"/>
    <dgm:cxn modelId="{B1C7FA0C-1201-499B-BBA2-ADD360D58A6F}" type="presParOf" srcId="{9506207B-BA50-4138-A9B3-16C7713E0D12}" destId="{A7412127-63CF-4C10-BB19-68CEB70564E3}" srcOrd="0" destOrd="0" presId="urn:microsoft.com/office/officeart/2005/8/layout/pyramid2"/>
    <dgm:cxn modelId="{8F67FAFC-67EF-44BC-BC22-62B28E6F368F}" type="presParOf" srcId="{9506207B-BA50-4138-A9B3-16C7713E0D12}" destId="{9F10DB4E-5686-4800-B7EC-4F76FBC19084}" srcOrd="1" destOrd="0" presId="urn:microsoft.com/office/officeart/2005/8/layout/pyramid2"/>
    <dgm:cxn modelId="{45CD4F34-E572-44A9-9331-D21D666535E0}" type="presParOf" srcId="{9506207B-BA50-4138-A9B3-16C7713E0D12}" destId="{2DEC85B2-E9EA-4F03-87B8-6C9E07EC7D88}" srcOrd="2" destOrd="0" presId="urn:microsoft.com/office/officeart/2005/8/layout/pyramid2"/>
    <dgm:cxn modelId="{27B722C7-E9FA-4882-AFB2-B81A8A6A3930}" type="presParOf" srcId="{9506207B-BA50-4138-A9B3-16C7713E0D12}" destId="{862E99CF-373A-43AE-BC4C-DB391A574770}" srcOrd="3" destOrd="0" presId="urn:microsoft.com/office/officeart/2005/8/layout/pyramid2"/>
    <dgm:cxn modelId="{682CAD24-35A0-4AA9-8ABD-F95EE2A96CD7}" type="presParOf" srcId="{9506207B-BA50-4138-A9B3-16C7713E0D12}" destId="{3C24903A-3A21-4DAF-B7E8-48F06F835D9B}" srcOrd="4" destOrd="0" presId="urn:microsoft.com/office/officeart/2005/8/layout/pyramid2"/>
    <dgm:cxn modelId="{D94BDD2A-DB0C-4FCE-8F06-5C21EE62CD82}" type="presParOf" srcId="{9506207B-BA50-4138-A9B3-16C7713E0D12}" destId="{1FE2F531-3C00-4436-8439-0F08FCD7A7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6E7CE-6D93-4F0F-9042-B317BBCAA765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5AC008A-9DB5-4393-B30A-BB971A84659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dirty="0" smtClean="0"/>
            <a:t>ข้อดี</a:t>
          </a:r>
          <a:endParaRPr lang="th-TH" dirty="0"/>
        </a:p>
      </dgm:t>
    </dgm:pt>
    <dgm:pt modelId="{D3AD8AC4-B7C6-45AC-B8FA-25306506DD0D}" type="parTrans" cxnId="{30E0E8F1-B5FF-4B92-B2DF-C78E395E11FE}">
      <dgm:prSet/>
      <dgm:spPr/>
      <dgm:t>
        <a:bodyPr/>
        <a:lstStyle/>
        <a:p>
          <a:endParaRPr lang="th-TH"/>
        </a:p>
      </dgm:t>
    </dgm:pt>
    <dgm:pt modelId="{2B40A97D-AF1F-43CC-9C93-D1EABC04F955}" type="sibTrans" cxnId="{30E0E8F1-B5FF-4B92-B2DF-C78E395E11FE}">
      <dgm:prSet/>
      <dgm:spPr/>
      <dgm:t>
        <a:bodyPr/>
        <a:lstStyle/>
        <a:p>
          <a:endParaRPr lang="th-TH"/>
        </a:p>
      </dgm:t>
    </dgm:pt>
    <dgm:pt modelId="{DCE45B2A-9040-4A47-8C71-34DCCCA9DBF6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th-TH" sz="1600" dirty="0" smtClean="0"/>
            <a:t>ศึกษาประเด็นรายละเอียด</a:t>
          </a:r>
          <a:r>
            <a:rPr lang="th-TH" sz="1600" dirty="0" smtClean="0"/>
            <a:t>ของ</a:t>
          </a:r>
          <a:r>
            <a:rPr lang="th-TH" sz="1600" dirty="0" smtClean="0"/>
            <a:t>ปัญหาใกล้เคียงกับความเป็นจริง</a:t>
          </a:r>
          <a:endParaRPr lang="th-TH" sz="1600" dirty="0"/>
        </a:p>
      </dgm:t>
    </dgm:pt>
    <dgm:pt modelId="{A750A3DB-1317-4F92-AF05-6438DF7A48A5}" type="parTrans" cxnId="{64006650-1759-4F59-A61E-D1AD0990B91B}">
      <dgm:prSet/>
      <dgm:spPr/>
      <dgm:t>
        <a:bodyPr/>
        <a:lstStyle/>
        <a:p>
          <a:endParaRPr lang="th-TH"/>
        </a:p>
      </dgm:t>
    </dgm:pt>
    <dgm:pt modelId="{CAA3AD23-96BB-4DC7-A3D7-648AD9B8543C}" type="sibTrans" cxnId="{64006650-1759-4F59-A61E-D1AD0990B91B}">
      <dgm:prSet/>
      <dgm:spPr/>
      <dgm:t>
        <a:bodyPr/>
        <a:lstStyle/>
        <a:p>
          <a:endParaRPr lang="th-TH"/>
        </a:p>
      </dgm:t>
    </dgm:pt>
    <dgm:pt modelId="{5370FCB7-71BD-41C1-BCD0-7BF129FA4B1A}">
      <dgm:prSet phldrT="[Text]" custT="1"/>
      <dgm:spPr>
        <a:solidFill>
          <a:schemeClr val="bg2">
            <a:lumMod val="25000"/>
            <a:alpha val="90000"/>
          </a:schemeClr>
        </a:solidFill>
      </dgm:spPr>
      <dgm:t>
        <a:bodyPr/>
        <a:lstStyle/>
        <a:p>
          <a:r>
            <a:rPr lang="th-TH" sz="2400" dirty="0" smtClean="0">
              <a:solidFill>
                <a:schemeClr val="bg1"/>
              </a:solidFill>
            </a:rPr>
            <a:t>พัฒนาทักษะแนวทางการแก้ปัญหา</a:t>
          </a:r>
          <a:endParaRPr lang="th-TH" sz="2400" dirty="0">
            <a:solidFill>
              <a:schemeClr val="bg1"/>
            </a:solidFill>
          </a:endParaRPr>
        </a:p>
      </dgm:t>
    </dgm:pt>
    <dgm:pt modelId="{EB2B6280-0FE5-40DB-A5C2-7B1551F2CFD1}" type="parTrans" cxnId="{A08281D5-06EA-4F81-9B76-0B553B21C6E0}">
      <dgm:prSet/>
      <dgm:spPr/>
      <dgm:t>
        <a:bodyPr/>
        <a:lstStyle/>
        <a:p>
          <a:endParaRPr lang="th-TH"/>
        </a:p>
      </dgm:t>
    </dgm:pt>
    <dgm:pt modelId="{E5567680-D81B-4F49-AD3B-BA3A7F79C05C}" type="sibTrans" cxnId="{A08281D5-06EA-4F81-9B76-0B553B21C6E0}">
      <dgm:prSet/>
      <dgm:spPr/>
      <dgm:t>
        <a:bodyPr/>
        <a:lstStyle/>
        <a:p>
          <a:endParaRPr lang="th-TH"/>
        </a:p>
      </dgm:t>
    </dgm:pt>
    <dgm:pt modelId="{F6022757-6FD2-4AAD-A991-26F5FE8C4CED}">
      <dgm:prSet phldrT="[Text]"/>
      <dgm:spPr>
        <a:solidFill>
          <a:srgbClr val="FF0000"/>
        </a:solidFill>
      </dgm:spPr>
      <dgm:t>
        <a:bodyPr/>
        <a:lstStyle/>
        <a:p>
          <a:r>
            <a:rPr lang="th-TH" dirty="0" smtClean="0"/>
            <a:t>ข้อเสีย</a:t>
          </a:r>
          <a:endParaRPr lang="th-TH" dirty="0"/>
        </a:p>
      </dgm:t>
    </dgm:pt>
    <dgm:pt modelId="{04BFD317-EF35-4F28-9279-1CFBA9778127}" type="parTrans" cxnId="{B38F202F-F37A-41F8-9A5D-65B0D9FEDA27}">
      <dgm:prSet/>
      <dgm:spPr/>
      <dgm:t>
        <a:bodyPr/>
        <a:lstStyle/>
        <a:p>
          <a:endParaRPr lang="th-TH"/>
        </a:p>
      </dgm:t>
    </dgm:pt>
    <dgm:pt modelId="{40771739-61B7-4ABA-81A9-15217FCD3938}" type="sibTrans" cxnId="{B38F202F-F37A-41F8-9A5D-65B0D9FEDA27}">
      <dgm:prSet/>
      <dgm:spPr/>
      <dgm:t>
        <a:bodyPr/>
        <a:lstStyle/>
        <a:p>
          <a:endParaRPr lang="th-TH"/>
        </a:p>
      </dgm:t>
    </dgm:pt>
    <dgm:pt modelId="{232435D8-3CC0-421B-8978-3B374C3C1072}">
      <dgm:prSet phldrT="[Text]" custT="1"/>
      <dgm:spPr>
        <a:solidFill>
          <a:srgbClr val="FF6600">
            <a:alpha val="89804"/>
          </a:srgbClr>
        </a:solidFill>
      </dgm:spPr>
      <dgm:t>
        <a:bodyPr/>
        <a:lstStyle/>
        <a:p>
          <a:r>
            <a:rPr lang="th-TH" sz="2800" dirty="0" smtClean="0">
              <a:solidFill>
                <a:schemeClr val="bg1"/>
              </a:solidFill>
            </a:rPr>
            <a:t>ไม่น่าจะเกิดขึ้น ไม่เกี่ยวข้อง</a:t>
          </a:r>
          <a:endParaRPr lang="th-TH" sz="2800" dirty="0">
            <a:solidFill>
              <a:schemeClr val="bg1"/>
            </a:solidFill>
          </a:endParaRPr>
        </a:p>
      </dgm:t>
    </dgm:pt>
    <dgm:pt modelId="{D23F49FB-67B1-42D6-B2F2-A90592B5F521}" type="parTrans" cxnId="{05DBC168-D912-4AD3-9820-DC072C61EDC6}">
      <dgm:prSet/>
      <dgm:spPr/>
      <dgm:t>
        <a:bodyPr/>
        <a:lstStyle/>
        <a:p>
          <a:endParaRPr lang="th-TH"/>
        </a:p>
      </dgm:t>
    </dgm:pt>
    <dgm:pt modelId="{621A2140-04D5-47A0-BFD1-B0B19252B938}" type="sibTrans" cxnId="{05DBC168-D912-4AD3-9820-DC072C61EDC6}">
      <dgm:prSet/>
      <dgm:spPr/>
      <dgm:t>
        <a:bodyPr/>
        <a:lstStyle/>
        <a:p>
          <a:endParaRPr lang="th-TH"/>
        </a:p>
      </dgm:t>
    </dgm:pt>
    <dgm:pt modelId="{801229B1-9556-4F25-8E88-75D37172AEFA}">
      <dgm:prSet phldrT="[Text]"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th-TH" sz="2800" dirty="0" smtClean="0">
              <a:solidFill>
                <a:schemeClr val="bg1"/>
              </a:solidFill>
            </a:rPr>
            <a:t>ต้องมีองค์ความรู้กรณีที่เกิดขึ้น</a:t>
          </a:r>
          <a:endParaRPr lang="th-TH" sz="2800" dirty="0">
            <a:solidFill>
              <a:schemeClr val="bg1"/>
            </a:solidFill>
          </a:endParaRPr>
        </a:p>
      </dgm:t>
    </dgm:pt>
    <dgm:pt modelId="{7005FECD-8D4C-488A-B413-A926F48E8885}" type="parTrans" cxnId="{497E0CE8-455E-4368-8829-4A1F504E39FD}">
      <dgm:prSet/>
      <dgm:spPr/>
      <dgm:t>
        <a:bodyPr/>
        <a:lstStyle/>
        <a:p>
          <a:endParaRPr lang="th-TH"/>
        </a:p>
      </dgm:t>
    </dgm:pt>
    <dgm:pt modelId="{5DE659FD-3FED-4630-9739-7EADDDC377CA}" type="sibTrans" cxnId="{497E0CE8-455E-4368-8829-4A1F504E39FD}">
      <dgm:prSet/>
      <dgm:spPr/>
      <dgm:t>
        <a:bodyPr/>
        <a:lstStyle/>
        <a:p>
          <a:endParaRPr lang="th-TH"/>
        </a:p>
      </dgm:t>
    </dgm:pt>
    <dgm:pt modelId="{059B011F-1917-4F8C-8E9E-51097C858993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th-TH" sz="2400" dirty="0" smtClean="0">
              <a:solidFill>
                <a:schemeClr val="bg1"/>
              </a:solidFill>
            </a:rPr>
            <a:t>ปัญหาเดียวมีทางแก้หลากหลาย</a:t>
          </a:r>
          <a:endParaRPr lang="th-TH" sz="2400" dirty="0">
            <a:solidFill>
              <a:schemeClr val="bg1"/>
            </a:solidFill>
          </a:endParaRPr>
        </a:p>
      </dgm:t>
    </dgm:pt>
    <dgm:pt modelId="{6EA72A86-F269-42E1-B5D9-92DE11E3772A}" type="parTrans" cxnId="{FF5FC795-4B83-44EB-B2D8-9D1D5920554E}">
      <dgm:prSet/>
      <dgm:spPr/>
      <dgm:t>
        <a:bodyPr/>
        <a:lstStyle/>
        <a:p>
          <a:endParaRPr lang="th-TH"/>
        </a:p>
      </dgm:t>
    </dgm:pt>
    <dgm:pt modelId="{5547B8E5-91F3-4AD6-931E-820A35C5D7AF}" type="sibTrans" cxnId="{FF5FC795-4B83-44EB-B2D8-9D1D5920554E}">
      <dgm:prSet/>
      <dgm:spPr/>
      <dgm:t>
        <a:bodyPr/>
        <a:lstStyle/>
        <a:p>
          <a:endParaRPr lang="th-TH"/>
        </a:p>
      </dgm:t>
    </dgm:pt>
    <dgm:pt modelId="{B80FECCE-3E65-406F-BA05-5F52987B8550}">
      <dgm:prSet phldrT="[Text]" custT="1"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r>
            <a:rPr lang="th-TH" sz="2400" dirty="0" smtClean="0">
              <a:solidFill>
                <a:schemeClr val="bg1"/>
              </a:solidFill>
            </a:rPr>
            <a:t>พัฒนาทักษาะการคิดวิเคราะห์</a:t>
          </a:r>
          <a:endParaRPr lang="th-TH" sz="2400" dirty="0">
            <a:solidFill>
              <a:schemeClr val="bg1"/>
            </a:solidFill>
          </a:endParaRPr>
        </a:p>
      </dgm:t>
    </dgm:pt>
    <dgm:pt modelId="{DA514034-2441-4AA0-875A-999DAC8ED8AD}" type="parTrans" cxnId="{14FBCFD4-E3E9-4DD4-9AC3-384B2661C788}">
      <dgm:prSet/>
      <dgm:spPr/>
      <dgm:t>
        <a:bodyPr/>
        <a:lstStyle/>
        <a:p>
          <a:endParaRPr lang="th-TH"/>
        </a:p>
      </dgm:t>
    </dgm:pt>
    <dgm:pt modelId="{7F01F51F-0839-43C4-BD96-5E8DD2D8296B}" type="sibTrans" cxnId="{14FBCFD4-E3E9-4DD4-9AC3-384B2661C788}">
      <dgm:prSet/>
      <dgm:spPr/>
      <dgm:t>
        <a:bodyPr/>
        <a:lstStyle/>
        <a:p>
          <a:endParaRPr lang="th-TH"/>
        </a:p>
      </dgm:t>
    </dgm:pt>
    <dgm:pt modelId="{37996C81-6235-4AA7-B794-69DAB5A36535}">
      <dgm:prSet phldrT="[Text]"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th-TH" sz="2800" dirty="0" smtClean="0">
              <a:solidFill>
                <a:schemeClr val="bg1"/>
              </a:solidFill>
            </a:rPr>
            <a:t>ต้องใช้เวลาในการจัดทำ</a:t>
          </a:r>
        </a:p>
        <a:p>
          <a:r>
            <a:rPr lang="th-TH" sz="2800" dirty="0" smtClean="0">
              <a:solidFill>
                <a:schemeClr val="bg1"/>
              </a:solidFill>
            </a:rPr>
            <a:t> และวิเคราะห์</a:t>
          </a:r>
          <a:endParaRPr lang="th-TH" sz="2800" dirty="0">
            <a:solidFill>
              <a:schemeClr val="bg1"/>
            </a:solidFill>
          </a:endParaRPr>
        </a:p>
      </dgm:t>
    </dgm:pt>
    <dgm:pt modelId="{CF077BCE-0D00-48F2-B1A1-38DEF14A97A8}" type="parTrans" cxnId="{D9632FF9-58B3-43A1-AACC-7FE986F5CF1A}">
      <dgm:prSet/>
      <dgm:spPr/>
      <dgm:t>
        <a:bodyPr/>
        <a:lstStyle/>
        <a:p>
          <a:endParaRPr lang="th-TH"/>
        </a:p>
      </dgm:t>
    </dgm:pt>
    <dgm:pt modelId="{9097F26D-5DB6-412C-BCAE-414EAB7B3A93}" type="sibTrans" cxnId="{D9632FF9-58B3-43A1-AACC-7FE986F5CF1A}">
      <dgm:prSet/>
      <dgm:spPr/>
      <dgm:t>
        <a:bodyPr/>
        <a:lstStyle/>
        <a:p>
          <a:endParaRPr lang="th-TH"/>
        </a:p>
      </dgm:t>
    </dgm:pt>
    <dgm:pt modelId="{D0D15C60-E0E1-4A0E-9730-DB60A96E698D}" type="pres">
      <dgm:prSet presAssocID="{8FD6E7CE-6D93-4F0F-9042-B317BBCAA7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3578776-8970-4FAD-8B30-6CDA5D40A71B}" type="pres">
      <dgm:prSet presAssocID="{A5AC008A-9DB5-4393-B30A-BB971A846594}" presName="root" presStyleCnt="0"/>
      <dgm:spPr/>
    </dgm:pt>
    <dgm:pt modelId="{1EE8C85A-3D82-491D-8D1B-08D46798463E}" type="pres">
      <dgm:prSet presAssocID="{A5AC008A-9DB5-4393-B30A-BB971A846594}" presName="rootComposite" presStyleCnt="0"/>
      <dgm:spPr/>
    </dgm:pt>
    <dgm:pt modelId="{CCA40AFD-66D2-42E8-B00A-39A0EE8BDE9C}" type="pres">
      <dgm:prSet presAssocID="{A5AC008A-9DB5-4393-B30A-BB971A846594}" presName="rootText" presStyleLbl="node1" presStyleIdx="0" presStyleCnt="2"/>
      <dgm:spPr/>
      <dgm:t>
        <a:bodyPr/>
        <a:lstStyle/>
        <a:p>
          <a:endParaRPr lang="th-TH"/>
        </a:p>
      </dgm:t>
    </dgm:pt>
    <dgm:pt modelId="{DC7F27C7-E1A4-41C9-B5A2-4775DFBD2FD9}" type="pres">
      <dgm:prSet presAssocID="{A5AC008A-9DB5-4393-B30A-BB971A846594}" presName="rootConnector" presStyleLbl="node1" presStyleIdx="0" presStyleCnt="2"/>
      <dgm:spPr/>
      <dgm:t>
        <a:bodyPr/>
        <a:lstStyle/>
        <a:p>
          <a:endParaRPr lang="th-TH"/>
        </a:p>
      </dgm:t>
    </dgm:pt>
    <dgm:pt modelId="{50DE9D1D-A7BD-4C9A-85F2-E4151FF771FD}" type="pres">
      <dgm:prSet presAssocID="{A5AC008A-9DB5-4393-B30A-BB971A846594}" presName="childShape" presStyleCnt="0"/>
      <dgm:spPr/>
    </dgm:pt>
    <dgm:pt modelId="{9DA3C011-0F5F-452D-A1E0-93F0215177D1}" type="pres">
      <dgm:prSet presAssocID="{A750A3DB-1317-4F92-AF05-6438DF7A48A5}" presName="Name13" presStyleLbl="parChTrans1D2" presStyleIdx="0" presStyleCnt="7"/>
      <dgm:spPr/>
      <dgm:t>
        <a:bodyPr/>
        <a:lstStyle/>
        <a:p>
          <a:endParaRPr lang="th-TH"/>
        </a:p>
      </dgm:t>
    </dgm:pt>
    <dgm:pt modelId="{50452831-3CDE-471E-9351-5E4015C73707}" type="pres">
      <dgm:prSet presAssocID="{DCE45B2A-9040-4A47-8C71-34DCCCA9DBF6}" presName="childText" presStyleLbl="bgAcc1" presStyleIdx="0" presStyleCnt="7" custScaleX="1268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89B905-D166-4964-ABE4-03256B56B91D}" type="pres">
      <dgm:prSet presAssocID="{6EA72A86-F269-42E1-B5D9-92DE11E3772A}" presName="Name13" presStyleLbl="parChTrans1D2" presStyleIdx="1" presStyleCnt="7"/>
      <dgm:spPr/>
      <dgm:t>
        <a:bodyPr/>
        <a:lstStyle/>
        <a:p>
          <a:endParaRPr lang="th-TH"/>
        </a:p>
      </dgm:t>
    </dgm:pt>
    <dgm:pt modelId="{55B722A2-0E78-4152-AF9B-B5873C94B67E}" type="pres">
      <dgm:prSet presAssocID="{059B011F-1917-4F8C-8E9E-51097C858993}" presName="childText" presStyleLbl="bgAcc1" presStyleIdx="1" presStyleCnt="7" custScaleX="1259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21295E-BEF6-4233-A3E2-F71BD94638DF}" type="pres">
      <dgm:prSet presAssocID="{DA514034-2441-4AA0-875A-999DAC8ED8AD}" presName="Name13" presStyleLbl="parChTrans1D2" presStyleIdx="2" presStyleCnt="7"/>
      <dgm:spPr/>
      <dgm:t>
        <a:bodyPr/>
        <a:lstStyle/>
        <a:p>
          <a:endParaRPr lang="th-TH"/>
        </a:p>
      </dgm:t>
    </dgm:pt>
    <dgm:pt modelId="{6497AD48-C6A7-4E6E-A3A1-D51FBB1D34B7}" type="pres">
      <dgm:prSet presAssocID="{B80FECCE-3E65-406F-BA05-5F52987B8550}" presName="childText" presStyleLbl="bgAcc1" presStyleIdx="2" presStyleCnt="7" custScaleX="115292" custScaleY="1213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4D5704-D003-4608-B7F2-48BA67C5DBB4}" type="pres">
      <dgm:prSet presAssocID="{EB2B6280-0FE5-40DB-A5C2-7B1551F2CFD1}" presName="Name13" presStyleLbl="parChTrans1D2" presStyleIdx="3" presStyleCnt="7"/>
      <dgm:spPr/>
      <dgm:t>
        <a:bodyPr/>
        <a:lstStyle/>
        <a:p>
          <a:endParaRPr lang="th-TH"/>
        </a:p>
      </dgm:t>
    </dgm:pt>
    <dgm:pt modelId="{A9675337-DFB6-43B8-9623-994104C46881}" type="pres">
      <dgm:prSet presAssocID="{5370FCB7-71BD-41C1-BCD0-7BF129FA4B1A}" presName="childText" presStyleLbl="bgAcc1" presStyleIdx="3" presStyleCnt="7" custScaleX="125931" custScaleY="1336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118C757-8A96-43DD-9EFA-3C505765AD7E}" type="pres">
      <dgm:prSet presAssocID="{F6022757-6FD2-4AAD-A991-26F5FE8C4CED}" presName="root" presStyleCnt="0"/>
      <dgm:spPr/>
    </dgm:pt>
    <dgm:pt modelId="{19169D4F-8DD2-4C63-9546-E29184A3DE0E}" type="pres">
      <dgm:prSet presAssocID="{F6022757-6FD2-4AAD-A991-26F5FE8C4CED}" presName="rootComposite" presStyleCnt="0"/>
      <dgm:spPr/>
    </dgm:pt>
    <dgm:pt modelId="{8C490FA0-BF32-4274-ADC6-AF083AD6AB87}" type="pres">
      <dgm:prSet presAssocID="{F6022757-6FD2-4AAD-A991-26F5FE8C4CED}" presName="rootText" presStyleLbl="node1" presStyleIdx="1" presStyleCnt="2"/>
      <dgm:spPr/>
      <dgm:t>
        <a:bodyPr/>
        <a:lstStyle/>
        <a:p>
          <a:endParaRPr lang="th-TH"/>
        </a:p>
      </dgm:t>
    </dgm:pt>
    <dgm:pt modelId="{7A1DE326-52FB-4B1C-A127-FD30686334AF}" type="pres">
      <dgm:prSet presAssocID="{F6022757-6FD2-4AAD-A991-26F5FE8C4CED}" presName="rootConnector" presStyleLbl="node1" presStyleIdx="1" presStyleCnt="2"/>
      <dgm:spPr/>
      <dgm:t>
        <a:bodyPr/>
        <a:lstStyle/>
        <a:p>
          <a:endParaRPr lang="th-TH"/>
        </a:p>
      </dgm:t>
    </dgm:pt>
    <dgm:pt modelId="{986BFB0B-EBB1-4445-BC0D-2A01F0DE1400}" type="pres">
      <dgm:prSet presAssocID="{F6022757-6FD2-4AAD-A991-26F5FE8C4CED}" presName="childShape" presStyleCnt="0"/>
      <dgm:spPr/>
    </dgm:pt>
    <dgm:pt modelId="{EA616AF4-7FFF-4BFF-AA0F-5094E4A511AC}" type="pres">
      <dgm:prSet presAssocID="{D23F49FB-67B1-42D6-B2F2-A90592B5F521}" presName="Name13" presStyleLbl="parChTrans1D2" presStyleIdx="4" presStyleCnt="7"/>
      <dgm:spPr/>
      <dgm:t>
        <a:bodyPr/>
        <a:lstStyle/>
        <a:p>
          <a:endParaRPr lang="th-TH"/>
        </a:p>
      </dgm:t>
    </dgm:pt>
    <dgm:pt modelId="{7733EA7B-261D-4CCC-A95D-64E1B36E2E60}" type="pres">
      <dgm:prSet presAssocID="{232435D8-3CC0-421B-8978-3B374C3C1072}" presName="childText" presStyleLbl="bgAcc1" presStyleIdx="4" presStyleCnt="7" custScaleX="2158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47DF43A-44EC-4773-9294-2A28AFC527AD}" type="pres">
      <dgm:prSet presAssocID="{CF077BCE-0D00-48F2-B1A1-38DEF14A97A8}" presName="Name13" presStyleLbl="parChTrans1D2" presStyleIdx="5" presStyleCnt="7"/>
      <dgm:spPr/>
      <dgm:t>
        <a:bodyPr/>
        <a:lstStyle/>
        <a:p>
          <a:endParaRPr lang="th-TH"/>
        </a:p>
      </dgm:t>
    </dgm:pt>
    <dgm:pt modelId="{8366B2A6-D614-48ED-BC4E-72DE5FFFDEE1}" type="pres">
      <dgm:prSet presAssocID="{37996C81-6235-4AA7-B794-69DAB5A36535}" presName="childText" presStyleLbl="bgAcc1" presStyleIdx="5" presStyleCnt="7" custScaleX="237105" custScaleY="13249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431839-EEBF-47BB-A95A-12FE53E7C50A}" type="pres">
      <dgm:prSet presAssocID="{7005FECD-8D4C-488A-B413-A926F48E8885}" presName="Name13" presStyleLbl="parChTrans1D2" presStyleIdx="6" presStyleCnt="7"/>
      <dgm:spPr/>
      <dgm:t>
        <a:bodyPr/>
        <a:lstStyle/>
        <a:p>
          <a:endParaRPr lang="th-TH"/>
        </a:p>
      </dgm:t>
    </dgm:pt>
    <dgm:pt modelId="{1CDE1916-32A3-4762-9A0B-274334379C7B}" type="pres">
      <dgm:prSet presAssocID="{801229B1-9556-4F25-8E88-75D37172AEFA}" presName="childText" presStyleLbl="bgAcc1" presStyleIdx="6" presStyleCnt="7" custScaleX="2583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6431AE8-9387-4F0F-B8A1-8FD073F8EF57}" type="presOf" srcId="{EB2B6280-0FE5-40DB-A5C2-7B1551F2CFD1}" destId="{E34D5704-D003-4608-B7F2-48BA67C5DBB4}" srcOrd="0" destOrd="0" presId="urn:microsoft.com/office/officeart/2005/8/layout/hierarchy3"/>
    <dgm:cxn modelId="{2E04AFC3-A07F-4055-B9BE-B93EF262991F}" type="presOf" srcId="{B80FECCE-3E65-406F-BA05-5F52987B8550}" destId="{6497AD48-C6A7-4E6E-A3A1-D51FBB1D34B7}" srcOrd="0" destOrd="0" presId="urn:microsoft.com/office/officeart/2005/8/layout/hierarchy3"/>
    <dgm:cxn modelId="{5C42D2A7-39A6-4C6A-A804-33A7F0D4FC10}" type="presOf" srcId="{DA514034-2441-4AA0-875A-999DAC8ED8AD}" destId="{4C21295E-BEF6-4233-A3E2-F71BD94638DF}" srcOrd="0" destOrd="0" presId="urn:microsoft.com/office/officeart/2005/8/layout/hierarchy3"/>
    <dgm:cxn modelId="{D9632FF9-58B3-43A1-AACC-7FE986F5CF1A}" srcId="{F6022757-6FD2-4AAD-A991-26F5FE8C4CED}" destId="{37996C81-6235-4AA7-B794-69DAB5A36535}" srcOrd="1" destOrd="0" parTransId="{CF077BCE-0D00-48F2-B1A1-38DEF14A97A8}" sibTransId="{9097F26D-5DB6-412C-BCAE-414EAB7B3A93}"/>
    <dgm:cxn modelId="{C2C05AE1-2A4C-4F20-A6C7-BC22AD202E29}" type="presOf" srcId="{5370FCB7-71BD-41C1-BCD0-7BF129FA4B1A}" destId="{A9675337-DFB6-43B8-9623-994104C46881}" srcOrd="0" destOrd="0" presId="urn:microsoft.com/office/officeart/2005/8/layout/hierarchy3"/>
    <dgm:cxn modelId="{88A05712-3481-4D91-8B15-43391E110374}" type="presOf" srcId="{D23F49FB-67B1-42D6-B2F2-A90592B5F521}" destId="{EA616AF4-7FFF-4BFF-AA0F-5094E4A511AC}" srcOrd="0" destOrd="0" presId="urn:microsoft.com/office/officeart/2005/8/layout/hierarchy3"/>
    <dgm:cxn modelId="{3428F493-5032-4E7B-9F14-C0639A745F36}" type="presOf" srcId="{232435D8-3CC0-421B-8978-3B374C3C1072}" destId="{7733EA7B-261D-4CCC-A95D-64E1B36E2E60}" srcOrd="0" destOrd="0" presId="urn:microsoft.com/office/officeart/2005/8/layout/hierarchy3"/>
    <dgm:cxn modelId="{448F6BF5-2B83-4A80-B1D8-849545525D1D}" type="presOf" srcId="{DCE45B2A-9040-4A47-8C71-34DCCCA9DBF6}" destId="{50452831-3CDE-471E-9351-5E4015C73707}" srcOrd="0" destOrd="0" presId="urn:microsoft.com/office/officeart/2005/8/layout/hierarchy3"/>
    <dgm:cxn modelId="{64006650-1759-4F59-A61E-D1AD0990B91B}" srcId="{A5AC008A-9DB5-4393-B30A-BB971A846594}" destId="{DCE45B2A-9040-4A47-8C71-34DCCCA9DBF6}" srcOrd="0" destOrd="0" parTransId="{A750A3DB-1317-4F92-AF05-6438DF7A48A5}" sibTransId="{CAA3AD23-96BB-4DC7-A3D7-648AD9B8543C}"/>
    <dgm:cxn modelId="{A10A0F34-0877-42ED-B838-4A3C42E6E21F}" type="presOf" srcId="{A750A3DB-1317-4F92-AF05-6438DF7A48A5}" destId="{9DA3C011-0F5F-452D-A1E0-93F0215177D1}" srcOrd="0" destOrd="0" presId="urn:microsoft.com/office/officeart/2005/8/layout/hierarchy3"/>
    <dgm:cxn modelId="{14FBCFD4-E3E9-4DD4-9AC3-384B2661C788}" srcId="{A5AC008A-9DB5-4393-B30A-BB971A846594}" destId="{B80FECCE-3E65-406F-BA05-5F52987B8550}" srcOrd="2" destOrd="0" parTransId="{DA514034-2441-4AA0-875A-999DAC8ED8AD}" sibTransId="{7F01F51F-0839-43C4-BD96-5E8DD2D8296B}"/>
    <dgm:cxn modelId="{B38F202F-F37A-41F8-9A5D-65B0D9FEDA27}" srcId="{8FD6E7CE-6D93-4F0F-9042-B317BBCAA765}" destId="{F6022757-6FD2-4AAD-A991-26F5FE8C4CED}" srcOrd="1" destOrd="0" parTransId="{04BFD317-EF35-4F28-9279-1CFBA9778127}" sibTransId="{40771739-61B7-4ABA-81A9-15217FCD3938}"/>
    <dgm:cxn modelId="{FF5FC795-4B83-44EB-B2D8-9D1D5920554E}" srcId="{A5AC008A-9DB5-4393-B30A-BB971A846594}" destId="{059B011F-1917-4F8C-8E9E-51097C858993}" srcOrd="1" destOrd="0" parTransId="{6EA72A86-F269-42E1-B5D9-92DE11E3772A}" sibTransId="{5547B8E5-91F3-4AD6-931E-820A35C5D7AF}"/>
    <dgm:cxn modelId="{C8A3F0C2-0619-4FAC-A7B7-CFAA7F1839BF}" type="presOf" srcId="{A5AC008A-9DB5-4393-B30A-BB971A846594}" destId="{DC7F27C7-E1A4-41C9-B5A2-4775DFBD2FD9}" srcOrd="1" destOrd="0" presId="urn:microsoft.com/office/officeart/2005/8/layout/hierarchy3"/>
    <dgm:cxn modelId="{303E9878-122A-4F91-BF9E-8497E4874031}" type="presOf" srcId="{801229B1-9556-4F25-8E88-75D37172AEFA}" destId="{1CDE1916-32A3-4762-9A0B-274334379C7B}" srcOrd="0" destOrd="0" presId="urn:microsoft.com/office/officeart/2005/8/layout/hierarchy3"/>
    <dgm:cxn modelId="{4BFABF0F-60EA-457D-9953-9358D038C815}" type="presOf" srcId="{F6022757-6FD2-4AAD-A991-26F5FE8C4CED}" destId="{7A1DE326-52FB-4B1C-A127-FD30686334AF}" srcOrd="1" destOrd="0" presId="urn:microsoft.com/office/officeart/2005/8/layout/hierarchy3"/>
    <dgm:cxn modelId="{206EA2E0-5D87-4A84-A6FD-A1F72244F4C6}" type="presOf" srcId="{8FD6E7CE-6D93-4F0F-9042-B317BBCAA765}" destId="{D0D15C60-E0E1-4A0E-9730-DB60A96E698D}" srcOrd="0" destOrd="0" presId="urn:microsoft.com/office/officeart/2005/8/layout/hierarchy3"/>
    <dgm:cxn modelId="{9F79CF63-D763-4B3C-8B32-D1E0004CC2CA}" type="presOf" srcId="{F6022757-6FD2-4AAD-A991-26F5FE8C4CED}" destId="{8C490FA0-BF32-4274-ADC6-AF083AD6AB87}" srcOrd="0" destOrd="0" presId="urn:microsoft.com/office/officeart/2005/8/layout/hierarchy3"/>
    <dgm:cxn modelId="{497E0CE8-455E-4368-8829-4A1F504E39FD}" srcId="{F6022757-6FD2-4AAD-A991-26F5FE8C4CED}" destId="{801229B1-9556-4F25-8E88-75D37172AEFA}" srcOrd="2" destOrd="0" parTransId="{7005FECD-8D4C-488A-B413-A926F48E8885}" sibTransId="{5DE659FD-3FED-4630-9739-7EADDDC377CA}"/>
    <dgm:cxn modelId="{CC7D64F8-783F-476A-9D55-78FFA6B043AC}" type="presOf" srcId="{7005FECD-8D4C-488A-B413-A926F48E8885}" destId="{BE431839-EEBF-47BB-A95A-12FE53E7C50A}" srcOrd="0" destOrd="0" presId="urn:microsoft.com/office/officeart/2005/8/layout/hierarchy3"/>
    <dgm:cxn modelId="{A08281D5-06EA-4F81-9B76-0B553B21C6E0}" srcId="{A5AC008A-9DB5-4393-B30A-BB971A846594}" destId="{5370FCB7-71BD-41C1-BCD0-7BF129FA4B1A}" srcOrd="3" destOrd="0" parTransId="{EB2B6280-0FE5-40DB-A5C2-7B1551F2CFD1}" sibTransId="{E5567680-D81B-4F49-AD3B-BA3A7F79C05C}"/>
    <dgm:cxn modelId="{A13212EF-DF69-4E37-89E0-9DF83E33C4F3}" type="presOf" srcId="{A5AC008A-9DB5-4393-B30A-BB971A846594}" destId="{CCA40AFD-66D2-42E8-B00A-39A0EE8BDE9C}" srcOrd="0" destOrd="0" presId="urn:microsoft.com/office/officeart/2005/8/layout/hierarchy3"/>
    <dgm:cxn modelId="{8014D0D6-DE63-4CD8-B579-0E16D40C8D4E}" type="presOf" srcId="{CF077BCE-0D00-48F2-B1A1-38DEF14A97A8}" destId="{E47DF43A-44EC-4773-9294-2A28AFC527AD}" srcOrd="0" destOrd="0" presId="urn:microsoft.com/office/officeart/2005/8/layout/hierarchy3"/>
    <dgm:cxn modelId="{0E06EE79-9928-480F-87D3-584E0504EB45}" type="presOf" srcId="{37996C81-6235-4AA7-B794-69DAB5A36535}" destId="{8366B2A6-D614-48ED-BC4E-72DE5FFFDEE1}" srcOrd="0" destOrd="0" presId="urn:microsoft.com/office/officeart/2005/8/layout/hierarchy3"/>
    <dgm:cxn modelId="{30E0E8F1-B5FF-4B92-B2DF-C78E395E11FE}" srcId="{8FD6E7CE-6D93-4F0F-9042-B317BBCAA765}" destId="{A5AC008A-9DB5-4393-B30A-BB971A846594}" srcOrd="0" destOrd="0" parTransId="{D3AD8AC4-B7C6-45AC-B8FA-25306506DD0D}" sibTransId="{2B40A97D-AF1F-43CC-9C93-D1EABC04F955}"/>
    <dgm:cxn modelId="{E773E894-934B-4B00-B894-2C5B7A07C7BB}" type="presOf" srcId="{6EA72A86-F269-42E1-B5D9-92DE11E3772A}" destId="{6B89B905-D166-4964-ABE4-03256B56B91D}" srcOrd="0" destOrd="0" presId="urn:microsoft.com/office/officeart/2005/8/layout/hierarchy3"/>
    <dgm:cxn modelId="{05DBC168-D912-4AD3-9820-DC072C61EDC6}" srcId="{F6022757-6FD2-4AAD-A991-26F5FE8C4CED}" destId="{232435D8-3CC0-421B-8978-3B374C3C1072}" srcOrd="0" destOrd="0" parTransId="{D23F49FB-67B1-42D6-B2F2-A90592B5F521}" sibTransId="{621A2140-04D5-47A0-BFD1-B0B19252B938}"/>
    <dgm:cxn modelId="{5E96512F-4C08-4E9C-B07A-BAB75F5313F8}" type="presOf" srcId="{059B011F-1917-4F8C-8E9E-51097C858993}" destId="{55B722A2-0E78-4152-AF9B-B5873C94B67E}" srcOrd="0" destOrd="0" presId="urn:microsoft.com/office/officeart/2005/8/layout/hierarchy3"/>
    <dgm:cxn modelId="{F643F29E-8054-46FA-A417-D182F44B8F15}" type="presParOf" srcId="{D0D15C60-E0E1-4A0E-9730-DB60A96E698D}" destId="{D3578776-8970-4FAD-8B30-6CDA5D40A71B}" srcOrd="0" destOrd="0" presId="urn:microsoft.com/office/officeart/2005/8/layout/hierarchy3"/>
    <dgm:cxn modelId="{0F37C476-EA43-4871-BB9F-280F156BBC8F}" type="presParOf" srcId="{D3578776-8970-4FAD-8B30-6CDA5D40A71B}" destId="{1EE8C85A-3D82-491D-8D1B-08D46798463E}" srcOrd="0" destOrd="0" presId="urn:microsoft.com/office/officeart/2005/8/layout/hierarchy3"/>
    <dgm:cxn modelId="{5088FB21-5067-4A1C-BE0F-9796E2A22D6D}" type="presParOf" srcId="{1EE8C85A-3D82-491D-8D1B-08D46798463E}" destId="{CCA40AFD-66D2-42E8-B00A-39A0EE8BDE9C}" srcOrd="0" destOrd="0" presId="urn:microsoft.com/office/officeart/2005/8/layout/hierarchy3"/>
    <dgm:cxn modelId="{46168298-48A2-46A1-8B77-C59744B9AD04}" type="presParOf" srcId="{1EE8C85A-3D82-491D-8D1B-08D46798463E}" destId="{DC7F27C7-E1A4-41C9-B5A2-4775DFBD2FD9}" srcOrd="1" destOrd="0" presId="urn:microsoft.com/office/officeart/2005/8/layout/hierarchy3"/>
    <dgm:cxn modelId="{9DA1548B-E730-47D9-BA5D-E11893E16783}" type="presParOf" srcId="{D3578776-8970-4FAD-8B30-6CDA5D40A71B}" destId="{50DE9D1D-A7BD-4C9A-85F2-E4151FF771FD}" srcOrd="1" destOrd="0" presId="urn:microsoft.com/office/officeart/2005/8/layout/hierarchy3"/>
    <dgm:cxn modelId="{469A8D07-7E8A-43D9-81A4-247DB5870969}" type="presParOf" srcId="{50DE9D1D-A7BD-4C9A-85F2-E4151FF771FD}" destId="{9DA3C011-0F5F-452D-A1E0-93F0215177D1}" srcOrd="0" destOrd="0" presId="urn:microsoft.com/office/officeart/2005/8/layout/hierarchy3"/>
    <dgm:cxn modelId="{99B048E0-4392-428E-B0E2-9FAE6898102D}" type="presParOf" srcId="{50DE9D1D-A7BD-4C9A-85F2-E4151FF771FD}" destId="{50452831-3CDE-471E-9351-5E4015C73707}" srcOrd="1" destOrd="0" presId="urn:microsoft.com/office/officeart/2005/8/layout/hierarchy3"/>
    <dgm:cxn modelId="{2ED9CB17-9C44-47FF-ADBE-1017118709FB}" type="presParOf" srcId="{50DE9D1D-A7BD-4C9A-85F2-E4151FF771FD}" destId="{6B89B905-D166-4964-ABE4-03256B56B91D}" srcOrd="2" destOrd="0" presId="urn:microsoft.com/office/officeart/2005/8/layout/hierarchy3"/>
    <dgm:cxn modelId="{8418C749-9B8E-4500-859D-B68B021976BB}" type="presParOf" srcId="{50DE9D1D-A7BD-4C9A-85F2-E4151FF771FD}" destId="{55B722A2-0E78-4152-AF9B-B5873C94B67E}" srcOrd="3" destOrd="0" presId="urn:microsoft.com/office/officeart/2005/8/layout/hierarchy3"/>
    <dgm:cxn modelId="{9E3D9C5A-BA1A-4F7F-B450-2B655A7FC6DD}" type="presParOf" srcId="{50DE9D1D-A7BD-4C9A-85F2-E4151FF771FD}" destId="{4C21295E-BEF6-4233-A3E2-F71BD94638DF}" srcOrd="4" destOrd="0" presId="urn:microsoft.com/office/officeart/2005/8/layout/hierarchy3"/>
    <dgm:cxn modelId="{77F4B080-BD2D-4581-9675-7F8F04A5F856}" type="presParOf" srcId="{50DE9D1D-A7BD-4C9A-85F2-E4151FF771FD}" destId="{6497AD48-C6A7-4E6E-A3A1-D51FBB1D34B7}" srcOrd="5" destOrd="0" presId="urn:microsoft.com/office/officeart/2005/8/layout/hierarchy3"/>
    <dgm:cxn modelId="{924E2D68-BD60-4CE9-9EF3-8D3BB886F6A4}" type="presParOf" srcId="{50DE9D1D-A7BD-4C9A-85F2-E4151FF771FD}" destId="{E34D5704-D003-4608-B7F2-48BA67C5DBB4}" srcOrd="6" destOrd="0" presId="urn:microsoft.com/office/officeart/2005/8/layout/hierarchy3"/>
    <dgm:cxn modelId="{826B14E5-BF70-42F7-8CBC-EFE394D19D32}" type="presParOf" srcId="{50DE9D1D-A7BD-4C9A-85F2-E4151FF771FD}" destId="{A9675337-DFB6-43B8-9623-994104C46881}" srcOrd="7" destOrd="0" presId="urn:microsoft.com/office/officeart/2005/8/layout/hierarchy3"/>
    <dgm:cxn modelId="{FECB46CC-2419-43F1-825B-EEDE4B94B384}" type="presParOf" srcId="{D0D15C60-E0E1-4A0E-9730-DB60A96E698D}" destId="{8118C757-8A96-43DD-9EFA-3C505765AD7E}" srcOrd="1" destOrd="0" presId="urn:microsoft.com/office/officeart/2005/8/layout/hierarchy3"/>
    <dgm:cxn modelId="{1B2E33DF-C388-4C04-938B-41A14DE07B46}" type="presParOf" srcId="{8118C757-8A96-43DD-9EFA-3C505765AD7E}" destId="{19169D4F-8DD2-4C63-9546-E29184A3DE0E}" srcOrd="0" destOrd="0" presId="urn:microsoft.com/office/officeart/2005/8/layout/hierarchy3"/>
    <dgm:cxn modelId="{1DE8325C-62C8-4A0D-BFC7-BFB148F4B65E}" type="presParOf" srcId="{19169D4F-8DD2-4C63-9546-E29184A3DE0E}" destId="{8C490FA0-BF32-4274-ADC6-AF083AD6AB87}" srcOrd="0" destOrd="0" presId="urn:microsoft.com/office/officeart/2005/8/layout/hierarchy3"/>
    <dgm:cxn modelId="{B1A504B4-419D-41ED-9A81-266174FC2DA8}" type="presParOf" srcId="{19169D4F-8DD2-4C63-9546-E29184A3DE0E}" destId="{7A1DE326-52FB-4B1C-A127-FD30686334AF}" srcOrd="1" destOrd="0" presId="urn:microsoft.com/office/officeart/2005/8/layout/hierarchy3"/>
    <dgm:cxn modelId="{298A5AB6-A865-4A50-AE97-C39E8476EFA0}" type="presParOf" srcId="{8118C757-8A96-43DD-9EFA-3C505765AD7E}" destId="{986BFB0B-EBB1-4445-BC0D-2A01F0DE1400}" srcOrd="1" destOrd="0" presId="urn:microsoft.com/office/officeart/2005/8/layout/hierarchy3"/>
    <dgm:cxn modelId="{B7CB68E3-C1D5-4947-ADAB-7BBDA00B18F5}" type="presParOf" srcId="{986BFB0B-EBB1-4445-BC0D-2A01F0DE1400}" destId="{EA616AF4-7FFF-4BFF-AA0F-5094E4A511AC}" srcOrd="0" destOrd="0" presId="urn:microsoft.com/office/officeart/2005/8/layout/hierarchy3"/>
    <dgm:cxn modelId="{8E9910BA-9658-43E0-A385-FC0AC71E08B9}" type="presParOf" srcId="{986BFB0B-EBB1-4445-BC0D-2A01F0DE1400}" destId="{7733EA7B-261D-4CCC-A95D-64E1B36E2E60}" srcOrd="1" destOrd="0" presId="urn:microsoft.com/office/officeart/2005/8/layout/hierarchy3"/>
    <dgm:cxn modelId="{1CD4A0DB-D3D1-471B-A187-15E6A2B78562}" type="presParOf" srcId="{986BFB0B-EBB1-4445-BC0D-2A01F0DE1400}" destId="{E47DF43A-44EC-4773-9294-2A28AFC527AD}" srcOrd="2" destOrd="0" presId="urn:microsoft.com/office/officeart/2005/8/layout/hierarchy3"/>
    <dgm:cxn modelId="{4D0A940D-9D25-4FF4-8281-617B387A5906}" type="presParOf" srcId="{986BFB0B-EBB1-4445-BC0D-2A01F0DE1400}" destId="{8366B2A6-D614-48ED-BC4E-72DE5FFFDEE1}" srcOrd="3" destOrd="0" presId="urn:microsoft.com/office/officeart/2005/8/layout/hierarchy3"/>
    <dgm:cxn modelId="{DC84175A-9AF7-4BCD-B92A-8E02B2E7D668}" type="presParOf" srcId="{986BFB0B-EBB1-4445-BC0D-2A01F0DE1400}" destId="{BE431839-EEBF-47BB-A95A-12FE53E7C50A}" srcOrd="4" destOrd="0" presId="urn:microsoft.com/office/officeart/2005/8/layout/hierarchy3"/>
    <dgm:cxn modelId="{3DE5D358-5C01-4169-BD83-BA22E3D31B10}" type="presParOf" srcId="{986BFB0B-EBB1-4445-BC0D-2A01F0DE1400}" destId="{1CDE1916-32A3-4762-9A0B-274334379C7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46ABD7-D479-4D6C-ABE7-8FC2EEC17990}" type="doc">
      <dgm:prSet loTypeId="urn:microsoft.com/office/officeart/2005/8/layout/vList4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DE782A9A-6CB1-4352-A0D5-CFDA5239C345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dirty="0" smtClean="0">
              <a:solidFill>
                <a:schemeClr val="bg1"/>
              </a:solidFill>
            </a:rPr>
            <a:t>ค้นหาปัญหาที่สำคัญ เรียงลำดับ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dirty="0" smtClean="0">
              <a:solidFill>
                <a:schemeClr val="bg1"/>
              </a:solidFill>
            </a:rPr>
            <a:t> เลือกปัญหาที่เร่งด่วนหรือมีผลกระทบ</a:t>
          </a:r>
          <a:endParaRPr lang="th-TH" sz="2400" dirty="0">
            <a:solidFill>
              <a:schemeClr val="bg1"/>
            </a:solidFill>
          </a:endParaRPr>
        </a:p>
      </dgm:t>
    </dgm:pt>
    <dgm:pt modelId="{E3EC99E0-A5C2-4934-9B11-CCC47D06AFD2}" type="parTrans" cxnId="{0CA83E5C-7760-4C58-AA66-A867133A2A8F}">
      <dgm:prSet/>
      <dgm:spPr/>
      <dgm:t>
        <a:bodyPr/>
        <a:lstStyle/>
        <a:p>
          <a:endParaRPr lang="th-TH"/>
        </a:p>
      </dgm:t>
    </dgm:pt>
    <dgm:pt modelId="{34D6129D-03DB-47A3-BEC2-4FEAA69A45F1}" type="sibTrans" cxnId="{0CA83E5C-7760-4C58-AA66-A867133A2A8F}">
      <dgm:prSet/>
      <dgm:spPr/>
      <dgm:t>
        <a:bodyPr/>
        <a:lstStyle/>
        <a:p>
          <a:endParaRPr lang="th-TH"/>
        </a:p>
      </dgm:t>
    </dgm:pt>
    <dgm:pt modelId="{D15286BA-49E0-469D-B175-1591A23A419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h-TH" sz="2400" dirty="0" smtClean="0">
              <a:solidFill>
                <a:schemeClr val="bg1"/>
              </a:solidFill>
            </a:rPr>
            <a:t>กำหนดวัตถุประสงค์ เป้าหมาย</a:t>
          </a:r>
          <a:endParaRPr lang="th-TH" sz="2400" dirty="0">
            <a:solidFill>
              <a:schemeClr val="bg1"/>
            </a:solidFill>
          </a:endParaRPr>
        </a:p>
      </dgm:t>
    </dgm:pt>
    <dgm:pt modelId="{76FA6AA0-464B-480D-B1FE-0855798DF5B8}" type="parTrans" cxnId="{E548B732-D3F0-4E7D-A338-76C316D358B2}">
      <dgm:prSet/>
      <dgm:spPr/>
      <dgm:t>
        <a:bodyPr/>
        <a:lstStyle/>
        <a:p>
          <a:endParaRPr lang="th-TH"/>
        </a:p>
      </dgm:t>
    </dgm:pt>
    <dgm:pt modelId="{00AA8F78-E075-4876-B887-EE224C6B520E}" type="sibTrans" cxnId="{E548B732-D3F0-4E7D-A338-76C316D358B2}">
      <dgm:prSet/>
      <dgm:spPr/>
      <dgm:t>
        <a:bodyPr/>
        <a:lstStyle/>
        <a:p>
          <a:endParaRPr lang="th-TH"/>
        </a:p>
      </dgm:t>
    </dgm:pt>
    <dgm:pt modelId="{C5F5AB5F-28CF-45E2-8DC9-BA89B13C3F57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h-TH" sz="2400" dirty="0" smtClean="0">
              <a:solidFill>
                <a:schemeClr val="bg1"/>
              </a:solidFill>
            </a:rPr>
            <a:t>เตรียมการวิเคราะห์ กำหนดแนวทาง ขอบเขต ข้อจำกัด และทรัพยากร</a:t>
          </a:r>
          <a:endParaRPr lang="th-TH" sz="2400" dirty="0">
            <a:solidFill>
              <a:schemeClr val="bg1"/>
            </a:solidFill>
          </a:endParaRPr>
        </a:p>
      </dgm:t>
    </dgm:pt>
    <dgm:pt modelId="{44F94226-4CAF-47B6-AE38-19439D1D4B25}" type="parTrans" cxnId="{BE1B548B-6D95-4505-A6D8-00B7F76A4787}">
      <dgm:prSet/>
      <dgm:spPr/>
      <dgm:t>
        <a:bodyPr/>
        <a:lstStyle/>
        <a:p>
          <a:endParaRPr lang="th-TH"/>
        </a:p>
      </dgm:t>
    </dgm:pt>
    <dgm:pt modelId="{0B06BCE1-BE6B-48CB-8A82-971F1E7B28DD}" type="sibTrans" cxnId="{BE1B548B-6D95-4505-A6D8-00B7F76A4787}">
      <dgm:prSet/>
      <dgm:spPr/>
      <dgm:t>
        <a:bodyPr/>
        <a:lstStyle/>
        <a:p>
          <a:endParaRPr lang="th-TH"/>
        </a:p>
      </dgm:t>
    </dgm:pt>
    <dgm:pt modelId="{48D229B1-057D-4BF0-AE0F-06F87D3AABF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h-TH" sz="2400" dirty="0" smtClean="0"/>
            <a:t>รวบรวมข้อมูล</a:t>
          </a:r>
          <a:r>
            <a:rPr lang="th-TH" sz="2400" baseline="0" dirty="0" smtClean="0"/>
            <a:t> การตีความหมายของข้อมูล สาเหตุของปัญหา</a:t>
          </a:r>
          <a:r>
            <a:rPr lang="th-TH" sz="2400" dirty="0" smtClean="0"/>
            <a:t>เตรียมการวิเคราะห์ กำหนดแนวทาง ขอบเขต ข้อจำกัด และทรัพยากร</a:t>
          </a:r>
          <a:r>
            <a:rPr lang="th-TH" sz="2400" baseline="0" dirty="0" smtClean="0"/>
            <a:t> ส่งผลกระทบ</a:t>
          </a:r>
          <a:endParaRPr lang="th-TH" sz="2400" dirty="0"/>
        </a:p>
      </dgm:t>
    </dgm:pt>
    <dgm:pt modelId="{6D9AFAF7-CA37-413C-A333-420FD3FCB17A}" type="parTrans" cxnId="{3720E919-C783-4B1A-BCA7-31D5E4C419A5}">
      <dgm:prSet/>
      <dgm:spPr/>
      <dgm:t>
        <a:bodyPr/>
        <a:lstStyle/>
        <a:p>
          <a:endParaRPr lang="th-TH"/>
        </a:p>
      </dgm:t>
    </dgm:pt>
    <dgm:pt modelId="{2B40CF34-67C3-4979-B7CB-740A3FFB94A5}" type="sibTrans" cxnId="{3720E919-C783-4B1A-BCA7-31D5E4C419A5}">
      <dgm:prSet/>
      <dgm:spPr/>
      <dgm:t>
        <a:bodyPr/>
        <a:lstStyle/>
        <a:p>
          <a:endParaRPr lang="th-TH"/>
        </a:p>
      </dgm:t>
    </dgm:pt>
    <dgm:pt modelId="{505581B4-ABCD-426C-BF21-BC1F6589D9F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h-TH" sz="2400" dirty="0" smtClean="0"/>
            <a:t>แนวทางการแก้ไขและการตัดสินใจ</a:t>
          </a:r>
          <a:endParaRPr lang="th-TH" sz="2400" dirty="0"/>
        </a:p>
      </dgm:t>
    </dgm:pt>
    <dgm:pt modelId="{C53672F5-736D-4A59-A23C-2A88DDDEBA56}" type="parTrans" cxnId="{331E8AF8-D44D-4CEA-AC53-CB8EAA3D5805}">
      <dgm:prSet/>
      <dgm:spPr/>
      <dgm:t>
        <a:bodyPr/>
        <a:lstStyle/>
        <a:p>
          <a:endParaRPr lang="th-TH"/>
        </a:p>
      </dgm:t>
    </dgm:pt>
    <dgm:pt modelId="{86306D57-4900-465E-81C3-2C6E53B444AC}" type="sibTrans" cxnId="{331E8AF8-D44D-4CEA-AC53-CB8EAA3D5805}">
      <dgm:prSet/>
      <dgm:spPr/>
      <dgm:t>
        <a:bodyPr/>
        <a:lstStyle/>
        <a:p>
          <a:endParaRPr lang="th-TH"/>
        </a:p>
      </dgm:t>
    </dgm:pt>
    <dgm:pt modelId="{B627C6C3-8D06-46AA-AF7E-CAF9161E1D35}" type="pres">
      <dgm:prSet presAssocID="{8C46ABD7-D479-4D6C-ABE7-8FC2EEC1799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8D72E27-D75F-45DE-BF20-26B1F751D000}" type="pres">
      <dgm:prSet presAssocID="{DE782A9A-6CB1-4352-A0D5-CFDA5239C345}" presName="comp" presStyleCnt="0"/>
      <dgm:spPr/>
    </dgm:pt>
    <dgm:pt modelId="{531D4DFF-6A61-4A69-86F7-1B257ACE5E25}" type="pres">
      <dgm:prSet presAssocID="{DE782A9A-6CB1-4352-A0D5-CFDA5239C345}" presName="box" presStyleLbl="node1" presStyleIdx="0" presStyleCnt="5" custLinFactNeighborX="-13787" custLinFactNeighborY="-4428"/>
      <dgm:spPr/>
      <dgm:t>
        <a:bodyPr/>
        <a:lstStyle/>
        <a:p>
          <a:endParaRPr lang="th-TH"/>
        </a:p>
      </dgm:t>
    </dgm:pt>
    <dgm:pt modelId="{D42B3DFA-B3F1-49F4-B2BE-7712330ADF65}" type="pres">
      <dgm:prSet presAssocID="{DE782A9A-6CB1-4352-A0D5-CFDA5239C3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DABD89-E9CD-474F-B34A-910542CE12F7}" type="pres">
      <dgm:prSet presAssocID="{DE782A9A-6CB1-4352-A0D5-CFDA5239C3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F6CCCE-2EB3-44BD-9E71-1926BC1299E3}" type="pres">
      <dgm:prSet presAssocID="{34D6129D-03DB-47A3-BEC2-4FEAA69A45F1}" presName="spacer" presStyleCnt="0"/>
      <dgm:spPr/>
    </dgm:pt>
    <dgm:pt modelId="{ECF76728-7AB9-4BF3-9579-3BCE253DCA79}" type="pres">
      <dgm:prSet presAssocID="{D15286BA-49E0-469D-B175-1591A23A419D}" presName="comp" presStyleCnt="0"/>
      <dgm:spPr/>
    </dgm:pt>
    <dgm:pt modelId="{F93E6FBF-D41F-401A-8197-3A22BD147077}" type="pres">
      <dgm:prSet presAssocID="{D15286BA-49E0-469D-B175-1591A23A419D}" presName="box" presStyleLbl="node1" presStyleIdx="1" presStyleCnt="5"/>
      <dgm:spPr/>
      <dgm:t>
        <a:bodyPr/>
        <a:lstStyle/>
        <a:p>
          <a:endParaRPr lang="th-TH"/>
        </a:p>
      </dgm:t>
    </dgm:pt>
    <dgm:pt modelId="{05260A5E-5524-4849-AB2A-9EC69864134E}" type="pres">
      <dgm:prSet presAssocID="{D15286BA-49E0-469D-B175-1591A23A419D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8B0E1E0-84B9-4AB1-8886-C6483EA67DD4}" type="pres">
      <dgm:prSet presAssocID="{D15286BA-49E0-469D-B175-1591A23A419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D020AC-9560-4D53-AF64-5CF5A426F8D4}" type="pres">
      <dgm:prSet presAssocID="{00AA8F78-E075-4876-B887-EE224C6B520E}" presName="spacer" presStyleCnt="0"/>
      <dgm:spPr/>
    </dgm:pt>
    <dgm:pt modelId="{BFEE7F44-5C79-4A1C-87A0-B8F56261D837}" type="pres">
      <dgm:prSet presAssocID="{C5F5AB5F-28CF-45E2-8DC9-BA89B13C3F57}" presName="comp" presStyleCnt="0"/>
      <dgm:spPr/>
    </dgm:pt>
    <dgm:pt modelId="{87F7E53B-009A-4868-9A94-C377F2E4CCE8}" type="pres">
      <dgm:prSet presAssocID="{C5F5AB5F-28CF-45E2-8DC9-BA89B13C3F57}" presName="box" presStyleLbl="node1" presStyleIdx="2" presStyleCnt="5"/>
      <dgm:spPr/>
      <dgm:t>
        <a:bodyPr/>
        <a:lstStyle/>
        <a:p>
          <a:endParaRPr lang="th-TH"/>
        </a:p>
      </dgm:t>
    </dgm:pt>
    <dgm:pt modelId="{1DE6C557-5F86-480F-A194-1BFC002715E4}" type="pres">
      <dgm:prSet presAssocID="{C5F5AB5F-28CF-45E2-8DC9-BA89B13C3F57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BD47100-94D4-49DA-A68C-1AC94B88BCEF}" type="pres">
      <dgm:prSet presAssocID="{C5F5AB5F-28CF-45E2-8DC9-BA89B13C3F5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C92DC0-B89D-4FAB-B18A-5567BCBBCF99}" type="pres">
      <dgm:prSet presAssocID="{0B06BCE1-BE6B-48CB-8A82-971F1E7B28DD}" presName="spacer" presStyleCnt="0"/>
      <dgm:spPr/>
    </dgm:pt>
    <dgm:pt modelId="{DC5811C2-12A0-47BA-95AB-3176B49A8F8A}" type="pres">
      <dgm:prSet presAssocID="{48D229B1-057D-4BF0-AE0F-06F87D3AABF1}" presName="comp" presStyleCnt="0"/>
      <dgm:spPr/>
    </dgm:pt>
    <dgm:pt modelId="{C347A48C-ECE3-41FE-AA1E-97B31BFEB748}" type="pres">
      <dgm:prSet presAssocID="{48D229B1-057D-4BF0-AE0F-06F87D3AABF1}" presName="box" presStyleLbl="node1" presStyleIdx="3" presStyleCnt="5"/>
      <dgm:spPr/>
      <dgm:t>
        <a:bodyPr/>
        <a:lstStyle/>
        <a:p>
          <a:endParaRPr lang="th-TH"/>
        </a:p>
      </dgm:t>
    </dgm:pt>
    <dgm:pt modelId="{3A93236B-A7C3-4AD8-8019-A34D4BEFCAEA}" type="pres">
      <dgm:prSet presAssocID="{48D229B1-057D-4BF0-AE0F-06F87D3AABF1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5DDE9D5-00C3-454F-9A17-CC286E947490}" type="pres">
      <dgm:prSet presAssocID="{48D229B1-057D-4BF0-AE0F-06F87D3AABF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E56C30-9E8E-4676-8BD4-DBBF681CAE1B}" type="pres">
      <dgm:prSet presAssocID="{2B40CF34-67C3-4979-B7CB-740A3FFB94A5}" presName="spacer" presStyleCnt="0"/>
      <dgm:spPr/>
    </dgm:pt>
    <dgm:pt modelId="{DA25C8ED-72D5-4113-A003-333A51FEE196}" type="pres">
      <dgm:prSet presAssocID="{505581B4-ABCD-426C-BF21-BC1F6589D9FA}" presName="comp" presStyleCnt="0"/>
      <dgm:spPr/>
    </dgm:pt>
    <dgm:pt modelId="{1DAF9D7E-7C98-4E46-A40C-2D9CA55A3782}" type="pres">
      <dgm:prSet presAssocID="{505581B4-ABCD-426C-BF21-BC1F6589D9FA}" presName="box" presStyleLbl="node1" presStyleIdx="4" presStyleCnt="5"/>
      <dgm:spPr/>
      <dgm:t>
        <a:bodyPr/>
        <a:lstStyle/>
        <a:p>
          <a:endParaRPr lang="th-TH"/>
        </a:p>
      </dgm:t>
    </dgm:pt>
    <dgm:pt modelId="{BAF274E2-4BFC-4464-A610-EE1C526203B8}" type="pres">
      <dgm:prSet presAssocID="{505581B4-ABCD-426C-BF21-BC1F6589D9FA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0F6AE31-0974-4A0E-B77A-CDFD3FDE4BDC}" type="pres">
      <dgm:prSet presAssocID="{505581B4-ABCD-426C-BF21-BC1F6589D9F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885266C-756B-4D60-BD2D-3E25C13A706A}" type="presOf" srcId="{C5F5AB5F-28CF-45E2-8DC9-BA89B13C3F57}" destId="{BBD47100-94D4-49DA-A68C-1AC94B88BCEF}" srcOrd="1" destOrd="0" presId="urn:microsoft.com/office/officeart/2005/8/layout/vList4"/>
    <dgm:cxn modelId="{63322C1F-8A10-4244-9845-E931FE417C36}" type="presOf" srcId="{DE782A9A-6CB1-4352-A0D5-CFDA5239C345}" destId="{C2DABD89-E9CD-474F-B34A-910542CE12F7}" srcOrd="1" destOrd="0" presId="urn:microsoft.com/office/officeart/2005/8/layout/vList4"/>
    <dgm:cxn modelId="{9F8403B7-7CA5-4B6F-94F3-6FB79331DDE5}" type="presOf" srcId="{8C46ABD7-D479-4D6C-ABE7-8FC2EEC17990}" destId="{B627C6C3-8D06-46AA-AF7E-CAF9161E1D35}" srcOrd="0" destOrd="0" presId="urn:microsoft.com/office/officeart/2005/8/layout/vList4"/>
    <dgm:cxn modelId="{900CB8BE-1A0C-4B8F-BBDA-000D4463644A}" type="presOf" srcId="{505581B4-ABCD-426C-BF21-BC1F6589D9FA}" destId="{1DAF9D7E-7C98-4E46-A40C-2D9CA55A3782}" srcOrd="0" destOrd="0" presId="urn:microsoft.com/office/officeart/2005/8/layout/vList4"/>
    <dgm:cxn modelId="{E91DF8CE-934A-4AB9-83C5-9160A25B9578}" type="presOf" srcId="{D15286BA-49E0-469D-B175-1591A23A419D}" destId="{B8B0E1E0-84B9-4AB1-8886-C6483EA67DD4}" srcOrd="1" destOrd="0" presId="urn:microsoft.com/office/officeart/2005/8/layout/vList4"/>
    <dgm:cxn modelId="{9E2004C6-91BF-423A-95B3-F0C910469741}" type="presOf" srcId="{505581B4-ABCD-426C-BF21-BC1F6589D9FA}" destId="{D0F6AE31-0974-4A0E-B77A-CDFD3FDE4BDC}" srcOrd="1" destOrd="0" presId="urn:microsoft.com/office/officeart/2005/8/layout/vList4"/>
    <dgm:cxn modelId="{2F173B67-9F35-4DEE-9713-C828F77C5045}" type="presOf" srcId="{C5F5AB5F-28CF-45E2-8DC9-BA89B13C3F57}" destId="{87F7E53B-009A-4868-9A94-C377F2E4CCE8}" srcOrd="0" destOrd="0" presId="urn:microsoft.com/office/officeart/2005/8/layout/vList4"/>
    <dgm:cxn modelId="{BE1B548B-6D95-4505-A6D8-00B7F76A4787}" srcId="{8C46ABD7-D479-4D6C-ABE7-8FC2EEC17990}" destId="{C5F5AB5F-28CF-45E2-8DC9-BA89B13C3F57}" srcOrd="2" destOrd="0" parTransId="{44F94226-4CAF-47B6-AE38-19439D1D4B25}" sibTransId="{0B06BCE1-BE6B-48CB-8A82-971F1E7B28DD}"/>
    <dgm:cxn modelId="{19E16F67-915E-4640-9B12-A86C41120E29}" type="presOf" srcId="{D15286BA-49E0-469D-B175-1591A23A419D}" destId="{F93E6FBF-D41F-401A-8197-3A22BD147077}" srcOrd="0" destOrd="0" presId="urn:microsoft.com/office/officeart/2005/8/layout/vList4"/>
    <dgm:cxn modelId="{4EFB5993-9C8C-4A45-96D3-6602BFA8D295}" type="presOf" srcId="{DE782A9A-6CB1-4352-A0D5-CFDA5239C345}" destId="{531D4DFF-6A61-4A69-86F7-1B257ACE5E25}" srcOrd="0" destOrd="0" presId="urn:microsoft.com/office/officeart/2005/8/layout/vList4"/>
    <dgm:cxn modelId="{331E8AF8-D44D-4CEA-AC53-CB8EAA3D5805}" srcId="{8C46ABD7-D479-4D6C-ABE7-8FC2EEC17990}" destId="{505581B4-ABCD-426C-BF21-BC1F6589D9FA}" srcOrd="4" destOrd="0" parTransId="{C53672F5-736D-4A59-A23C-2A88DDDEBA56}" sibTransId="{86306D57-4900-465E-81C3-2C6E53B444AC}"/>
    <dgm:cxn modelId="{0CA83E5C-7760-4C58-AA66-A867133A2A8F}" srcId="{8C46ABD7-D479-4D6C-ABE7-8FC2EEC17990}" destId="{DE782A9A-6CB1-4352-A0D5-CFDA5239C345}" srcOrd="0" destOrd="0" parTransId="{E3EC99E0-A5C2-4934-9B11-CCC47D06AFD2}" sibTransId="{34D6129D-03DB-47A3-BEC2-4FEAA69A45F1}"/>
    <dgm:cxn modelId="{43BB1EB5-7A44-40E9-8D03-5084C9580B3C}" type="presOf" srcId="{48D229B1-057D-4BF0-AE0F-06F87D3AABF1}" destId="{C347A48C-ECE3-41FE-AA1E-97B31BFEB748}" srcOrd="0" destOrd="0" presId="urn:microsoft.com/office/officeart/2005/8/layout/vList4"/>
    <dgm:cxn modelId="{E548B732-D3F0-4E7D-A338-76C316D358B2}" srcId="{8C46ABD7-D479-4D6C-ABE7-8FC2EEC17990}" destId="{D15286BA-49E0-469D-B175-1591A23A419D}" srcOrd="1" destOrd="0" parTransId="{76FA6AA0-464B-480D-B1FE-0855798DF5B8}" sibTransId="{00AA8F78-E075-4876-B887-EE224C6B520E}"/>
    <dgm:cxn modelId="{628E9260-82C6-4BE2-812F-30620B1D996B}" type="presOf" srcId="{48D229B1-057D-4BF0-AE0F-06F87D3AABF1}" destId="{D5DDE9D5-00C3-454F-9A17-CC286E947490}" srcOrd="1" destOrd="0" presId="urn:microsoft.com/office/officeart/2005/8/layout/vList4"/>
    <dgm:cxn modelId="{3720E919-C783-4B1A-BCA7-31D5E4C419A5}" srcId="{8C46ABD7-D479-4D6C-ABE7-8FC2EEC17990}" destId="{48D229B1-057D-4BF0-AE0F-06F87D3AABF1}" srcOrd="3" destOrd="0" parTransId="{6D9AFAF7-CA37-413C-A333-420FD3FCB17A}" sibTransId="{2B40CF34-67C3-4979-B7CB-740A3FFB94A5}"/>
    <dgm:cxn modelId="{D9BA37F1-1C34-4475-ADF5-3006B69FE65E}" type="presParOf" srcId="{B627C6C3-8D06-46AA-AF7E-CAF9161E1D35}" destId="{48D72E27-D75F-45DE-BF20-26B1F751D000}" srcOrd="0" destOrd="0" presId="urn:microsoft.com/office/officeart/2005/8/layout/vList4"/>
    <dgm:cxn modelId="{ADE37EF8-1AB3-47EA-9217-4ED320B49024}" type="presParOf" srcId="{48D72E27-D75F-45DE-BF20-26B1F751D000}" destId="{531D4DFF-6A61-4A69-86F7-1B257ACE5E25}" srcOrd="0" destOrd="0" presId="urn:microsoft.com/office/officeart/2005/8/layout/vList4"/>
    <dgm:cxn modelId="{ABD7CEB1-584D-47F2-9033-76338788E05F}" type="presParOf" srcId="{48D72E27-D75F-45DE-BF20-26B1F751D000}" destId="{D42B3DFA-B3F1-49F4-B2BE-7712330ADF65}" srcOrd="1" destOrd="0" presId="urn:microsoft.com/office/officeart/2005/8/layout/vList4"/>
    <dgm:cxn modelId="{F2B2872A-F545-4587-9EAC-114DFFA7652D}" type="presParOf" srcId="{48D72E27-D75F-45DE-BF20-26B1F751D000}" destId="{C2DABD89-E9CD-474F-B34A-910542CE12F7}" srcOrd="2" destOrd="0" presId="urn:microsoft.com/office/officeart/2005/8/layout/vList4"/>
    <dgm:cxn modelId="{EC7DEB0B-4D15-406C-AF89-972A351D96F0}" type="presParOf" srcId="{B627C6C3-8D06-46AA-AF7E-CAF9161E1D35}" destId="{F9F6CCCE-2EB3-44BD-9E71-1926BC1299E3}" srcOrd="1" destOrd="0" presId="urn:microsoft.com/office/officeart/2005/8/layout/vList4"/>
    <dgm:cxn modelId="{D499E6AD-03FA-434F-BDCC-3E1E2A349815}" type="presParOf" srcId="{B627C6C3-8D06-46AA-AF7E-CAF9161E1D35}" destId="{ECF76728-7AB9-4BF3-9579-3BCE253DCA79}" srcOrd="2" destOrd="0" presId="urn:microsoft.com/office/officeart/2005/8/layout/vList4"/>
    <dgm:cxn modelId="{FA867B22-7261-446E-9764-D830B27B9CEE}" type="presParOf" srcId="{ECF76728-7AB9-4BF3-9579-3BCE253DCA79}" destId="{F93E6FBF-D41F-401A-8197-3A22BD147077}" srcOrd="0" destOrd="0" presId="urn:microsoft.com/office/officeart/2005/8/layout/vList4"/>
    <dgm:cxn modelId="{EB3AA695-534A-4344-BADD-D3A5A87865D5}" type="presParOf" srcId="{ECF76728-7AB9-4BF3-9579-3BCE253DCA79}" destId="{05260A5E-5524-4849-AB2A-9EC69864134E}" srcOrd="1" destOrd="0" presId="urn:microsoft.com/office/officeart/2005/8/layout/vList4"/>
    <dgm:cxn modelId="{B618AA6D-7BF2-4F0C-B0BE-AA09AA0C6796}" type="presParOf" srcId="{ECF76728-7AB9-4BF3-9579-3BCE253DCA79}" destId="{B8B0E1E0-84B9-4AB1-8886-C6483EA67DD4}" srcOrd="2" destOrd="0" presId="urn:microsoft.com/office/officeart/2005/8/layout/vList4"/>
    <dgm:cxn modelId="{8D9C4942-3366-4199-846C-CC8ECB79DE4A}" type="presParOf" srcId="{B627C6C3-8D06-46AA-AF7E-CAF9161E1D35}" destId="{7BD020AC-9560-4D53-AF64-5CF5A426F8D4}" srcOrd="3" destOrd="0" presId="urn:microsoft.com/office/officeart/2005/8/layout/vList4"/>
    <dgm:cxn modelId="{611CA2EE-D47F-4AD0-8004-5F09B5144206}" type="presParOf" srcId="{B627C6C3-8D06-46AA-AF7E-CAF9161E1D35}" destId="{BFEE7F44-5C79-4A1C-87A0-B8F56261D837}" srcOrd="4" destOrd="0" presId="urn:microsoft.com/office/officeart/2005/8/layout/vList4"/>
    <dgm:cxn modelId="{4AE3F79A-CDB6-4D6A-AFEE-7D30D631417C}" type="presParOf" srcId="{BFEE7F44-5C79-4A1C-87A0-B8F56261D837}" destId="{87F7E53B-009A-4868-9A94-C377F2E4CCE8}" srcOrd="0" destOrd="0" presId="urn:microsoft.com/office/officeart/2005/8/layout/vList4"/>
    <dgm:cxn modelId="{DB516006-4824-460B-BB04-63627AFFE758}" type="presParOf" srcId="{BFEE7F44-5C79-4A1C-87A0-B8F56261D837}" destId="{1DE6C557-5F86-480F-A194-1BFC002715E4}" srcOrd="1" destOrd="0" presId="urn:microsoft.com/office/officeart/2005/8/layout/vList4"/>
    <dgm:cxn modelId="{E8994318-DDC1-4096-BBF8-D28426B9B454}" type="presParOf" srcId="{BFEE7F44-5C79-4A1C-87A0-B8F56261D837}" destId="{BBD47100-94D4-49DA-A68C-1AC94B88BCEF}" srcOrd="2" destOrd="0" presId="urn:microsoft.com/office/officeart/2005/8/layout/vList4"/>
    <dgm:cxn modelId="{66988AE7-1CF8-4A39-8778-72D811178312}" type="presParOf" srcId="{B627C6C3-8D06-46AA-AF7E-CAF9161E1D35}" destId="{F6C92DC0-B89D-4FAB-B18A-5567BCBBCF99}" srcOrd="5" destOrd="0" presId="urn:microsoft.com/office/officeart/2005/8/layout/vList4"/>
    <dgm:cxn modelId="{DA83BA6B-D7DC-4482-BC78-A06357879BB7}" type="presParOf" srcId="{B627C6C3-8D06-46AA-AF7E-CAF9161E1D35}" destId="{DC5811C2-12A0-47BA-95AB-3176B49A8F8A}" srcOrd="6" destOrd="0" presId="urn:microsoft.com/office/officeart/2005/8/layout/vList4"/>
    <dgm:cxn modelId="{8E629303-99E2-4990-9218-ED9057678CDC}" type="presParOf" srcId="{DC5811C2-12A0-47BA-95AB-3176B49A8F8A}" destId="{C347A48C-ECE3-41FE-AA1E-97B31BFEB748}" srcOrd="0" destOrd="0" presId="urn:microsoft.com/office/officeart/2005/8/layout/vList4"/>
    <dgm:cxn modelId="{BA302320-BDF7-441A-B5EA-5D1A56D5A7C7}" type="presParOf" srcId="{DC5811C2-12A0-47BA-95AB-3176B49A8F8A}" destId="{3A93236B-A7C3-4AD8-8019-A34D4BEFCAEA}" srcOrd="1" destOrd="0" presId="urn:microsoft.com/office/officeart/2005/8/layout/vList4"/>
    <dgm:cxn modelId="{9F812357-A8E7-4418-8D6D-D6834E41969D}" type="presParOf" srcId="{DC5811C2-12A0-47BA-95AB-3176B49A8F8A}" destId="{D5DDE9D5-00C3-454F-9A17-CC286E947490}" srcOrd="2" destOrd="0" presId="urn:microsoft.com/office/officeart/2005/8/layout/vList4"/>
    <dgm:cxn modelId="{9F4D0AAB-3B36-4E43-9E4C-7B6218E9568A}" type="presParOf" srcId="{B627C6C3-8D06-46AA-AF7E-CAF9161E1D35}" destId="{9CE56C30-9E8E-4676-8BD4-DBBF681CAE1B}" srcOrd="7" destOrd="0" presId="urn:microsoft.com/office/officeart/2005/8/layout/vList4"/>
    <dgm:cxn modelId="{15C9BFFC-01E1-422C-AFE8-951648CBB4EE}" type="presParOf" srcId="{B627C6C3-8D06-46AA-AF7E-CAF9161E1D35}" destId="{DA25C8ED-72D5-4113-A003-333A51FEE196}" srcOrd="8" destOrd="0" presId="urn:microsoft.com/office/officeart/2005/8/layout/vList4"/>
    <dgm:cxn modelId="{825CE26A-5516-4D5C-AB3F-E9A430D8DE49}" type="presParOf" srcId="{DA25C8ED-72D5-4113-A003-333A51FEE196}" destId="{1DAF9D7E-7C98-4E46-A40C-2D9CA55A3782}" srcOrd="0" destOrd="0" presId="urn:microsoft.com/office/officeart/2005/8/layout/vList4"/>
    <dgm:cxn modelId="{FAB0D0A3-E96E-4542-99C2-C369652E6C2E}" type="presParOf" srcId="{DA25C8ED-72D5-4113-A003-333A51FEE196}" destId="{BAF274E2-4BFC-4464-A610-EE1C526203B8}" srcOrd="1" destOrd="0" presId="urn:microsoft.com/office/officeart/2005/8/layout/vList4"/>
    <dgm:cxn modelId="{587481A0-7A51-4DAA-838E-AC4998D0B83E}" type="presParOf" srcId="{DA25C8ED-72D5-4113-A003-333A51FEE196}" destId="{D0F6AE31-0974-4A0E-B77A-CDFD3FDE4B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7AB9F1-CB76-4634-BE9E-A3845F50420B}" type="doc">
      <dgm:prSet loTypeId="urn:microsoft.com/office/officeart/2005/8/layout/cycle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1B1A7DEF-B394-4DEC-B509-6C0A3568C246}">
      <dgm:prSet phldrT="[Text]" custT="1"/>
      <dgm:spPr/>
      <dgm:t>
        <a:bodyPr/>
        <a:lstStyle/>
        <a:p>
          <a:r>
            <a:rPr lang="th-TH" sz="2000" dirty="0" smtClean="0">
              <a:cs typeface="+mn-cs"/>
            </a:rPr>
            <a:t>ตัดสินใจเลือกวิธีเหมาะสม</a:t>
          </a:r>
          <a:endParaRPr lang="th-TH" sz="2000" dirty="0">
            <a:cs typeface="+mn-cs"/>
          </a:endParaRPr>
        </a:p>
      </dgm:t>
    </dgm:pt>
    <dgm:pt modelId="{69F3A525-6000-4024-B62B-A61C9B53481F}" type="parTrans" cxnId="{B5638E8A-AEB7-410C-833B-C218970AE50B}">
      <dgm:prSet/>
      <dgm:spPr/>
      <dgm:t>
        <a:bodyPr/>
        <a:lstStyle/>
        <a:p>
          <a:endParaRPr lang="th-TH"/>
        </a:p>
      </dgm:t>
    </dgm:pt>
    <dgm:pt modelId="{74D00887-963F-4F71-8FB1-8D484D2CB839}" type="sibTrans" cxnId="{B5638E8A-AEB7-410C-833B-C218970AE50B}">
      <dgm:prSet/>
      <dgm:spPr/>
      <dgm:t>
        <a:bodyPr/>
        <a:lstStyle/>
        <a:p>
          <a:endParaRPr lang="th-TH"/>
        </a:p>
      </dgm:t>
    </dgm:pt>
    <dgm:pt modelId="{3AC760A2-9F71-47CA-9D57-810F67AA1A58}">
      <dgm:prSet phldrT="[Text]" custT="1"/>
      <dgm:spPr/>
      <dgm:t>
        <a:bodyPr/>
        <a:lstStyle/>
        <a:p>
          <a:r>
            <a:rPr lang="th-TH" sz="2800" b="1" dirty="0" smtClean="0">
              <a:cs typeface="+mn-cs"/>
            </a:rPr>
            <a:t>หลักการปฏิบัติ</a:t>
          </a:r>
          <a:endParaRPr lang="th-TH" sz="2800" b="1" dirty="0">
            <a:cs typeface="+mn-cs"/>
          </a:endParaRPr>
        </a:p>
      </dgm:t>
    </dgm:pt>
    <dgm:pt modelId="{CD8F30CE-C00D-430C-927F-D1FFEF3AC9D6}" type="parTrans" cxnId="{D1BE83E8-95C5-41E7-9C32-A3F79F55B8AC}">
      <dgm:prSet/>
      <dgm:spPr/>
      <dgm:t>
        <a:bodyPr/>
        <a:lstStyle/>
        <a:p>
          <a:endParaRPr lang="th-TH"/>
        </a:p>
      </dgm:t>
    </dgm:pt>
    <dgm:pt modelId="{3143C59A-0267-4FA5-A000-77F77B3C5840}" type="sibTrans" cxnId="{D1BE83E8-95C5-41E7-9C32-A3F79F55B8AC}">
      <dgm:prSet/>
      <dgm:spPr/>
      <dgm:t>
        <a:bodyPr/>
        <a:lstStyle/>
        <a:p>
          <a:endParaRPr lang="th-TH"/>
        </a:p>
      </dgm:t>
    </dgm:pt>
    <dgm:pt modelId="{5E764C33-E727-4BE0-ABF2-615379F6BB56}">
      <dgm:prSet phldrT="[Text]" custT="1"/>
      <dgm:spPr/>
      <dgm:t>
        <a:bodyPr/>
        <a:lstStyle/>
        <a:p>
          <a:r>
            <a:rPr lang="th-TH" sz="2000" dirty="0" smtClean="0">
              <a:cs typeface="+mn-cs"/>
            </a:rPr>
            <a:t>จับประเด็นปัญหาอาจมีมากกว่าหนึ่ง</a:t>
          </a:r>
          <a:endParaRPr lang="th-TH" sz="2000" dirty="0">
            <a:cs typeface="+mn-cs"/>
          </a:endParaRPr>
        </a:p>
      </dgm:t>
    </dgm:pt>
    <dgm:pt modelId="{8068A57E-873B-43D2-B2AE-7598470702FC}" type="parTrans" cxnId="{3911D3D2-3250-451C-B065-FD1B67E48538}">
      <dgm:prSet/>
      <dgm:spPr/>
      <dgm:t>
        <a:bodyPr/>
        <a:lstStyle/>
        <a:p>
          <a:endParaRPr lang="th-TH"/>
        </a:p>
      </dgm:t>
    </dgm:pt>
    <dgm:pt modelId="{3B14D54B-93E3-4F3F-B280-AA9F39F569ED}" type="sibTrans" cxnId="{3911D3D2-3250-451C-B065-FD1B67E48538}">
      <dgm:prSet/>
      <dgm:spPr/>
      <dgm:t>
        <a:bodyPr/>
        <a:lstStyle/>
        <a:p>
          <a:endParaRPr lang="th-TH"/>
        </a:p>
      </dgm:t>
    </dgm:pt>
    <dgm:pt modelId="{2F40BCD7-52AA-4D3B-8D37-38774C8A7F8E}">
      <dgm:prSet phldrT="[Text]" custT="1"/>
      <dgm:spPr/>
      <dgm:t>
        <a:bodyPr/>
        <a:lstStyle/>
        <a:p>
          <a:r>
            <a:rPr lang="th-TH" sz="2000" dirty="0" smtClean="0">
              <a:cs typeface="+mn-cs"/>
            </a:rPr>
            <a:t>เรียงลำดับความสำคัญและปัญหา</a:t>
          </a:r>
          <a:endParaRPr lang="th-TH" sz="2000" dirty="0">
            <a:cs typeface="+mn-cs"/>
          </a:endParaRPr>
        </a:p>
      </dgm:t>
    </dgm:pt>
    <dgm:pt modelId="{3B89241A-0DAF-4368-A170-DE46FA6B0DB3}" type="parTrans" cxnId="{3547F1DE-A3AE-407C-9162-1CF8702C23A6}">
      <dgm:prSet/>
      <dgm:spPr/>
      <dgm:t>
        <a:bodyPr/>
        <a:lstStyle/>
        <a:p>
          <a:endParaRPr lang="th-TH"/>
        </a:p>
      </dgm:t>
    </dgm:pt>
    <dgm:pt modelId="{3B8D6C1F-569A-47D3-A476-BA382A9D3149}" type="sibTrans" cxnId="{3547F1DE-A3AE-407C-9162-1CF8702C23A6}">
      <dgm:prSet/>
      <dgm:spPr/>
      <dgm:t>
        <a:bodyPr/>
        <a:lstStyle/>
        <a:p>
          <a:endParaRPr lang="th-TH"/>
        </a:p>
      </dgm:t>
    </dgm:pt>
    <dgm:pt modelId="{926B0690-5752-438E-80FB-812DE0B36D64}">
      <dgm:prSet phldrT="[Text]" custT="1"/>
      <dgm:spPr/>
      <dgm:t>
        <a:bodyPr/>
        <a:lstStyle/>
        <a:p>
          <a:r>
            <a:rPr lang="th-TH" sz="2000" dirty="0" smtClean="0">
              <a:cs typeface="+mn-cs"/>
            </a:rPr>
            <a:t>วางแผนการแก้ไขโดยใช้ทฤษฎี/แนวคิด</a:t>
          </a:r>
          <a:endParaRPr lang="th-TH" sz="2000" dirty="0">
            <a:cs typeface="+mn-cs"/>
          </a:endParaRPr>
        </a:p>
      </dgm:t>
    </dgm:pt>
    <dgm:pt modelId="{D5DE3043-3FA4-41F5-AD54-170B17707F50}" type="parTrans" cxnId="{3B29EA0A-B780-4C68-AFC8-ADAC1F59ACDF}">
      <dgm:prSet/>
      <dgm:spPr/>
      <dgm:t>
        <a:bodyPr/>
        <a:lstStyle/>
        <a:p>
          <a:endParaRPr lang="th-TH"/>
        </a:p>
      </dgm:t>
    </dgm:pt>
    <dgm:pt modelId="{A95F97FA-55A7-4CB0-B734-E6FA3EDF56BB}" type="sibTrans" cxnId="{3B29EA0A-B780-4C68-AFC8-ADAC1F59ACDF}">
      <dgm:prSet/>
      <dgm:spPr/>
      <dgm:t>
        <a:bodyPr/>
        <a:lstStyle/>
        <a:p>
          <a:endParaRPr lang="th-TH"/>
        </a:p>
      </dgm:t>
    </dgm:pt>
    <dgm:pt modelId="{95D799EB-2522-422C-9B78-53BB29B2BDAE}">
      <dgm:prSet phldrT="[Text]" custT="1"/>
      <dgm:spPr/>
      <dgm:t>
        <a:bodyPr/>
        <a:lstStyle/>
        <a:p>
          <a:r>
            <a:rPr lang="th-TH" sz="2000" dirty="0" smtClean="0">
              <a:cs typeface="+mn-cs"/>
            </a:rPr>
            <a:t>จับ </a:t>
          </a:r>
          <a:r>
            <a:rPr lang="en-US" sz="2000" dirty="0" smtClean="0">
              <a:cs typeface="+mn-cs"/>
            </a:rPr>
            <a:t>Main Ideas</a:t>
          </a:r>
          <a:endParaRPr lang="th-TH" sz="2000" dirty="0">
            <a:cs typeface="+mn-cs"/>
          </a:endParaRPr>
        </a:p>
      </dgm:t>
    </dgm:pt>
    <dgm:pt modelId="{7533E0B8-CB55-4858-9092-A3EDA12B7897}" type="parTrans" cxnId="{8FC691B2-1F9F-4C6A-AF66-1C2FF457BF51}">
      <dgm:prSet/>
      <dgm:spPr/>
      <dgm:t>
        <a:bodyPr/>
        <a:lstStyle/>
        <a:p>
          <a:endParaRPr lang="th-TH"/>
        </a:p>
      </dgm:t>
    </dgm:pt>
    <dgm:pt modelId="{A4026F7A-5D79-4150-9657-EBDFF9D45958}" type="sibTrans" cxnId="{8FC691B2-1F9F-4C6A-AF66-1C2FF457BF51}">
      <dgm:prSet/>
      <dgm:spPr/>
      <dgm:t>
        <a:bodyPr/>
        <a:lstStyle/>
        <a:p>
          <a:endParaRPr lang="th-TH"/>
        </a:p>
      </dgm:t>
    </dgm:pt>
    <dgm:pt modelId="{873B5ED1-7C0E-44A2-94AF-C0072288A0A1}">
      <dgm:prSet phldrT="[Text]" custT="1"/>
      <dgm:spPr/>
      <dgm:t>
        <a:bodyPr/>
        <a:lstStyle/>
        <a:p>
          <a:r>
            <a:rPr lang="th-TH" sz="2000" dirty="0" smtClean="0">
              <a:cs typeface="+mn-cs"/>
            </a:rPr>
            <a:t>อ่านมากกว่า </a:t>
          </a:r>
          <a:endParaRPr lang="en-US" sz="2000" dirty="0" smtClean="0">
            <a:cs typeface="+mn-cs"/>
          </a:endParaRPr>
        </a:p>
        <a:p>
          <a:r>
            <a:rPr lang="en-US" sz="2000" dirty="0" smtClean="0">
              <a:cs typeface="+mn-cs"/>
            </a:rPr>
            <a:t>1 </a:t>
          </a:r>
          <a:r>
            <a:rPr lang="th-TH" sz="2000" dirty="0" smtClean="0">
              <a:cs typeface="+mn-cs"/>
            </a:rPr>
            <a:t>ครั้ง</a:t>
          </a:r>
          <a:endParaRPr lang="th-TH" sz="2000" dirty="0">
            <a:cs typeface="+mn-cs"/>
          </a:endParaRPr>
        </a:p>
      </dgm:t>
    </dgm:pt>
    <dgm:pt modelId="{D01D11F9-5ECE-4BDA-A2CD-0DED9DDAF4E3}" type="parTrans" cxnId="{EFAECAB5-CFB6-4AC2-BD9B-762A98751E5C}">
      <dgm:prSet/>
      <dgm:spPr/>
      <dgm:t>
        <a:bodyPr/>
        <a:lstStyle/>
        <a:p>
          <a:endParaRPr lang="th-TH"/>
        </a:p>
      </dgm:t>
    </dgm:pt>
    <dgm:pt modelId="{D68C47F0-E57E-48B8-8EF0-C5ED54580827}" type="sibTrans" cxnId="{EFAECAB5-CFB6-4AC2-BD9B-762A98751E5C}">
      <dgm:prSet/>
      <dgm:spPr/>
      <dgm:t>
        <a:bodyPr/>
        <a:lstStyle/>
        <a:p>
          <a:endParaRPr lang="th-TH"/>
        </a:p>
      </dgm:t>
    </dgm:pt>
    <dgm:pt modelId="{39948C2C-18FF-4749-A5B8-7877FF1AD2EA}" type="pres">
      <dgm:prSet presAssocID="{417AB9F1-CB76-4634-BE9E-A3845F5042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4D5B795-E5F6-4425-A7D0-5FA89CDDF9D7}" type="pres">
      <dgm:prSet presAssocID="{1B1A7DEF-B394-4DEC-B509-6C0A3568C246}" presName="node" presStyleLbl="node1" presStyleIdx="0" presStyleCnt="7" custScaleY="1281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CA5BBB-21EC-440F-8110-1F5C44B6C240}" type="pres">
      <dgm:prSet presAssocID="{1B1A7DEF-B394-4DEC-B509-6C0A3568C246}" presName="spNode" presStyleCnt="0"/>
      <dgm:spPr/>
    </dgm:pt>
    <dgm:pt modelId="{EED35621-02D4-4B5A-ABCE-8128F444A567}" type="pres">
      <dgm:prSet presAssocID="{74D00887-963F-4F71-8FB1-8D484D2CB839}" presName="sibTrans" presStyleLbl="sibTrans1D1" presStyleIdx="0" presStyleCnt="7"/>
      <dgm:spPr/>
      <dgm:t>
        <a:bodyPr/>
        <a:lstStyle/>
        <a:p>
          <a:endParaRPr lang="th-TH"/>
        </a:p>
      </dgm:t>
    </dgm:pt>
    <dgm:pt modelId="{258678D2-BB54-4434-8E33-443DC90FD356}" type="pres">
      <dgm:prSet presAssocID="{3AC760A2-9F71-47CA-9D57-810F67AA1A58}" presName="node" presStyleLbl="node1" presStyleIdx="1" presStyleCnt="7" custScaleY="128131" custRadScaleRad="6045" custRadScaleInc="-7371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86259D-AB63-4970-BE2C-764F6566F60F}" type="pres">
      <dgm:prSet presAssocID="{3AC760A2-9F71-47CA-9D57-810F67AA1A58}" presName="spNode" presStyleCnt="0"/>
      <dgm:spPr/>
    </dgm:pt>
    <dgm:pt modelId="{61F404C5-D2C3-4E72-AD99-0795F6D4855C}" type="pres">
      <dgm:prSet presAssocID="{3143C59A-0267-4FA5-A000-77F77B3C5840}" presName="sibTrans" presStyleLbl="sibTrans1D1" presStyleIdx="1" presStyleCnt="7"/>
      <dgm:spPr/>
      <dgm:t>
        <a:bodyPr/>
        <a:lstStyle/>
        <a:p>
          <a:endParaRPr lang="th-TH"/>
        </a:p>
      </dgm:t>
    </dgm:pt>
    <dgm:pt modelId="{FAEF421C-9009-4117-B681-A39776F2B399}" type="pres">
      <dgm:prSet presAssocID="{873B5ED1-7C0E-44A2-94AF-C0072288A0A1}" presName="node" presStyleLbl="node1" presStyleIdx="2" presStyleCnt="7" custScaleY="128131" custRadScaleRad="85290" custRadScaleInc="-2480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B19FA9-85F9-491B-ADD9-8DE045062EEF}" type="pres">
      <dgm:prSet presAssocID="{873B5ED1-7C0E-44A2-94AF-C0072288A0A1}" presName="spNode" presStyleCnt="0"/>
      <dgm:spPr/>
    </dgm:pt>
    <dgm:pt modelId="{D41F99B3-D9DC-4356-8641-B081B3AFEA34}" type="pres">
      <dgm:prSet presAssocID="{D68C47F0-E57E-48B8-8EF0-C5ED54580827}" presName="sibTrans" presStyleLbl="sibTrans1D1" presStyleIdx="2" presStyleCnt="7"/>
      <dgm:spPr/>
      <dgm:t>
        <a:bodyPr/>
        <a:lstStyle/>
        <a:p>
          <a:endParaRPr lang="th-TH"/>
        </a:p>
      </dgm:t>
    </dgm:pt>
    <dgm:pt modelId="{39A28405-452B-4834-87AF-5F93896A02F0}" type="pres">
      <dgm:prSet presAssocID="{95D799EB-2522-422C-9B78-53BB29B2BDAE}" presName="node" presStyleLbl="node1" presStyleIdx="3" presStyleCnt="7" custScaleY="128131" custRadScaleRad="98796" custRadScaleInc="-13737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5DAFA7-00CA-4102-BD50-DD9991F9A667}" type="pres">
      <dgm:prSet presAssocID="{95D799EB-2522-422C-9B78-53BB29B2BDAE}" presName="spNode" presStyleCnt="0"/>
      <dgm:spPr/>
    </dgm:pt>
    <dgm:pt modelId="{FFD862FC-25D6-435A-882A-EB2CE0974006}" type="pres">
      <dgm:prSet presAssocID="{A4026F7A-5D79-4150-9657-EBDFF9D45958}" presName="sibTrans" presStyleLbl="sibTrans1D1" presStyleIdx="3" presStyleCnt="7"/>
      <dgm:spPr/>
      <dgm:t>
        <a:bodyPr/>
        <a:lstStyle/>
        <a:p>
          <a:endParaRPr lang="th-TH"/>
        </a:p>
      </dgm:t>
    </dgm:pt>
    <dgm:pt modelId="{6E839FB8-9196-49CC-8D18-085EE75E14C4}" type="pres">
      <dgm:prSet presAssocID="{5E764C33-E727-4BE0-ABF2-615379F6BB56}" presName="node" presStyleLbl="node1" presStyleIdx="4" presStyleCnt="7" custScaleY="128131" custRadScaleRad="87001" custRadScaleInc="-686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B32266-6BED-45BF-8A07-5E4C405AFAA0}" type="pres">
      <dgm:prSet presAssocID="{5E764C33-E727-4BE0-ABF2-615379F6BB56}" presName="spNode" presStyleCnt="0"/>
      <dgm:spPr/>
    </dgm:pt>
    <dgm:pt modelId="{4B84124F-5888-450D-888D-AA572C21D6A0}" type="pres">
      <dgm:prSet presAssocID="{3B14D54B-93E3-4F3F-B280-AA9F39F569ED}" presName="sibTrans" presStyleLbl="sibTrans1D1" presStyleIdx="4" presStyleCnt="7"/>
      <dgm:spPr/>
      <dgm:t>
        <a:bodyPr/>
        <a:lstStyle/>
        <a:p>
          <a:endParaRPr lang="th-TH"/>
        </a:p>
      </dgm:t>
    </dgm:pt>
    <dgm:pt modelId="{3308E4DF-308F-480C-A721-7190B49A5852}" type="pres">
      <dgm:prSet presAssocID="{2F40BCD7-52AA-4D3B-8D37-38774C8A7F8E}" presName="node" presStyleLbl="node1" presStyleIdx="5" presStyleCnt="7" custScaleY="1281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2D6A97-FB45-4E2B-9047-2C5945ABAD9D}" type="pres">
      <dgm:prSet presAssocID="{2F40BCD7-52AA-4D3B-8D37-38774C8A7F8E}" presName="spNode" presStyleCnt="0"/>
      <dgm:spPr/>
    </dgm:pt>
    <dgm:pt modelId="{6AA4FD2A-37AB-4948-A784-6DC94AD4454C}" type="pres">
      <dgm:prSet presAssocID="{3B8D6C1F-569A-47D3-A476-BA382A9D3149}" presName="sibTrans" presStyleLbl="sibTrans1D1" presStyleIdx="5" presStyleCnt="7"/>
      <dgm:spPr/>
      <dgm:t>
        <a:bodyPr/>
        <a:lstStyle/>
        <a:p>
          <a:endParaRPr lang="th-TH"/>
        </a:p>
      </dgm:t>
    </dgm:pt>
    <dgm:pt modelId="{CACEDCC3-1A73-4979-88D5-51CBA7C488E4}" type="pres">
      <dgm:prSet presAssocID="{926B0690-5752-438E-80FB-812DE0B36D64}" presName="node" presStyleLbl="node1" presStyleIdx="6" presStyleCnt="7" custScaleY="1281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AF21FA-034E-4AA2-B6A2-8DAC7EB2A877}" type="pres">
      <dgm:prSet presAssocID="{926B0690-5752-438E-80FB-812DE0B36D64}" presName="spNode" presStyleCnt="0"/>
      <dgm:spPr/>
    </dgm:pt>
    <dgm:pt modelId="{08CC0306-EC14-435A-B141-BCDADF03CE23}" type="pres">
      <dgm:prSet presAssocID="{A95F97FA-55A7-4CB0-B734-E6FA3EDF56BB}" presName="sibTrans" presStyleLbl="sibTrans1D1" presStyleIdx="6" presStyleCnt="7"/>
      <dgm:spPr/>
      <dgm:t>
        <a:bodyPr/>
        <a:lstStyle/>
        <a:p>
          <a:endParaRPr lang="th-TH"/>
        </a:p>
      </dgm:t>
    </dgm:pt>
  </dgm:ptLst>
  <dgm:cxnLst>
    <dgm:cxn modelId="{BCDBBA80-7A4E-49B5-A1F0-F949061F121B}" type="presOf" srcId="{1B1A7DEF-B394-4DEC-B509-6C0A3568C246}" destId="{E4D5B795-E5F6-4425-A7D0-5FA89CDDF9D7}" srcOrd="0" destOrd="0" presId="urn:microsoft.com/office/officeart/2005/8/layout/cycle6"/>
    <dgm:cxn modelId="{3547F1DE-A3AE-407C-9162-1CF8702C23A6}" srcId="{417AB9F1-CB76-4634-BE9E-A3845F50420B}" destId="{2F40BCD7-52AA-4D3B-8D37-38774C8A7F8E}" srcOrd="5" destOrd="0" parTransId="{3B89241A-0DAF-4368-A170-DE46FA6B0DB3}" sibTransId="{3B8D6C1F-569A-47D3-A476-BA382A9D3149}"/>
    <dgm:cxn modelId="{F4AF0A69-21FD-4C90-860A-311B4EC156B5}" type="presOf" srcId="{A4026F7A-5D79-4150-9657-EBDFF9D45958}" destId="{FFD862FC-25D6-435A-882A-EB2CE0974006}" srcOrd="0" destOrd="0" presId="urn:microsoft.com/office/officeart/2005/8/layout/cycle6"/>
    <dgm:cxn modelId="{C62877FE-814D-410F-B5DF-93399F348D6C}" type="presOf" srcId="{3AC760A2-9F71-47CA-9D57-810F67AA1A58}" destId="{258678D2-BB54-4434-8E33-443DC90FD356}" srcOrd="0" destOrd="0" presId="urn:microsoft.com/office/officeart/2005/8/layout/cycle6"/>
    <dgm:cxn modelId="{B5638E8A-AEB7-410C-833B-C218970AE50B}" srcId="{417AB9F1-CB76-4634-BE9E-A3845F50420B}" destId="{1B1A7DEF-B394-4DEC-B509-6C0A3568C246}" srcOrd="0" destOrd="0" parTransId="{69F3A525-6000-4024-B62B-A61C9B53481F}" sibTransId="{74D00887-963F-4F71-8FB1-8D484D2CB839}"/>
    <dgm:cxn modelId="{6BAB2133-DCED-4597-9861-4168FF16E612}" type="presOf" srcId="{3143C59A-0267-4FA5-A000-77F77B3C5840}" destId="{61F404C5-D2C3-4E72-AD99-0795F6D4855C}" srcOrd="0" destOrd="0" presId="urn:microsoft.com/office/officeart/2005/8/layout/cycle6"/>
    <dgm:cxn modelId="{134E79F4-F211-44B5-9CB9-3BD2EFD8C605}" type="presOf" srcId="{417AB9F1-CB76-4634-BE9E-A3845F50420B}" destId="{39948C2C-18FF-4749-A5B8-7877FF1AD2EA}" srcOrd="0" destOrd="0" presId="urn:microsoft.com/office/officeart/2005/8/layout/cycle6"/>
    <dgm:cxn modelId="{D7057DE5-1C18-44FC-A987-5D634E591805}" type="presOf" srcId="{3B8D6C1F-569A-47D3-A476-BA382A9D3149}" destId="{6AA4FD2A-37AB-4948-A784-6DC94AD4454C}" srcOrd="0" destOrd="0" presId="urn:microsoft.com/office/officeart/2005/8/layout/cycle6"/>
    <dgm:cxn modelId="{8A24E4A5-FE5E-4231-BEFE-F69228CD5DDD}" type="presOf" srcId="{D68C47F0-E57E-48B8-8EF0-C5ED54580827}" destId="{D41F99B3-D9DC-4356-8641-B081B3AFEA34}" srcOrd="0" destOrd="0" presId="urn:microsoft.com/office/officeart/2005/8/layout/cycle6"/>
    <dgm:cxn modelId="{11E15B45-EBE2-48F9-A382-07DEF457BEF6}" type="presOf" srcId="{873B5ED1-7C0E-44A2-94AF-C0072288A0A1}" destId="{FAEF421C-9009-4117-B681-A39776F2B399}" srcOrd="0" destOrd="0" presId="urn:microsoft.com/office/officeart/2005/8/layout/cycle6"/>
    <dgm:cxn modelId="{3911D3D2-3250-451C-B065-FD1B67E48538}" srcId="{417AB9F1-CB76-4634-BE9E-A3845F50420B}" destId="{5E764C33-E727-4BE0-ABF2-615379F6BB56}" srcOrd="4" destOrd="0" parTransId="{8068A57E-873B-43D2-B2AE-7598470702FC}" sibTransId="{3B14D54B-93E3-4F3F-B280-AA9F39F569ED}"/>
    <dgm:cxn modelId="{18CEF0F5-0BED-4C69-8489-BE95F871F0CB}" type="presOf" srcId="{3B14D54B-93E3-4F3F-B280-AA9F39F569ED}" destId="{4B84124F-5888-450D-888D-AA572C21D6A0}" srcOrd="0" destOrd="0" presId="urn:microsoft.com/office/officeart/2005/8/layout/cycle6"/>
    <dgm:cxn modelId="{3B29EA0A-B780-4C68-AFC8-ADAC1F59ACDF}" srcId="{417AB9F1-CB76-4634-BE9E-A3845F50420B}" destId="{926B0690-5752-438E-80FB-812DE0B36D64}" srcOrd="6" destOrd="0" parTransId="{D5DE3043-3FA4-41F5-AD54-170B17707F50}" sibTransId="{A95F97FA-55A7-4CB0-B734-E6FA3EDF56BB}"/>
    <dgm:cxn modelId="{EFAECAB5-CFB6-4AC2-BD9B-762A98751E5C}" srcId="{417AB9F1-CB76-4634-BE9E-A3845F50420B}" destId="{873B5ED1-7C0E-44A2-94AF-C0072288A0A1}" srcOrd="2" destOrd="0" parTransId="{D01D11F9-5ECE-4BDA-A2CD-0DED9DDAF4E3}" sibTransId="{D68C47F0-E57E-48B8-8EF0-C5ED54580827}"/>
    <dgm:cxn modelId="{358F909A-BEF2-4AD4-AECA-7467AEE612BD}" type="presOf" srcId="{5E764C33-E727-4BE0-ABF2-615379F6BB56}" destId="{6E839FB8-9196-49CC-8D18-085EE75E14C4}" srcOrd="0" destOrd="0" presId="urn:microsoft.com/office/officeart/2005/8/layout/cycle6"/>
    <dgm:cxn modelId="{8FC691B2-1F9F-4C6A-AF66-1C2FF457BF51}" srcId="{417AB9F1-CB76-4634-BE9E-A3845F50420B}" destId="{95D799EB-2522-422C-9B78-53BB29B2BDAE}" srcOrd="3" destOrd="0" parTransId="{7533E0B8-CB55-4858-9092-A3EDA12B7897}" sibTransId="{A4026F7A-5D79-4150-9657-EBDFF9D45958}"/>
    <dgm:cxn modelId="{E80489EC-707B-4251-8B60-0D14BD9486E3}" type="presOf" srcId="{95D799EB-2522-422C-9B78-53BB29B2BDAE}" destId="{39A28405-452B-4834-87AF-5F93896A02F0}" srcOrd="0" destOrd="0" presId="urn:microsoft.com/office/officeart/2005/8/layout/cycle6"/>
    <dgm:cxn modelId="{629810BC-31A0-4F4D-A67F-77CB65CBCD53}" type="presOf" srcId="{A95F97FA-55A7-4CB0-B734-E6FA3EDF56BB}" destId="{08CC0306-EC14-435A-B141-BCDADF03CE23}" srcOrd="0" destOrd="0" presId="urn:microsoft.com/office/officeart/2005/8/layout/cycle6"/>
    <dgm:cxn modelId="{D1BE83E8-95C5-41E7-9C32-A3F79F55B8AC}" srcId="{417AB9F1-CB76-4634-BE9E-A3845F50420B}" destId="{3AC760A2-9F71-47CA-9D57-810F67AA1A58}" srcOrd="1" destOrd="0" parTransId="{CD8F30CE-C00D-430C-927F-D1FFEF3AC9D6}" sibTransId="{3143C59A-0267-4FA5-A000-77F77B3C5840}"/>
    <dgm:cxn modelId="{EB4AD81E-76C2-4EE8-986B-F52ACC01DC16}" type="presOf" srcId="{2F40BCD7-52AA-4D3B-8D37-38774C8A7F8E}" destId="{3308E4DF-308F-480C-A721-7190B49A5852}" srcOrd="0" destOrd="0" presId="urn:microsoft.com/office/officeart/2005/8/layout/cycle6"/>
    <dgm:cxn modelId="{BCCD28C1-5F26-4041-90F1-E47B1211A308}" type="presOf" srcId="{74D00887-963F-4F71-8FB1-8D484D2CB839}" destId="{EED35621-02D4-4B5A-ABCE-8128F444A567}" srcOrd="0" destOrd="0" presId="urn:microsoft.com/office/officeart/2005/8/layout/cycle6"/>
    <dgm:cxn modelId="{3C056B80-4BD4-46B7-BB88-A0DBF56E3173}" type="presOf" srcId="{926B0690-5752-438E-80FB-812DE0B36D64}" destId="{CACEDCC3-1A73-4979-88D5-51CBA7C488E4}" srcOrd="0" destOrd="0" presId="urn:microsoft.com/office/officeart/2005/8/layout/cycle6"/>
    <dgm:cxn modelId="{E94526D4-03C4-4842-ADA7-00AE8CADAC95}" type="presParOf" srcId="{39948C2C-18FF-4749-A5B8-7877FF1AD2EA}" destId="{E4D5B795-E5F6-4425-A7D0-5FA89CDDF9D7}" srcOrd="0" destOrd="0" presId="urn:microsoft.com/office/officeart/2005/8/layout/cycle6"/>
    <dgm:cxn modelId="{42ABB116-6CC0-476E-A825-57754DC3A87C}" type="presParOf" srcId="{39948C2C-18FF-4749-A5B8-7877FF1AD2EA}" destId="{C2CA5BBB-21EC-440F-8110-1F5C44B6C240}" srcOrd="1" destOrd="0" presId="urn:microsoft.com/office/officeart/2005/8/layout/cycle6"/>
    <dgm:cxn modelId="{9AF25CEA-257D-4DC9-A908-50198C989E46}" type="presParOf" srcId="{39948C2C-18FF-4749-A5B8-7877FF1AD2EA}" destId="{EED35621-02D4-4B5A-ABCE-8128F444A567}" srcOrd="2" destOrd="0" presId="urn:microsoft.com/office/officeart/2005/8/layout/cycle6"/>
    <dgm:cxn modelId="{357E718B-083A-475E-843F-F9153E5BEE9D}" type="presParOf" srcId="{39948C2C-18FF-4749-A5B8-7877FF1AD2EA}" destId="{258678D2-BB54-4434-8E33-443DC90FD356}" srcOrd="3" destOrd="0" presId="urn:microsoft.com/office/officeart/2005/8/layout/cycle6"/>
    <dgm:cxn modelId="{4B1ACA26-0A8A-45C4-AB46-8966B6284718}" type="presParOf" srcId="{39948C2C-18FF-4749-A5B8-7877FF1AD2EA}" destId="{0086259D-AB63-4970-BE2C-764F6566F60F}" srcOrd="4" destOrd="0" presId="urn:microsoft.com/office/officeart/2005/8/layout/cycle6"/>
    <dgm:cxn modelId="{52EC9283-05DC-45DD-A92C-24876173D193}" type="presParOf" srcId="{39948C2C-18FF-4749-A5B8-7877FF1AD2EA}" destId="{61F404C5-D2C3-4E72-AD99-0795F6D4855C}" srcOrd="5" destOrd="0" presId="urn:microsoft.com/office/officeart/2005/8/layout/cycle6"/>
    <dgm:cxn modelId="{4F5B24CC-1006-43D9-A562-041C92928509}" type="presParOf" srcId="{39948C2C-18FF-4749-A5B8-7877FF1AD2EA}" destId="{FAEF421C-9009-4117-B681-A39776F2B399}" srcOrd="6" destOrd="0" presId="urn:microsoft.com/office/officeart/2005/8/layout/cycle6"/>
    <dgm:cxn modelId="{58F78D9E-782C-4F8E-88BC-83A0D59556D0}" type="presParOf" srcId="{39948C2C-18FF-4749-A5B8-7877FF1AD2EA}" destId="{B1B19FA9-85F9-491B-ADD9-8DE045062EEF}" srcOrd="7" destOrd="0" presId="urn:microsoft.com/office/officeart/2005/8/layout/cycle6"/>
    <dgm:cxn modelId="{EC42FBA1-B3E0-4C2C-9ED2-F2354BA7F931}" type="presParOf" srcId="{39948C2C-18FF-4749-A5B8-7877FF1AD2EA}" destId="{D41F99B3-D9DC-4356-8641-B081B3AFEA34}" srcOrd="8" destOrd="0" presId="urn:microsoft.com/office/officeart/2005/8/layout/cycle6"/>
    <dgm:cxn modelId="{9F7149E3-324D-46A3-92A3-609D71A93A18}" type="presParOf" srcId="{39948C2C-18FF-4749-A5B8-7877FF1AD2EA}" destId="{39A28405-452B-4834-87AF-5F93896A02F0}" srcOrd="9" destOrd="0" presId="urn:microsoft.com/office/officeart/2005/8/layout/cycle6"/>
    <dgm:cxn modelId="{81467F6E-C511-4FEC-A231-E88006150356}" type="presParOf" srcId="{39948C2C-18FF-4749-A5B8-7877FF1AD2EA}" destId="{D65DAFA7-00CA-4102-BD50-DD9991F9A667}" srcOrd="10" destOrd="0" presId="urn:microsoft.com/office/officeart/2005/8/layout/cycle6"/>
    <dgm:cxn modelId="{CA654661-8F72-4BEF-AEF1-2B6B38BCE0EB}" type="presParOf" srcId="{39948C2C-18FF-4749-A5B8-7877FF1AD2EA}" destId="{FFD862FC-25D6-435A-882A-EB2CE0974006}" srcOrd="11" destOrd="0" presId="urn:microsoft.com/office/officeart/2005/8/layout/cycle6"/>
    <dgm:cxn modelId="{C6E72F3D-DF07-40C8-AD0C-6ACD14DD975C}" type="presParOf" srcId="{39948C2C-18FF-4749-A5B8-7877FF1AD2EA}" destId="{6E839FB8-9196-49CC-8D18-085EE75E14C4}" srcOrd="12" destOrd="0" presId="urn:microsoft.com/office/officeart/2005/8/layout/cycle6"/>
    <dgm:cxn modelId="{82289253-9714-4618-8E29-F7F374C3C462}" type="presParOf" srcId="{39948C2C-18FF-4749-A5B8-7877FF1AD2EA}" destId="{B6B32266-6BED-45BF-8A07-5E4C405AFAA0}" srcOrd="13" destOrd="0" presId="urn:microsoft.com/office/officeart/2005/8/layout/cycle6"/>
    <dgm:cxn modelId="{45B326D2-C708-44A2-BDA3-93BE73274760}" type="presParOf" srcId="{39948C2C-18FF-4749-A5B8-7877FF1AD2EA}" destId="{4B84124F-5888-450D-888D-AA572C21D6A0}" srcOrd="14" destOrd="0" presId="urn:microsoft.com/office/officeart/2005/8/layout/cycle6"/>
    <dgm:cxn modelId="{E7BD5968-A3DA-4627-B088-962451A28961}" type="presParOf" srcId="{39948C2C-18FF-4749-A5B8-7877FF1AD2EA}" destId="{3308E4DF-308F-480C-A721-7190B49A5852}" srcOrd="15" destOrd="0" presId="urn:microsoft.com/office/officeart/2005/8/layout/cycle6"/>
    <dgm:cxn modelId="{35B69A92-FF7D-41C4-826E-EF089702B796}" type="presParOf" srcId="{39948C2C-18FF-4749-A5B8-7877FF1AD2EA}" destId="{E12D6A97-FB45-4E2B-9047-2C5945ABAD9D}" srcOrd="16" destOrd="0" presId="urn:microsoft.com/office/officeart/2005/8/layout/cycle6"/>
    <dgm:cxn modelId="{273FD9B3-53FD-4E76-9A8D-5279A1BDA3FE}" type="presParOf" srcId="{39948C2C-18FF-4749-A5B8-7877FF1AD2EA}" destId="{6AA4FD2A-37AB-4948-A784-6DC94AD4454C}" srcOrd="17" destOrd="0" presId="urn:microsoft.com/office/officeart/2005/8/layout/cycle6"/>
    <dgm:cxn modelId="{A009A68A-AF1B-44CC-B740-743BC4EC89DB}" type="presParOf" srcId="{39948C2C-18FF-4749-A5B8-7877FF1AD2EA}" destId="{CACEDCC3-1A73-4979-88D5-51CBA7C488E4}" srcOrd="18" destOrd="0" presId="urn:microsoft.com/office/officeart/2005/8/layout/cycle6"/>
    <dgm:cxn modelId="{E57152C5-8622-459F-8FC0-05004E52B102}" type="presParOf" srcId="{39948C2C-18FF-4749-A5B8-7877FF1AD2EA}" destId="{DDAF21FA-034E-4AA2-B6A2-8DAC7EB2A877}" srcOrd="19" destOrd="0" presId="urn:microsoft.com/office/officeart/2005/8/layout/cycle6"/>
    <dgm:cxn modelId="{20DCA0BF-D652-4674-8759-99F6D3ED004B}" type="presParOf" srcId="{39948C2C-18FF-4749-A5B8-7877FF1AD2EA}" destId="{08CC0306-EC14-435A-B141-BCDADF03CE2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F6E6A5-8C57-4D8A-A9FA-0FC1AF02D71A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</dgm:pt>
    <dgm:pt modelId="{2AC3BF92-AFEC-4635-87D7-A7221A977EDB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h-TH" dirty="0" smtClean="0"/>
            <a:t>            ระบุรายละเอียด </a:t>
          </a:r>
          <a:r>
            <a:rPr lang="en-US" dirty="0" smtClean="0"/>
            <a:t>4 W 1H </a:t>
          </a:r>
          <a:r>
            <a:rPr lang="th-TH" dirty="0" smtClean="0"/>
            <a:t>แต่กระชับ</a:t>
          </a:r>
          <a:endParaRPr lang="th-TH" dirty="0"/>
        </a:p>
      </dgm:t>
    </dgm:pt>
    <dgm:pt modelId="{623F3EE6-99AD-476A-B979-FCB01AD4DEB0}" type="parTrans" cxnId="{9D979921-9B70-48FB-9D47-0A2A087139F6}">
      <dgm:prSet/>
      <dgm:spPr/>
      <dgm:t>
        <a:bodyPr/>
        <a:lstStyle/>
        <a:p>
          <a:endParaRPr lang="th-TH"/>
        </a:p>
      </dgm:t>
    </dgm:pt>
    <dgm:pt modelId="{BBAB5051-DCC3-449D-B834-AFBC6828B3AF}" type="sibTrans" cxnId="{9D979921-9B70-48FB-9D47-0A2A087139F6}">
      <dgm:prSet/>
      <dgm:spPr/>
      <dgm:t>
        <a:bodyPr/>
        <a:lstStyle/>
        <a:p>
          <a:endParaRPr lang="th-TH"/>
        </a:p>
      </dgm:t>
    </dgm:pt>
    <dgm:pt modelId="{D8D7C869-1D52-4340-8994-C50C9533497F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h-TH" dirty="0" smtClean="0"/>
            <a:t>ประเด็นปัญหาหนึ่งเดียวหรือมากกว่า</a:t>
          </a:r>
          <a:endParaRPr lang="th-TH" dirty="0"/>
        </a:p>
      </dgm:t>
    </dgm:pt>
    <dgm:pt modelId="{493742C2-295E-473F-BF83-A0E2E114456A}" type="parTrans" cxnId="{AAAADB63-9E5B-44F4-B83D-AA50D80A81A4}">
      <dgm:prSet/>
      <dgm:spPr/>
      <dgm:t>
        <a:bodyPr/>
        <a:lstStyle/>
        <a:p>
          <a:endParaRPr lang="th-TH"/>
        </a:p>
      </dgm:t>
    </dgm:pt>
    <dgm:pt modelId="{FA8972D0-6156-4D15-8ED1-90C897F45C52}" type="sibTrans" cxnId="{AAAADB63-9E5B-44F4-B83D-AA50D80A81A4}">
      <dgm:prSet/>
      <dgm:spPr/>
      <dgm:t>
        <a:bodyPr/>
        <a:lstStyle/>
        <a:p>
          <a:endParaRPr lang="th-TH"/>
        </a:p>
      </dgm:t>
    </dgm:pt>
    <dgm:pt modelId="{E91F877E-EAA3-480F-9627-DFDD47758FC8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h-TH" dirty="0" smtClean="0"/>
            <a:t>ผลกระทบที่เกิดขึ้นหนึ่งเดียวหรือมากกว่า</a:t>
          </a:r>
          <a:endParaRPr lang="th-TH" dirty="0"/>
        </a:p>
      </dgm:t>
    </dgm:pt>
    <dgm:pt modelId="{8DA24936-2B2A-4540-83C4-82B0A0D85B90}" type="parTrans" cxnId="{5A3AB9B8-20FD-4794-B03B-9B22FF09790D}">
      <dgm:prSet/>
      <dgm:spPr/>
      <dgm:t>
        <a:bodyPr/>
        <a:lstStyle/>
        <a:p>
          <a:endParaRPr lang="th-TH"/>
        </a:p>
      </dgm:t>
    </dgm:pt>
    <dgm:pt modelId="{8F3DB9EC-9E01-47FF-88D2-112FF1AB05A4}" type="sibTrans" cxnId="{5A3AB9B8-20FD-4794-B03B-9B22FF09790D}">
      <dgm:prSet/>
      <dgm:spPr/>
      <dgm:t>
        <a:bodyPr/>
        <a:lstStyle/>
        <a:p>
          <a:endParaRPr lang="th-TH"/>
        </a:p>
      </dgm:t>
    </dgm:pt>
    <dgm:pt modelId="{42629A68-E325-4A50-BA0A-3884C67BB35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Main Ideas </a:t>
          </a:r>
          <a:r>
            <a:rPr lang="th-TH" dirty="0" smtClean="0"/>
            <a:t>ต้น กลาง ท้าย</a:t>
          </a:r>
          <a:endParaRPr lang="th-TH" dirty="0"/>
        </a:p>
      </dgm:t>
    </dgm:pt>
    <dgm:pt modelId="{2226AD07-54FD-4B70-AA96-1A21540B1A67}" type="parTrans" cxnId="{2D981C9B-D2B1-4215-B3EA-6032A08A32C8}">
      <dgm:prSet/>
      <dgm:spPr/>
      <dgm:t>
        <a:bodyPr/>
        <a:lstStyle/>
        <a:p>
          <a:endParaRPr lang="th-TH"/>
        </a:p>
      </dgm:t>
    </dgm:pt>
    <dgm:pt modelId="{1A1DAB9B-CB34-4DF8-9AAE-1F0A53787855}" type="sibTrans" cxnId="{2D981C9B-D2B1-4215-B3EA-6032A08A32C8}">
      <dgm:prSet/>
      <dgm:spPr/>
      <dgm:t>
        <a:bodyPr/>
        <a:lstStyle/>
        <a:p>
          <a:endParaRPr lang="th-TH"/>
        </a:p>
      </dgm:t>
    </dgm:pt>
    <dgm:pt modelId="{EFCBD6E3-DB6C-4590-AA7D-135859ED2E3B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h-TH" dirty="0" smtClean="0"/>
            <a:t>         ข้อห้าม ควรระวัง ข้อจำกัดในการเขียนและปรับใช้</a:t>
          </a:r>
          <a:endParaRPr lang="th-TH" dirty="0"/>
        </a:p>
      </dgm:t>
    </dgm:pt>
    <dgm:pt modelId="{4D39DF3F-1A28-43F9-8C75-03553742E356}" type="parTrans" cxnId="{39B2FF04-6578-496C-92E1-25653CA098AA}">
      <dgm:prSet/>
      <dgm:spPr/>
      <dgm:t>
        <a:bodyPr/>
        <a:lstStyle/>
        <a:p>
          <a:endParaRPr lang="th-TH"/>
        </a:p>
      </dgm:t>
    </dgm:pt>
    <dgm:pt modelId="{5A1109C5-F395-4AB5-A5F4-AC43905AC8EF}" type="sibTrans" cxnId="{39B2FF04-6578-496C-92E1-25653CA098AA}">
      <dgm:prSet/>
      <dgm:spPr/>
      <dgm:t>
        <a:bodyPr/>
        <a:lstStyle/>
        <a:p>
          <a:endParaRPr lang="th-TH"/>
        </a:p>
      </dgm:t>
    </dgm:pt>
    <dgm:pt modelId="{C1BFD286-37D6-4B38-9F4E-956036C26919}" type="pres">
      <dgm:prSet presAssocID="{79F6E6A5-8C57-4D8A-A9FA-0FC1AF02D71A}" presName="linearFlow" presStyleCnt="0">
        <dgm:presLayoutVars>
          <dgm:dir/>
          <dgm:resizeHandles val="exact"/>
        </dgm:presLayoutVars>
      </dgm:prSet>
      <dgm:spPr/>
    </dgm:pt>
    <dgm:pt modelId="{76F0892B-EB16-48AB-B96F-A83303FD7B7D}" type="pres">
      <dgm:prSet presAssocID="{2AC3BF92-AFEC-4635-87D7-A7221A977EDB}" presName="composite" presStyleCnt="0"/>
      <dgm:spPr/>
    </dgm:pt>
    <dgm:pt modelId="{16F7443D-B642-4D90-99DA-8F5CE3CEAFF2}" type="pres">
      <dgm:prSet presAssocID="{2AC3BF92-AFEC-4635-87D7-A7221A977EDB}" presName="imgShp" presStyleLbl="fgImgPlace1" presStyleIdx="0" presStyleCnt="5" custScaleX="138502" custLinFactNeighborX="-867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7BAC2D-55A1-4BF9-ABB7-C33562FEFC11}" type="pres">
      <dgm:prSet presAssocID="{2AC3BF92-AFEC-4635-87D7-A7221A977EDB}" presName="txShp" presStyleLbl="node1" presStyleIdx="0" presStyleCnt="5" custScaleX="150376" custLinFactNeighborX="-186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B34986-38EE-4BCB-ACE8-D07BCEF69D12}" type="pres">
      <dgm:prSet presAssocID="{BBAB5051-DCC3-449D-B834-AFBC6828B3AF}" presName="spacing" presStyleCnt="0"/>
      <dgm:spPr/>
    </dgm:pt>
    <dgm:pt modelId="{3F2A0122-478F-42FE-B4BC-0AA753ECD03A}" type="pres">
      <dgm:prSet presAssocID="{D8D7C869-1D52-4340-8994-C50C9533497F}" presName="composite" presStyleCnt="0"/>
      <dgm:spPr/>
    </dgm:pt>
    <dgm:pt modelId="{2029AA0C-960D-41AA-B8B4-AD685590906B}" type="pres">
      <dgm:prSet presAssocID="{D8D7C869-1D52-4340-8994-C50C9533497F}" presName="imgShp" presStyleLbl="fgImgPlace1" presStyleIdx="1" presStyleCnt="5" custScaleX="155027" custLinFactNeighborX="-867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A8AB7F-B44F-432F-911C-0604ADE5AAA0}" type="pres">
      <dgm:prSet presAssocID="{D8D7C869-1D52-4340-8994-C50C9533497F}" presName="txShp" presStyleLbl="node1" presStyleIdx="1" presStyleCnt="5" custScaleX="150376" custLinFactNeighborX="-186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38D5BD-5961-4058-B1E9-1B6945934A8F}" type="pres">
      <dgm:prSet presAssocID="{FA8972D0-6156-4D15-8ED1-90C897F45C52}" presName="spacing" presStyleCnt="0"/>
      <dgm:spPr/>
    </dgm:pt>
    <dgm:pt modelId="{1768F703-3E63-42F2-8210-82A481970349}" type="pres">
      <dgm:prSet presAssocID="{E91F877E-EAA3-480F-9627-DFDD47758FC8}" presName="composite" presStyleCnt="0"/>
      <dgm:spPr/>
    </dgm:pt>
    <dgm:pt modelId="{A5779359-7DE4-48F3-9598-88A39539DAB2}" type="pres">
      <dgm:prSet presAssocID="{E91F877E-EAA3-480F-9627-DFDD47758FC8}" presName="imgShp" presStyleLbl="fgImgPlace1" presStyleIdx="2" presStyleCnt="5" custScaleX="155027" custLinFactNeighborX="-8673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58F1C5-9BD2-4ED1-9974-5EA8E5375892}" type="pres">
      <dgm:prSet presAssocID="{E91F877E-EAA3-480F-9627-DFDD47758FC8}" presName="txShp" presStyleLbl="node1" presStyleIdx="2" presStyleCnt="5" custScaleX="150376" custLinFactNeighborX="-186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A1E697A-4D78-405A-8FEB-010A5D367949}" type="pres">
      <dgm:prSet presAssocID="{8F3DB9EC-9E01-47FF-88D2-112FF1AB05A4}" presName="spacing" presStyleCnt="0"/>
      <dgm:spPr/>
    </dgm:pt>
    <dgm:pt modelId="{9FA0C575-3D93-419A-B4CA-54A9E058175B}" type="pres">
      <dgm:prSet presAssocID="{42629A68-E325-4A50-BA0A-3884C67BB359}" presName="composite" presStyleCnt="0"/>
      <dgm:spPr/>
    </dgm:pt>
    <dgm:pt modelId="{559F5CA5-62CA-43A3-A662-A37120A88688}" type="pres">
      <dgm:prSet presAssocID="{42629A68-E325-4A50-BA0A-3884C67BB359}" presName="imgShp" presStyleLbl="fgImgPlace1" presStyleIdx="3" presStyleCnt="5" custScaleX="169808" custLinFactNeighborX="-867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A2D0429-5ECA-47AB-A198-43475E8E0C13}" type="pres">
      <dgm:prSet presAssocID="{42629A68-E325-4A50-BA0A-3884C67BB359}" presName="txShp" presStyleLbl="node1" presStyleIdx="3" presStyleCnt="5" custScaleX="150376" custLinFactNeighborX="-186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9FDAFB-8F83-482E-81AD-DD8B9C2A4B1A}" type="pres">
      <dgm:prSet presAssocID="{1A1DAB9B-CB34-4DF8-9AAE-1F0A53787855}" presName="spacing" presStyleCnt="0"/>
      <dgm:spPr/>
    </dgm:pt>
    <dgm:pt modelId="{B9F4BAA2-EDEF-40EE-B63E-BEEAECC1C7AD}" type="pres">
      <dgm:prSet presAssocID="{EFCBD6E3-DB6C-4590-AA7D-135859ED2E3B}" presName="composite" presStyleCnt="0"/>
      <dgm:spPr/>
    </dgm:pt>
    <dgm:pt modelId="{BCB4D510-A021-449B-A01B-792B3EB61999}" type="pres">
      <dgm:prSet presAssocID="{EFCBD6E3-DB6C-4590-AA7D-135859ED2E3B}" presName="imgShp" presStyleLbl="fgImgPlace1" presStyleIdx="4" presStyleCnt="5" custScaleX="155027" custLinFactNeighborX="-8673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CD01A81-F0E2-4511-96E8-5F2AD34B20E1}" type="pres">
      <dgm:prSet presAssocID="{EFCBD6E3-DB6C-4590-AA7D-135859ED2E3B}" presName="txShp" presStyleLbl="node1" presStyleIdx="4" presStyleCnt="5" custScaleX="150376" custLinFactNeighborX="-1864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9BA3E56-3E5C-444E-B591-ADF2EE1EEF9A}" type="presOf" srcId="{42629A68-E325-4A50-BA0A-3884C67BB359}" destId="{8A2D0429-5ECA-47AB-A198-43475E8E0C13}" srcOrd="0" destOrd="0" presId="urn:microsoft.com/office/officeart/2005/8/layout/vList3"/>
    <dgm:cxn modelId="{51B1C70A-2558-4E90-882D-9EEF4E2BA7D3}" type="presOf" srcId="{D8D7C869-1D52-4340-8994-C50C9533497F}" destId="{0FA8AB7F-B44F-432F-911C-0604ADE5AAA0}" srcOrd="0" destOrd="0" presId="urn:microsoft.com/office/officeart/2005/8/layout/vList3"/>
    <dgm:cxn modelId="{5EC1986C-5E97-4770-BF01-5EF4E57ADB41}" type="presOf" srcId="{E91F877E-EAA3-480F-9627-DFDD47758FC8}" destId="{F058F1C5-9BD2-4ED1-9974-5EA8E5375892}" srcOrd="0" destOrd="0" presId="urn:microsoft.com/office/officeart/2005/8/layout/vList3"/>
    <dgm:cxn modelId="{5A3AB9B8-20FD-4794-B03B-9B22FF09790D}" srcId="{79F6E6A5-8C57-4D8A-A9FA-0FC1AF02D71A}" destId="{E91F877E-EAA3-480F-9627-DFDD47758FC8}" srcOrd="2" destOrd="0" parTransId="{8DA24936-2B2A-4540-83C4-82B0A0D85B90}" sibTransId="{8F3DB9EC-9E01-47FF-88D2-112FF1AB05A4}"/>
    <dgm:cxn modelId="{6FC7C1B8-6EB1-40EA-A582-6DC88A09508A}" type="presOf" srcId="{EFCBD6E3-DB6C-4590-AA7D-135859ED2E3B}" destId="{DCD01A81-F0E2-4511-96E8-5F2AD34B20E1}" srcOrd="0" destOrd="0" presId="urn:microsoft.com/office/officeart/2005/8/layout/vList3"/>
    <dgm:cxn modelId="{E413066B-5D95-43F7-B18A-972DD21F4993}" type="presOf" srcId="{2AC3BF92-AFEC-4635-87D7-A7221A977EDB}" destId="{BE7BAC2D-55A1-4BF9-ABB7-C33562FEFC11}" srcOrd="0" destOrd="0" presId="urn:microsoft.com/office/officeart/2005/8/layout/vList3"/>
    <dgm:cxn modelId="{39B2FF04-6578-496C-92E1-25653CA098AA}" srcId="{79F6E6A5-8C57-4D8A-A9FA-0FC1AF02D71A}" destId="{EFCBD6E3-DB6C-4590-AA7D-135859ED2E3B}" srcOrd="4" destOrd="0" parTransId="{4D39DF3F-1A28-43F9-8C75-03553742E356}" sibTransId="{5A1109C5-F395-4AB5-A5F4-AC43905AC8EF}"/>
    <dgm:cxn modelId="{9D979921-9B70-48FB-9D47-0A2A087139F6}" srcId="{79F6E6A5-8C57-4D8A-A9FA-0FC1AF02D71A}" destId="{2AC3BF92-AFEC-4635-87D7-A7221A977EDB}" srcOrd="0" destOrd="0" parTransId="{623F3EE6-99AD-476A-B979-FCB01AD4DEB0}" sibTransId="{BBAB5051-DCC3-449D-B834-AFBC6828B3AF}"/>
    <dgm:cxn modelId="{7425AEED-2527-403C-83C5-E38C76734776}" type="presOf" srcId="{79F6E6A5-8C57-4D8A-A9FA-0FC1AF02D71A}" destId="{C1BFD286-37D6-4B38-9F4E-956036C26919}" srcOrd="0" destOrd="0" presId="urn:microsoft.com/office/officeart/2005/8/layout/vList3"/>
    <dgm:cxn modelId="{AAAADB63-9E5B-44F4-B83D-AA50D80A81A4}" srcId="{79F6E6A5-8C57-4D8A-A9FA-0FC1AF02D71A}" destId="{D8D7C869-1D52-4340-8994-C50C9533497F}" srcOrd="1" destOrd="0" parTransId="{493742C2-295E-473F-BF83-A0E2E114456A}" sibTransId="{FA8972D0-6156-4D15-8ED1-90C897F45C52}"/>
    <dgm:cxn modelId="{2D981C9B-D2B1-4215-B3EA-6032A08A32C8}" srcId="{79F6E6A5-8C57-4D8A-A9FA-0FC1AF02D71A}" destId="{42629A68-E325-4A50-BA0A-3884C67BB359}" srcOrd="3" destOrd="0" parTransId="{2226AD07-54FD-4B70-AA96-1A21540B1A67}" sibTransId="{1A1DAB9B-CB34-4DF8-9AAE-1F0A53787855}"/>
    <dgm:cxn modelId="{D53B728B-8EE7-44C0-AAE8-806BD5F01488}" type="presParOf" srcId="{C1BFD286-37D6-4B38-9F4E-956036C26919}" destId="{76F0892B-EB16-48AB-B96F-A83303FD7B7D}" srcOrd="0" destOrd="0" presId="urn:microsoft.com/office/officeart/2005/8/layout/vList3"/>
    <dgm:cxn modelId="{D974CBE6-DDAD-40BA-BB8A-13B9A5C66F91}" type="presParOf" srcId="{76F0892B-EB16-48AB-B96F-A83303FD7B7D}" destId="{16F7443D-B642-4D90-99DA-8F5CE3CEAFF2}" srcOrd="0" destOrd="0" presId="urn:microsoft.com/office/officeart/2005/8/layout/vList3"/>
    <dgm:cxn modelId="{D9C994B9-CF34-4FA9-9B36-3507664AA127}" type="presParOf" srcId="{76F0892B-EB16-48AB-B96F-A83303FD7B7D}" destId="{BE7BAC2D-55A1-4BF9-ABB7-C33562FEFC11}" srcOrd="1" destOrd="0" presId="urn:microsoft.com/office/officeart/2005/8/layout/vList3"/>
    <dgm:cxn modelId="{61FDB09D-B121-4D23-A939-27DE995AB451}" type="presParOf" srcId="{C1BFD286-37D6-4B38-9F4E-956036C26919}" destId="{23B34986-38EE-4BCB-ACE8-D07BCEF69D12}" srcOrd="1" destOrd="0" presId="urn:microsoft.com/office/officeart/2005/8/layout/vList3"/>
    <dgm:cxn modelId="{2C5E8AEC-1160-4EE4-A752-1CC303D8E4B7}" type="presParOf" srcId="{C1BFD286-37D6-4B38-9F4E-956036C26919}" destId="{3F2A0122-478F-42FE-B4BC-0AA753ECD03A}" srcOrd="2" destOrd="0" presId="urn:microsoft.com/office/officeart/2005/8/layout/vList3"/>
    <dgm:cxn modelId="{89F5403A-BE45-4DC2-8074-926DBCC5957A}" type="presParOf" srcId="{3F2A0122-478F-42FE-B4BC-0AA753ECD03A}" destId="{2029AA0C-960D-41AA-B8B4-AD685590906B}" srcOrd="0" destOrd="0" presId="urn:microsoft.com/office/officeart/2005/8/layout/vList3"/>
    <dgm:cxn modelId="{C5C45E5B-B9EF-4CF3-811D-F6B0141E5CEC}" type="presParOf" srcId="{3F2A0122-478F-42FE-B4BC-0AA753ECD03A}" destId="{0FA8AB7F-B44F-432F-911C-0604ADE5AAA0}" srcOrd="1" destOrd="0" presId="urn:microsoft.com/office/officeart/2005/8/layout/vList3"/>
    <dgm:cxn modelId="{6ABB33CE-B163-4F4B-9713-8A71CCC20955}" type="presParOf" srcId="{C1BFD286-37D6-4B38-9F4E-956036C26919}" destId="{0338D5BD-5961-4058-B1E9-1B6945934A8F}" srcOrd="3" destOrd="0" presId="urn:microsoft.com/office/officeart/2005/8/layout/vList3"/>
    <dgm:cxn modelId="{64B0F4BB-2D04-4287-9249-735B693DE787}" type="presParOf" srcId="{C1BFD286-37D6-4B38-9F4E-956036C26919}" destId="{1768F703-3E63-42F2-8210-82A481970349}" srcOrd="4" destOrd="0" presId="urn:microsoft.com/office/officeart/2005/8/layout/vList3"/>
    <dgm:cxn modelId="{DCB996CB-462D-4560-9F9B-96099A91978D}" type="presParOf" srcId="{1768F703-3E63-42F2-8210-82A481970349}" destId="{A5779359-7DE4-48F3-9598-88A39539DAB2}" srcOrd="0" destOrd="0" presId="urn:microsoft.com/office/officeart/2005/8/layout/vList3"/>
    <dgm:cxn modelId="{70497041-91B5-42A3-BCA1-19214F2B963E}" type="presParOf" srcId="{1768F703-3E63-42F2-8210-82A481970349}" destId="{F058F1C5-9BD2-4ED1-9974-5EA8E5375892}" srcOrd="1" destOrd="0" presId="urn:microsoft.com/office/officeart/2005/8/layout/vList3"/>
    <dgm:cxn modelId="{15FBE785-8E94-4863-B612-41A8692DCE62}" type="presParOf" srcId="{C1BFD286-37D6-4B38-9F4E-956036C26919}" destId="{0A1E697A-4D78-405A-8FEB-010A5D367949}" srcOrd="5" destOrd="0" presId="urn:microsoft.com/office/officeart/2005/8/layout/vList3"/>
    <dgm:cxn modelId="{B72CD400-84EA-4F38-ACE8-F489700DE883}" type="presParOf" srcId="{C1BFD286-37D6-4B38-9F4E-956036C26919}" destId="{9FA0C575-3D93-419A-B4CA-54A9E058175B}" srcOrd="6" destOrd="0" presId="urn:microsoft.com/office/officeart/2005/8/layout/vList3"/>
    <dgm:cxn modelId="{69BC6465-AD35-43E6-B0A2-8D3A7FBF74BB}" type="presParOf" srcId="{9FA0C575-3D93-419A-B4CA-54A9E058175B}" destId="{559F5CA5-62CA-43A3-A662-A37120A88688}" srcOrd="0" destOrd="0" presId="urn:microsoft.com/office/officeart/2005/8/layout/vList3"/>
    <dgm:cxn modelId="{152A3B48-3ECA-4DBC-8FA5-242EB5AED675}" type="presParOf" srcId="{9FA0C575-3D93-419A-B4CA-54A9E058175B}" destId="{8A2D0429-5ECA-47AB-A198-43475E8E0C13}" srcOrd="1" destOrd="0" presId="urn:microsoft.com/office/officeart/2005/8/layout/vList3"/>
    <dgm:cxn modelId="{2A10B53F-9A81-498F-8161-C2E7B75BBE19}" type="presParOf" srcId="{C1BFD286-37D6-4B38-9F4E-956036C26919}" destId="{2F9FDAFB-8F83-482E-81AD-DD8B9C2A4B1A}" srcOrd="7" destOrd="0" presId="urn:microsoft.com/office/officeart/2005/8/layout/vList3"/>
    <dgm:cxn modelId="{CABD2332-4DA4-41BA-BF6B-C418492A4D0B}" type="presParOf" srcId="{C1BFD286-37D6-4B38-9F4E-956036C26919}" destId="{B9F4BAA2-EDEF-40EE-B63E-BEEAECC1C7AD}" srcOrd="8" destOrd="0" presId="urn:microsoft.com/office/officeart/2005/8/layout/vList3"/>
    <dgm:cxn modelId="{E2354F38-3D2B-40E3-8211-BEC26D246BBC}" type="presParOf" srcId="{B9F4BAA2-EDEF-40EE-B63E-BEEAECC1C7AD}" destId="{BCB4D510-A021-449B-A01B-792B3EB61999}" srcOrd="0" destOrd="0" presId="urn:microsoft.com/office/officeart/2005/8/layout/vList3"/>
    <dgm:cxn modelId="{79F358E0-C5F2-4555-8251-57EC27AAF19D}" type="presParOf" srcId="{B9F4BAA2-EDEF-40EE-B63E-BEEAECC1C7AD}" destId="{DCD01A81-F0E2-4511-96E8-5F2AD34B20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280E22-DC83-48E6-999E-3077E6CE6F2B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51D77D9B-E58D-467C-9C85-5A39C8611F89}">
      <dgm:prSet phldrT="[Text]" custT="1"/>
      <dgm:spPr/>
      <dgm:t>
        <a:bodyPr/>
        <a:lstStyle/>
        <a:p>
          <a:r>
            <a:rPr lang="en-US" sz="2400" dirty="0" smtClean="0">
              <a:cs typeface="+mn-cs"/>
            </a:rPr>
            <a:t>4 </a:t>
          </a:r>
          <a:r>
            <a:rPr lang="th-TH" sz="2400" dirty="0" smtClean="0">
              <a:cs typeface="+mn-cs"/>
            </a:rPr>
            <a:t>ระดับความสำคัญของปัญหาที่เกี่ยวข้องกับองค์กร</a:t>
          </a:r>
          <a:endParaRPr lang="th-TH" sz="2400" dirty="0">
            <a:cs typeface="+mn-cs"/>
          </a:endParaRPr>
        </a:p>
      </dgm:t>
    </dgm:pt>
    <dgm:pt modelId="{2DBD5BC1-A3F5-400C-9204-CE2F2E8308C4}" type="parTrans" cxnId="{4933D9D6-900A-4062-B931-7A40C081CD80}">
      <dgm:prSet/>
      <dgm:spPr/>
      <dgm:t>
        <a:bodyPr/>
        <a:lstStyle/>
        <a:p>
          <a:endParaRPr lang="th-TH"/>
        </a:p>
      </dgm:t>
    </dgm:pt>
    <dgm:pt modelId="{E6A961D6-260B-4C84-AD8D-4FC42B46E27E}" type="sibTrans" cxnId="{4933D9D6-900A-4062-B931-7A40C081CD80}">
      <dgm:prSet/>
      <dgm:spPr/>
      <dgm:t>
        <a:bodyPr/>
        <a:lstStyle/>
        <a:p>
          <a:endParaRPr lang="th-TH"/>
        </a:p>
      </dgm:t>
    </dgm:pt>
    <dgm:pt modelId="{CC209815-D5E0-4EDA-AAD1-358CD42CF5E6}">
      <dgm:prSet phldrT="[Text]" custT="1"/>
      <dgm:spPr/>
      <dgm:t>
        <a:bodyPr/>
        <a:lstStyle/>
        <a:p>
          <a:r>
            <a:rPr lang="en-US" sz="2400" dirty="0" smtClean="0">
              <a:cs typeface="+mn-cs"/>
            </a:rPr>
            <a:t>1 </a:t>
          </a:r>
          <a:r>
            <a:rPr lang="th-TH" sz="2400" dirty="0" smtClean="0">
              <a:cs typeface="+mn-cs"/>
            </a:rPr>
            <a:t>วิเคราะห์สถานการและบริบท</a:t>
          </a:r>
          <a:endParaRPr lang="th-TH" sz="2400" dirty="0">
            <a:cs typeface="+mn-cs"/>
          </a:endParaRPr>
        </a:p>
      </dgm:t>
    </dgm:pt>
    <dgm:pt modelId="{B8332F33-BCDD-4921-AF65-AD81D41A132D}" type="parTrans" cxnId="{83944EF8-6F37-47EE-9857-A6C2181A7ACB}">
      <dgm:prSet/>
      <dgm:spPr/>
      <dgm:t>
        <a:bodyPr/>
        <a:lstStyle/>
        <a:p>
          <a:endParaRPr lang="th-TH"/>
        </a:p>
      </dgm:t>
    </dgm:pt>
    <dgm:pt modelId="{BEDF567D-2493-4DA1-8FDB-64DFBE28337F}" type="sibTrans" cxnId="{83944EF8-6F37-47EE-9857-A6C2181A7ACB}">
      <dgm:prSet/>
      <dgm:spPr/>
      <dgm:t>
        <a:bodyPr/>
        <a:lstStyle/>
        <a:p>
          <a:endParaRPr lang="th-TH"/>
        </a:p>
      </dgm:t>
    </dgm:pt>
    <dgm:pt modelId="{B69A881C-E180-4A7D-87BA-0A8D57D4284F}">
      <dgm:prSet phldrT="[Text]" custT="1"/>
      <dgm:spPr/>
      <dgm:t>
        <a:bodyPr/>
        <a:lstStyle/>
        <a:p>
          <a:endParaRPr lang="en-US" sz="2400" dirty="0" smtClean="0">
            <a:cs typeface="+mn-cs"/>
          </a:endParaRPr>
        </a:p>
        <a:p>
          <a:r>
            <a:rPr lang="en-US" sz="2400" dirty="0" smtClean="0">
              <a:cs typeface="+mn-cs"/>
            </a:rPr>
            <a:t>2</a:t>
          </a:r>
          <a:r>
            <a:rPr lang="th-TH" sz="2400" dirty="0" smtClean="0">
              <a:cs typeface="+mn-cs"/>
            </a:rPr>
            <a:t> วิเคราะห์ทรัพยากรของตนเอง</a:t>
          </a:r>
          <a:endParaRPr lang="en-US" sz="2400" dirty="0" smtClean="0">
            <a:cs typeface="+mn-cs"/>
          </a:endParaRPr>
        </a:p>
        <a:p>
          <a:endParaRPr lang="th-TH" sz="2400" dirty="0">
            <a:cs typeface="+mn-cs"/>
          </a:endParaRPr>
        </a:p>
      </dgm:t>
    </dgm:pt>
    <dgm:pt modelId="{68076C57-F7F7-424C-99C5-1823025F57E8}" type="parTrans" cxnId="{7A7914AF-A389-4904-AED6-4C13DD2AF974}">
      <dgm:prSet/>
      <dgm:spPr/>
      <dgm:t>
        <a:bodyPr/>
        <a:lstStyle/>
        <a:p>
          <a:endParaRPr lang="th-TH"/>
        </a:p>
      </dgm:t>
    </dgm:pt>
    <dgm:pt modelId="{CABCD3A8-FBB0-45C8-A1B7-EE5E14DCC00D}" type="sibTrans" cxnId="{7A7914AF-A389-4904-AED6-4C13DD2AF974}">
      <dgm:prSet/>
      <dgm:spPr/>
      <dgm:t>
        <a:bodyPr/>
        <a:lstStyle/>
        <a:p>
          <a:endParaRPr lang="th-TH"/>
        </a:p>
      </dgm:t>
    </dgm:pt>
    <dgm:pt modelId="{9521A6CB-0F1E-424E-9A8F-E7C300AD2702}">
      <dgm:prSet phldrT="[Text]" phldr="1"/>
      <dgm:spPr/>
      <dgm:t>
        <a:bodyPr/>
        <a:lstStyle/>
        <a:p>
          <a:endParaRPr lang="th-TH"/>
        </a:p>
      </dgm:t>
    </dgm:pt>
    <dgm:pt modelId="{58F039C2-3A0F-4104-A07F-BA2DF8B3B3C9}" type="parTrans" cxnId="{DE27C9E8-F94A-4A0D-A586-56CD8318B18B}">
      <dgm:prSet/>
      <dgm:spPr/>
      <dgm:t>
        <a:bodyPr/>
        <a:lstStyle/>
        <a:p>
          <a:endParaRPr lang="th-TH"/>
        </a:p>
      </dgm:t>
    </dgm:pt>
    <dgm:pt modelId="{F8839C94-4663-40E7-B5B9-82B3E826650A}" type="sibTrans" cxnId="{DE27C9E8-F94A-4A0D-A586-56CD8318B18B}">
      <dgm:prSet/>
      <dgm:spPr/>
      <dgm:t>
        <a:bodyPr/>
        <a:lstStyle/>
        <a:p>
          <a:endParaRPr lang="th-TH"/>
        </a:p>
      </dgm:t>
    </dgm:pt>
    <dgm:pt modelId="{D1DB36D3-CC39-40F7-BDB9-7439ED257B28}">
      <dgm:prSet phldrT="[Text]" phldr="1"/>
      <dgm:spPr/>
      <dgm:t>
        <a:bodyPr/>
        <a:lstStyle/>
        <a:p>
          <a:endParaRPr lang="th-TH"/>
        </a:p>
      </dgm:t>
    </dgm:pt>
    <dgm:pt modelId="{D2500A14-4061-48FC-9CE4-59AD72C1501D}" type="parTrans" cxnId="{422EC34C-8A79-44AC-8D6F-77DEE8F6D5E9}">
      <dgm:prSet/>
      <dgm:spPr/>
      <dgm:t>
        <a:bodyPr/>
        <a:lstStyle/>
        <a:p>
          <a:endParaRPr lang="th-TH"/>
        </a:p>
      </dgm:t>
    </dgm:pt>
    <dgm:pt modelId="{4B993EC2-7CEA-458B-8138-BE3C7F02F54A}" type="sibTrans" cxnId="{422EC34C-8A79-44AC-8D6F-77DEE8F6D5E9}">
      <dgm:prSet/>
      <dgm:spPr/>
      <dgm:t>
        <a:bodyPr/>
        <a:lstStyle/>
        <a:p>
          <a:endParaRPr lang="th-TH"/>
        </a:p>
      </dgm:t>
    </dgm:pt>
    <dgm:pt modelId="{07F881F1-804E-4066-874C-379936E03AF1}">
      <dgm:prSet phldrT="[Text]" phldr="1"/>
      <dgm:spPr/>
      <dgm:t>
        <a:bodyPr/>
        <a:lstStyle/>
        <a:p>
          <a:endParaRPr lang="th-TH"/>
        </a:p>
      </dgm:t>
    </dgm:pt>
    <dgm:pt modelId="{5C492DC2-5D6B-46C1-827F-865BACB01B2E}" type="parTrans" cxnId="{9DF6C1A5-A7A9-4CB9-B4B1-56EB6D78C523}">
      <dgm:prSet/>
      <dgm:spPr/>
      <dgm:t>
        <a:bodyPr/>
        <a:lstStyle/>
        <a:p>
          <a:endParaRPr lang="th-TH"/>
        </a:p>
      </dgm:t>
    </dgm:pt>
    <dgm:pt modelId="{07E3D974-A8F3-421E-9681-93BA8A7CC26A}" type="sibTrans" cxnId="{9DF6C1A5-A7A9-4CB9-B4B1-56EB6D78C523}">
      <dgm:prSet/>
      <dgm:spPr/>
      <dgm:t>
        <a:bodyPr/>
        <a:lstStyle/>
        <a:p>
          <a:endParaRPr lang="th-TH"/>
        </a:p>
      </dgm:t>
    </dgm:pt>
    <dgm:pt modelId="{EA8565C4-0442-4AD4-846A-3FB071425383}">
      <dgm:prSet phldrT="[Text]" custT="1"/>
      <dgm:spPr/>
      <dgm:t>
        <a:bodyPr/>
        <a:lstStyle/>
        <a:p>
          <a:endParaRPr lang="en-US" sz="2400" dirty="0" smtClean="0">
            <a:cs typeface="+mn-cs"/>
          </a:endParaRPr>
        </a:p>
        <a:p>
          <a:r>
            <a:rPr lang="en-US" sz="2400" dirty="0" smtClean="0">
              <a:cs typeface="+mn-cs"/>
            </a:rPr>
            <a:t>3 </a:t>
          </a:r>
          <a:r>
            <a:rPr lang="th-TH" sz="2400" dirty="0" smtClean="0">
              <a:cs typeface="+mn-cs"/>
            </a:rPr>
            <a:t>สถานการณ์ หรือปัญหาที่เกี่ยวข้องกับหน่วยงาน</a:t>
          </a:r>
          <a:endParaRPr lang="th-TH" sz="2400" dirty="0">
            <a:cs typeface="+mn-cs"/>
          </a:endParaRPr>
        </a:p>
      </dgm:t>
    </dgm:pt>
    <dgm:pt modelId="{B520115D-6D31-4114-A15D-5DE092687B2A}" type="parTrans" cxnId="{57B5C11A-4B56-4490-BE60-F97A0EC17631}">
      <dgm:prSet/>
      <dgm:spPr/>
      <dgm:t>
        <a:bodyPr/>
        <a:lstStyle/>
        <a:p>
          <a:endParaRPr lang="th-TH"/>
        </a:p>
      </dgm:t>
    </dgm:pt>
    <dgm:pt modelId="{E2F75D31-2018-4101-A400-44FFFF35CD2F}" type="sibTrans" cxnId="{57B5C11A-4B56-4490-BE60-F97A0EC17631}">
      <dgm:prSet/>
      <dgm:spPr/>
      <dgm:t>
        <a:bodyPr/>
        <a:lstStyle/>
        <a:p>
          <a:endParaRPr lang="th-TH"/>
        </a:p>
      </dgm:t>
    </dgm:pt>
    <dgm:pt modelId="{154D8744-8867-44A5-9B0E-47B2A2B92280}" type="pres">
      <dgm:prSet presAssocID="{70280E22-DC83-48E6-999E-3077E6CE6F2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3B758AC-6892-4080-A581-B6B6B8360406}" type="pres">
      <dgm:prSet presAssocID="{70280E22-DC83-48E6-999E-3077E6CE6F2B}" presName="children" presStyleCnt="0"/>
      <dgm:spPr/>
    </dgm:pt>
    <dgm:pt modelId="{11AB45BA-33EC-485F-BE3A-7B5E15340428}" type="pres">
      <dgm:prSet presAssocID="{70280E22-DC83-48E6-999E-3077E6CE6F2B}" presName="childPlaceholder" presStyleCnt="0"/>
      <dgm:spPr/>
    </dgm:pt>
    <dgm:pt modelId="{44523C38-074D-48DC-ACA5-A5ECC2B7CB8A}" type="pres">
      <dgm:prSet presAssocID="{70280E22-DC83-48E6-999E-3077E6CE6F2B}" presName="circle" presStyleCnt="0"/>
      <dgm:spPr/>
    </dgm:pt>
    <dgm:pt modelId="{20255ADA-DE93-49DD-9140-DBC28D34C9E3}" type="pres">
      <dgm:prSet presAssocID="{70280E22-DC83-48E6-999E-3077E6CE6F2B}" presName="quadrant1" presStyleLbl="node1" presStyleIdx="0" presStyleCnt="4" custScaleY="109392" custLinFactNeighborX="-43957" custLinFactNeighborY="-1316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37F493-78B9-457A-B447-F63F0FAAC2AC}" type="pres">
      <dgm:prSet presAssocID="{70280E22-DC83-48E6-999E-3077E6CE6F2B}" presName="quadrant2" presStyleLbl="node1" presStyleIdx="1" presStyleCnt="4" custLinFactNeighborX="39261" custLinFactNeighborY="-1624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F2BBD5-D7C7-4912-9BA8-F9C1690151A9}" type="pres">
      <dgm:prSet presAssocID="{70280E22-DC83-48E6-999E-3077E6CE6F2B}" presName="quadrant3" presStyleLbl="node1" presStyleIdx="2" presStyleCnt="4" custLinFactNeighborX="39261" custLinFactNeighborY="1154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BB5967-7AC2-43F0-A8E0-9442E93D72BA}" type="pres">
      <dgm:prSet presAssocID="{70280E22-DC83-48E6-999E-3077E6CE6F2B}" presName="quadrant4" presStyleLbl="node1" presStyleIdx="3" presStyleCnt="4" custScaleX="101540" custScaleY="101694" custLinFactNeighborX="-43187" custLinFactNeighborY="1239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2D459E-A8C5-4EA7-AC64-E5CEAC74014D}" type="pres">
      <dgm:prSet presAssocID="{70280E22-DC83-48E6-999E-3077E6CE6F2B}" presName="quadrantPlaceholder" presStyleCnt="0"/>
      <dgm:spPr/>
    </dgm:pt>
    <dgm:pt modelId="{B55C05EC-1CDD-4DFD-9422-50E9ED9F4650}" type="pres">
      <dgm:prSet presAssocID="{70280E22-DC83-48E6-999E-3077E6CE6F2B}" presName="center1" presStyleLbl="fgShp" presStyleIdx="0" presStyleCnt="2" custLinFactY="-10256" custLinFactNeighborX="9866" custLinFactNeighborY="-100000"/>
      <dgm:spPr/>
    </dgm:pt>
    <dgm:pt modelId="{73DDDAA3-0801-413F-BCF8-9730EC0A842F}" type="pres">
      <dgm:prSet presAssocID="{70280E22-DC83-48E6-999E-3077E6CE6F2B}" presName="center2" presStyleLbl="fgShp" presStyleIdx="1" presStyleCnt="2" custScaleX="258640" custScaleY="402564" custLinFactNeighborX="-8918" custLinFactNeighborY="-17949"/>
      <dgm:spPr>
        <a:prstGeom prst="flowChartPreparation">
          <a:avLst/>
        </a:prstGeom>
      </dgm:spPr>
    </dgm:pt>
  </dgm:ptLst>
  <dgm:cxnLst>
    <dgm:cxn modelId="{DE27C9E8-F94A-4A0D-A586-56CD8318B18B}" srcId="{70280E22-DC83-48E6-999E-3077E6CE6F2B}" destId="{9521A6CB-0F1E-424E-9A8F-E7C300AD2702}" srcOrd="5" destOrd="0" parTransId="{58F039C2-3A0F-4104-A07F-BA2DF8B3B3C9}" sibTransId="{F8839C94-4663-40E7-B5B9-82B3E826650A}"/>
    <dgm:cxn modelId="{422EC34C-8A79-44AC-8D6F-77DEE8F6D5E9}" srcId="{9521A6CB-0F1E-424E-9A8F-E7C300AD2702}" destId="{D1DB36D3-CC39-40F7-BDB9-7439ED257B28}" srcOrd="0" destOrd="0" parTransId="{D2500A14-4061-48FC-9CE4-59AD72C1501D}" sibTransId="{4B993EC2-7CEA-458B-8138-BE3C7F02F54A}"/>
    <dgm:cxn modelId="{57B5C11A-4B56-4490-BE60-F97A0EC17631}" srcId="{70280E22-DC83-48E6-999E-3077E6CE6F2B}" destId="{EA8565C4-0442-4AD4-846A-3FB071425383}" srcOrd="3" destOrd="0" parTransId="{B520115D-6D31-4114-A15D-5DE092687B2A}" sibTransId="{E2F75D31-2018-4101-A400-44FFFF35CD2F}"/>
    <dgm:cxn modelId="{4933D9D6-900A-4062-B931-7A40C081CD80}" srcId="{70280E22-DC83-48E6-999E-3077E6CE6F2B}" destId="{51D77D9B-E58D-467C-9C85-5A39C8611F89}" srcOrd="0" destOrd="0" parTransId="{2DBD5BC1-A3F5-400C-9204-CE2F2E8308C4}" sibTransId="{E6A961D6-260B-4C84-AD8D-4FC42B46E27E}"/>
    <dgm:cxn modelId="{BCD61C4B-A93E-43AA-95BE-83879758F6B6}" type="presOf" srcId="{51D77D9B-E58D-467C-9C85-5A39C8611F89}" destId="{20255ADA-DE93-49DD-9140-DBC28D34C9E3}" srcOrd="0" destOrd="0" presId="urn:microsoft.com/office/officeart/2005/8/layout/cycle4"/>
    <dgm:cxn modelId="{ECF88DD1-9BA8-42A6-A769-A1DEE39CCCBD}" type="presOf" srcId="{70280E22-DC83-48E6-999E-3077E6CE6F2B}" destId="{154D8744-8867-44A5-9B0E-47B2A2B92280}" srcOrd="0" destOrd="0" presId="urn:microsoft.com/office/officeart/2005/8/layout/cycle4"/>
    <dgm:cxn modelId="{3FEBF8C0-82C2-465C-9112-AAA7A7A9C8EB}" type="presOf" srcId="{B69A881C-E180-4A7D-87BA-0A8D57D4284F}" destId="{BDF2BBD5-D7C7-4912-9BA8-F9C1690151A9}" srcOrd="0" destOrd="0" presId="urn:microsoft.com/office/officeart/2005/8/layout/cycle4"/>
    <dgm:cxn modelId="{83944EF8-6F37-47EE-9857-A6C2181A7ACB}" srcId="{70280E22-DC83-48E6-999E-3077E6CE6F2B}" destId="{CC209815-D5E0-4EDA-AAD1-358CD42CF5E6}" srcOrd="1" destOrd="0" parTransId="{B8332F33-BCDD-4921-AF65-AD81D41A132D}" sibTransId="{BEDF567D-2493-4DA1-8FDB-64DFBE28337F}"/>
    <dgm:cxn modelId="{C8F20695-953D-40AE-8D6A-93DF0FABBA17}" type="presOf" srcId="{CC209815-D5E0-4EDA-AAD1-358CD42CF5E6}" destId="{5B37F493-78B9-457A-B447-F63F0FAAC2AC}" srcOrd="0" destOrd="0" presId="urn:microsoft.com/office/officeart/2005/8/layout/cycle4"/>
    <dgm:cxn modelId="{7A7914AF-A389-4904-AED6-4C13DD2AF974}" srcId="{70280E22-DC83-48E6-999E-3077E6CE6F2B}" destId="{B69A881C-E180-4A7D-87BA-0A8D57D4284F}" srcOrd="2" destOrd="0" parTransId="{68076C57-F7F7-424C-99C5-1823025F57E8}" sibTransId="{CABCD3A8-FBB0-45C8-A1B7-EE5E14DCC00D}"/>
    <dgm:cxn modelId="{2AE16DEB-3164-488A-B10C-FE00C33765FC}" type="presOf" srcId="{EA8565C4-0442-4AD4-846A-3FB071425383}" destId="{8BBB5967-7AC2-43F0-A8E0-9442E93D72BA}" srcOrd="0" destOrd="0" presId="urn:microsoft.com/office/officeart/2005/8/layout/cycle4"/>
    <dgm:cxn modelId="{9DF6C1A5-A7A9-4CB9-B4B1-56EB6D78C523}" srcId="{70280E22-DC83-48E6-999E-3077E6CE6F2B}" destId="{07F881F1-804E-4066-874C-379936E03AF1}" srcOrd="4" destOrd="0" parTransId="{5C492DC2-5D6B-46C1-827F-865BACB01B2E}" sibTransId="{07E3D974-A8F3-421E-9681-93BA8A7CC26A}"/>
    <dgm:cxn modelId="{B8EA61BB-82D6-4271-A09D-308986EC0A05}" type="presParOf" srcId="{154D8744-8867-44A5-9B0E-47B2A2B92280}" destId="{A3B758AC-6892-4080-A581-B6B6B8360406}" srcOrd="0" destOrd="0" presId="urn:microsoft.com/office/officeart/2005/8/layout/cycle4"/>
    <dgm:cxn modelId="{6FF01439-2340-4AC8-BBAF-78AB9C926353}" type="presParOf" srcId="{A3B758AC-6892-4080-A581-B6B6B8360406}" destId="{11AB45BA-33EC-485F-BE3A-7B5E15340428}" srcOrd="0" destOrd="0" presId="urn:microsoft.com/office/officeart/2005/8/layout/cycle4"/>
    <dgm:cxn modelId="{52EBE9FE-432E-4160-A587-4E17AC04BDAD}" type="presParOf" srcId="{154D8744-8867-44A5-9B0E-47B2A2B92280}" destId="{44523C38-074D-48DC-ACA5-A5ECC2B7CB8A}" srcOrd="1" destOrd="0" presId="urn:microsoft.com/office/officeart/2005/8/layout/cycle4"/>
    <dgm:cxn modelId="{1477FFA5-B98D-4C84-9B92-78622C163476}" type="presParOf" srcId="{44523C38-074D-48DC-ACA5-A5ECC2B7CB8A}" destId="{20255ADA-DE93-49DD-9140-DBC28D34C9E3}" srcOrd="0" destOrd="0" presId="urn:microsoft.com/office/officeart/2005/8/layout/cycle4"/>
    <dgm:cxn modelId="{6F25F99E-F852-464B-A9F3-61D2F5342CB1}" type="presParOf" srcId="{44523C38-074D-48DC-ACA5-A5ECC2B7CB8A}" destId="{5B37F493-78B9-457A-B447-F63F0FAAC2AC}" srcOrd="1" destOrd="0" presId="urn:microsoft.com/office/officeart/2005/8/layout/cycle4"/>
    <dgm:cxn modelId="{A21719F7-7E0C-4FFC-A1B7-8F5E30BD723C}" type="presParOf" srcId="{44523C38-074D-48DC-ACA5-A5ECC2B7CB8A}" destId="{BDF2BBD5-D7C7-4912-9BA8-F9C1690151A9}" srcOrd="2" destOrd="0" presId="urn:microsoft.com/office/officeart/2005/8/layout/cycle4"/>
    <dgm:cxn modelId="{AFC83DAC-9854-4AC0-8166-BD1F426FAF4A}" type="presParOf" srcId="{44523C38-074D-48DC-ACA5-A5ECC2B7CB8A}" destId="{8BBB5967-7AC2-43F0-A8E0-9442E93D72BA}" srcOrd="3" destOrd="0" presId="urn:microsoft.com/office/officeart/2005/8/layout/cycle4"/>
    <dgm:cxn modelId="{3EB14167-471A-41DF-A47E-4E310252B1C6}" type="presParOf" srcId="{44523C38-074D-48DC-ACA5-A5ECC2B7CB8A}" destId="{942D459E-A8C5-4EA7-AC64-E5CEAC74014D}" srcOrd="4" destOrd="0" presId="urn:microsoft.com/office/officeart/2005/8/layout/cycle4"/>
    <dgm:cxn modelId="{5ADE8F99-566F-489A-9857-008031E25863}" type="presParOf" srcId="{154D8744-8867-44A5-9B0E-47B2A2B92280}" destId="{B55C05EC-1CDD-4DFD-9422-50E9ED9F4650}" srcOrd="2" destOrd="0" presId="urn:microsoft.com/office/officeart/2005/8/layout/cycle4"/>
    <dgm:cxn modelId="{8FC66E33-CC30-4556-8FBD-993297E5C29F}" type="presParOf" srcId="{154D8744-8867-44A5-9B0E-47B2A2B92280}" destId="{73DDDAA3-0801-413F-BCF8-9730EC0A842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08271C-99B6-48BE-BFAF-708BD4732B55}">
      <dsp:nvSpPr>
        <dsp:cNvPr id="0" name=""/>
        <dsp:cNvSpPr/>
      </dsp:nvSpPr>
      <dsp:spPr>
        <a:xfrm>
          <a:off x="4173480" y="15773"/>
          <a:ext cx="1826841" cy="125869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4EFF00-1CA2-4A6A-9B66-C365E4EF77A6}">
      <dsp:nvSpPr>
        <dsp:cNvPr id="0" name=""/>
        <dsp:cNvSpPr/>
      </dsp:nvSpPr>
      <dsp:spPr>
        <a:xfrm>
          <a:off x="2398" y="1570269"/>
          <a:ext cx="6091202" cy="67775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cs typeface="+mn-cs"/>
            </a:rPr>
            <a:t>เทคนิคการฝึกอบรมโดยใช้กรณีศึกษา</a:t>
          </a:r>
          <a:endParaRPr lang="th-TH" sz="3200" b="1" kern="1200" dirty="0">
            <a:cs typeface="+mn-cs"/>
          </a:endParaRPr>
        </a:p>
      </dsp:txBody>
      <dsp:txXfrm>
        <a:off x="2398" y="1570269"/>
        <a:ext cx="6091202" cy="677758"/>
      </dsp:txXfrm>
    </dsp:sp>
    <dsp:sp modelId="{7D286A0B-84A2-49E3-BA6A-F89E7B9CC6CD}">
      <dsp:nvSpPr>
        <dsp:cNvPr id="0" name=""/>
        <dsp:cNvSpPr/>
      </dsp:nvSpPr>
      <dsp:spPr>
        <a:xfrm>
          <a:off x="95677" y="15772"/>
          <a:ext cx="1826841" cy="125869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39D9BD-488E-4688-95A0-B875ADAD5564}">
      <dsp:nvSpPr>
        <dsp:cNvPr id="0" name=""/>
        <dsp:cNvSpPr/>
      </dsp:nvSpPr>
      <dsp:spPr>
        <a:xfrm>
          <a:off x="1489247" y="2434360"/>
          <a:ext cx="2928135" cy="67775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cs typeface="+mn-cs"/>
            </a:rPr>
            <a:t>Case Study</a:t>
          </a:r>
          <a:endParaRPr lang="th-TH" sz="3200" kern="1200" dirty="0">
            <a:cs typeface="+mn-cs"/>
          </a:endParaRPr>
        </a:p>
      </dsp:txBody>
      <dsp:txXfrm>
        <a:off x="1489247" y="2434360"/>
        <a:ext cx="2928135" cy="6777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D990E9-9694-475B-BF97-19528CAEA140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solidFill>
                <a:schemeClr val="bg1"/>
              </a:solidFill>
            </a:rPr>
            <a:t>สร้าง</a:t>
          </a:r>
          <a:endParaRPr lang="th-TH" sz="3200" kern="1200" dirty="0">
            <a:solidFill>
              <a:schemeClr val="bg1"/>
            </a:solidFill>
          </a:endParaRPr>
        </a:p>
      </dsp:txBody>
      <dsp:txXfrm>
        <a:off x="744" y="0"/>
        <a:ext cx="1934765" cy="1219200"/>
      </dsp:txXfrm>
    </dsp:sp>
    <dsp:sp modelId="{62CD2E08-9855-44BA-B64A-82C8D0902B23}">
      <dsp:nvSpPr>
        <dsp:cNvPr id="0" name=""/>
        <dsp:cNvSpPr/>
      </dsp:nvSpPr>
      <dsp:spPr>
        <a:xfrm>
          <a:off x="167675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cs typeface="+mn-cs"/>
            </a:rPr>
            <a:t>สาเหตุ</a:t>
          </a:r>
          <a:endParaRPr lang="th-TH" sz="2800" kern="1200" dirty="0">
            <a:cs typeface="+mn-cs"/>
          </a:endParaRPr>
        </a:p>
      </dsp:txBody>
      <dsp:txXfrm>
        <a:off x="167675" y="1220390"/>
        <a:ext cx="1547812" cy="1225351"/>
      </dsp:txXfrm>
    </dsp:sp>
    <dsp:sp modelId="{1F87B3DF-D4F9-4782-BF01-94FDECA0764D}">
      <dsp:nvSpPr>
        <dsp:cNvPr id="0" name=""/>
        <dsp:cNvSpPr/>
      </dsp:nvSpPr>
      <dsp:spPr>
        <a:xfrm>
          <a:off x="167675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kern="1200" dirty="0" smtClean="0"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kern="1200" dirty="0" smtClean="0">
              <a:cs typeface="+mn-cs"/>
            </a:rPr>
            <a:t>เรียนรู้การเปรียบเทียบ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 dirty="0">
            <a:cs typeface="+mn-cs"/>
          </a:endParaRPr>
        </a:p>
      </dsp:txBody>
      <dsp:txXfrm>
        <a:off x="167675" y="2634257"/>
        <a:ext cx="1547812" cy="1225351"/>
      </dsp:txXfrm>
    </dsp:sp>
    <dsp:sp modelId="{8E6B36AB-C6B9-4B40-B0B4-431971FE5DFE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solidFill>
                <a:schemeClr val="bg1"/>
              </a:solidFill>
            </a:rPr>
            <a:t>ประสบการณ์</a:t>
          </a:r>
          <a:endParaRPr lang="th-TH" sz="3200" kern="1200" dirty="0">
            <a:solidFill>
              <a:schemeClr val="bg1"/>
            </a:solidFill>
          </a:endParaRPr>
        </a:p>
      </dsp:txBody>
      <dsp:txXfrm>
        <a:off x="2080617" y="0"/>
        <a:ext cx="1934765" cy="1219200"/>
      </dsp:txXfrm>
    </dsp:sp>
    <dsp:sp modelId="{2BB8675A-C93E-48D9-B787-D1E7C51713F7}">
      <dsp:nvSpPr>
        <dsp:cNvPr id="0" name=""/>
        <dsp:cNvSpPr/>
      </dsp:nvSpPr>
      <dsp:spPr>
        <a:xfrm>
          <a:off x="2255906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/>
              </a:solidFill>
              <a:cs typeface="+mn-cs"/>
            </a:rPr>
            <a:t>การตัดสินใจ</a:t>
          </a:r>
          <a:endParaRPr lang="th-TH" sz="2800" kern="1200" dirty="0">
            <a:solidFill>
              <a:schemeClr val="bg1"/>
            </a:solidFill>
            <a:cs typeface="+mn-cs"/>
          </a:endParaRPr>
        </a:p>
      </dsp:txBody>
      <dsp:txXfrm>
        <a:off x="2255906" y="1220390"/>
        <a:ext cx="1547812" cy="1225351"/>
      </dsp:txXfrm>
    </dsp:sp>
    <dsp:sp modelId="{EA22AB5B-4A39-4156-B698-4FD7BB30B8D8}">
      <dsp:nvSpPr>
        <dsp:cNvPr id="0" name=""/>
        <dsp:cNvSpPr/>
      </dsp:nvSpPr>
      <dsp:spPr>
        <a:xfrm>
          <a:off x="2255906" y="2634257"/>
          <a:ext cx="1547812" cy="12253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solidFill>
            <a:schemeClr val="accent3">
              <a:lumMod val="20000"/>
              <a:lumOff val="8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cs typeface="+mn-cs"/>
            </a:rPr>
            <a:t>ทักษะการรับฟัง</a:t>
          </a:r>
          <a:endParaRPr lang="th-TH" sz="2800" kern="1200" dirty="0">
            <a:cs typeface="+mn-cs"/>
          </a:endParaRPr>
        </a:p>
      </dsp:txBody>
      <dsp:txXfrm>
        <a:off x="2255906" y="2634257"/>
        <a:ext cx="1547812" cy="1225351"/>
      </dsp:txXfrm>
    </dsp:sp>
    <dsp:sp modelId="{C35557E6-9447-491B-B0CE-DCE2D4977784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ในการวิเคราะห์</a:t>
          </a:r>
          <a:endParaRPr lang="th-TH" sz="3200" kern="1200" dirty="0"/>
        </a:p>
      </dsp:txBody>
      <dsp:txXfrm>
        <a:off x="4160490" y="0"/>
        <a:ext cx="1934765" cy="1219200"/>
      </dsp:txXfrm>
    </dsp:sp>
    <dsp:sp modelId="{1C390B1E-5BF6-4598-94DD-CE9B62B083A8}">
      <dsp:nvSpPr>
        <dsp:cNvPr id="0" name=""/>
        <dsp:cNvSpPr/>
      </dsp:nvSpPr>
      <dsp:spPr>
        <a:xfrm>
          <a:off x="4344138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/>
              </a:solidFill>
              <a:cs typeface="+mn-cs"/>
            </a:rPr>
            <a:t>การแก้ปัญหา</a:t>
          </a:r>
          <a:endParaRPr lang="th-TH" sz="2800" kern="1200" dirty="0">
            <a:solidFill>
              <a:schemeClr val="bg1"/>
            </a:solidFill>
            <a:cs typeface="+mn-cs"/>
          </a:endParaRPr>
        </a:p>
      </dsp:txBody>
      <dsp:txXfrm>
        <a:off x="4344138" y="1220390"/>
        <a:ext cx="1547812" cy="1225351"/>
      </dsp:txXfrm>
    </dsp:sp>
    <dsp:sp modelId="{B1B54563-7043-4328-B153-CA72F1A7D28F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h-TH" sz="2800" kern="1200" dirty="0" smtClean="0"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kern="1200" dirty="0" smtClean="0">
              <a:cs typeface="+mn-cs"/>
            </a:rPr>
            <a:t>และการนำเสนอ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 dirty="0">
            <a:cs typeface="+mn-cs"/>
          </a:endParaRPr>
        </a:p>
      </dsp:txBody>
      <dsp:txXfrm>
        <a:off x="4353966" y="2634257"/>
        <a:ext cx="1547812" cy="12253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C8F764-ABB5-45A5-8575-55D0AEDA6D38}">
      <dsp:nvSpPr>
        <dsp:cNvPr id="0" name=""/>
        <dsp:cNvSpPr/>
      </dsp:nvSpPr>
      <dsp:spPr>
        <a:xfrm>
          <a:off x="-36003" y="0"/>
          <a:ext cx="7992887" cy="532859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12127-63CF-4C10-BB19-68CEB70564E3}">
      <dsp:nvSpPr>
        <dsp:cNvPr id="0" name=""/>
        <dsp:cNvSpPr/>
      </dsp:nvSpPr>
      <dsp:spPr>
        <a:xfrm>
          <a:off x="3960440" y="533133"/>
          <a:ext cx="3463584" cy="1940769"/>
        </a:xfrm>
        <a:prstGeom prst="roundRect">
          <a:avLst/>
        </a:prstGeom>
        <a:solidFill>
          <a:schemeClr val="accent4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/>
              </a:solidFill>
            </a:rPr>
            <a:t>ทักษะการกำหนดกระบวนการและการแก้ปัญหา</a:t>
          </a:r>
          <a:endParaRPr lang="th-TH" sz="2800" kern="1200" dirty="0">
            <a:solidFill>
              <a:schemeClr val="bg1"/>
            </a:solidFill>
          </a:endParaRPr>
        </a:p>
      </dsp:txBody>
      <dsp:txXfrm>
        <a:off x="3960440" y="533133"/>
        <a:ext cx="3463584" cy="1940769"/>
      </dsp:txXfrm>
    </dsp:sp>
    <dsp:sp modelId="{2DEC85B2-E9EA-4F03-87B8-6C9E07EC7D88}">
      <dsp:nvSpPr>
        <dsp:cNvPr id="0" name=""/>
        <dsp:cNvSpPr/>
      </dsp:nvSpPr>
      <dsp:spPr>
        <a:xfrm>
          <a:off x="3960440" y="2683767"/>
          <a:ext cx="3463584" cy="1113505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เห็นตัวอย่างปัญหาที่เกิดขึ้นจริง</a:t>
          </a:r>
          <a:endParaRPr lang="th-TH" sz="2800" kern="1200" dirty="0"/>
        </a:p>
      </dsp:txBody>
      <dsp:txXfrm>
        <a:off x="3960440" y="2683767"/>
        <a:ext cx="3463584" cy="1113505"/>
      </dsp:txXfrm>
    </dsp:sp>
    <dsp:sp modelId="{3C24903A-3A21-4DAF-B7E8-48F06F835D9B}">
      <dsp:nvSpPr>
        <dsp:cNvPr id="0" name=""/>
        <dsp:cNvSpPr/>
      </dsp:nvSpPr>
      <dsp:spPr>
        <a:xfrm>
          <a:off x="3960440" y="4005573"/>
          <a:ext cx="3463584" cy="1113505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/>
            <a:t>ศึกษาวิธีการแก้ไขที่ดำเนินการไปแล้ว</a:t>
          </a:r>
          <a:endParaRPr lang="th-TH" sz="2800" kern="1200" dirty="0"/>
        </a:p>
      </dsp:txBody>
      <dsp:txXfrm>
        <a:off x="3960440" y="4005573"/>
        <a:ext cx="3463584" cy="11135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A40AFD-66D2-42E8-B00A-39A0EE8BDE9C}">
      <dsp:nvSpPr>
        <dsp:cNvPr id="0" name=""/>
        <dsp:cNvSpPr/>
      </dsp:nvSpPr>
      <dsp:spPr>
        <a:xfrm>
          <a:off x="1152127" y="1239"/>
          <a:ext cx="1692170" cy="8460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kern="1200" dirty="0" smtClean="0"/>
            <a:t>ข้อดี</a:t>
          </a:r>
          <a:endParaRPr lang="th-TH" sz="4200" kern="1200" dirty="0"/>
        </a:p>
      </dsp:txBody>
      <dsp:txXfrm>
        <a:off x="1152127" y="1239"/>
        <a:ext cx="1692170" cy="846085"/>
      </dsp:txXfrm>
    </dsp:sp>
    <dsp:sp modelId="{9DA3C011-0F5F-452D-A1E0-93F0215177D1}">
      <dsp:nvSpPr>
        <dsp:cNvPr id="0" name=""/>
        <dsp:cNvSpPr/>
      </dsp:nvSpPr>
      <dsp:spPr>
        <a:xfrm>
          <a:off x="1321344" y="847324"/>
          <a:ext cx="169217" cy="63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563"/>
              </a:lnTo>
              <a:lnTo>
                <a:pt x="169217" y="63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52831-3CDE-471E-9351-5E4015C73707}">
      <dsp:nvSpPr>
        <dsp:cNvPr id="0" name=""/>
        <dsp:cNvSpPr/>
      </dsp:nvSpPr>
      <dsp:spPr>
        <a:xfrm>
          <a:off x="1490561" y="1058845"/>
          <a:ext cx="1717376" cy="846085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/>
            <a:t>ศึกษาประเด็นรายละเอียด</a:t>
          </a:r>
          <a:r>
            <a:rPr lang="th-TH" sz="1600" kern="1200" dirty="0" smtClean="0"/>
            <a:t>ของ</a:t>
          </a:r>
          <a:r>
            <a:rPr lang="th-TH" sz="1600" kern="1200" dirty="0" smtClean="0"/>
            <a:t>ปัญหาใกล้เคียงกับความเป็นจริง</a:t>
          </a:r>
          <a:endParaRPr lang="th-TH" sz="1600" kern="1200" dirty="0"/>
        </a:p>
      </dsp:txBody>
      <dsp:txXfrm>
        <a:off x="1490561" y="1058845"/>
        <a:ext cx="1717376" cy="846085"/>
      </dsp:txXfrm>
    </dsp:sp>
    <dsp:sp modelId="{6B89B905-D166-4964-ABE4-03256B56B91D}">
      <dsp:nvSpPr>
        <dsp:cNvPr id="0" name=""/>
        <dsp:cNvSpPr/>
      </dsp:nvSpPr>
      <dsp:spPr>
        <a:xfrm>
          <a:off x="1321344" y="847324"/>
          <a:ext cx="169217" cy="1692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170"/>
              </a:lnTo>
              <a:lnTo>
                <a:pt x="169217" y="1692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722A2-0E78-4152-AF9B-B5873C94B67E}">
      <dsp:nvSpPr>
        <dsp:cNvPr id="0" name=""/>
        <dsp:cNvSpPr/>
      </dsp:nvSpPr>
      <dsp:spPr>
        <a:xfrm>
          <a:off x="1490561" y="2116452"/>
          <a:ext cx="1704773" cy="846085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1"/>
              </a:solidFill>
            </a:rPr>
            <a:t>ปัญหาเดียวมีทางแก้หลากหลาย</a:t>
          </a:r>
          <a:endParaRPr lang="th-TH" sz="2400" kern="1200" dirty="0">
            <a:solidFill>
              <a:schemeClr val="bg1"/>
            </a:solidFill>
          </a:endParaRPr>
        </a:p>
      </dsp:txBody>
      <dsp:txXfrm>
        <a:off x="1490561" y="2116452"/>
        <a:ext cx="1704773" cy="846085"/>
      </dsp:txXfrm>
    </dsp:sp>
    <dsp:sp modelId="{4C21295E-BEF6-4233-A3E2-F71BD94638DF}">
      <dsp:nvSpPr>
        <dsp:cNvPr id="0" name=""/>
        <dsp:cNvSpPr/>
      </dsp:nvSpPr>
      <dsp:spPr>
        <a:xfrm>
          <a:off x="1321344" y="847324"/>
          <a:ext cx="169217" cy="2840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049"/>
              </a:lnTo>
              <a:lnTo>
                <a:pt x="169217" y="2840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7AD48-C6A7-4E6E-A3A1-D51FBB1D34B7}">
      <dsp:nvSpPr>
        <dsp:cNvPr id="0" name=""/>
        <dsp:cNvSpPr/>
      </dsp:nvSpPr>
      <dsp:spPr>
        <a:xfrm>
          <a:off x="1490561" y="3174058"/>
          <a:ext cx="1560749" cy="1026631"/>
        </a:xfrm>
        <a:prstGeom prst="roundRect">
          <a:avLst>
            <a:gd name="adj" fmla="val 10000"/>
          </a:avLst>
        </a:prstGeom>
        <a:solidFill>
          <a:schemeClr val="bg2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1"/>
              </a:solidFill>
            </a:rPr>
            <a:t>พัฒนาทักษาะการคิดวิเคราะห์</a:t>
          </a:r>
          <a:endParaRPr lang="th-TH" sz="2400" kern="1200" dirty="0">
            <a:solidFill>
              <a:schemeClr val="bg1"/>
            </a:solidFill>
          </a:endParaRPr>
        </a:p>
      </dsp:txBody>
      <dsp:txXfrm>
        <a:off x="1490561" y="3174058"/>
        <a:ext cx="1560749" cy="1026631"/>
      </dsp:txXfrm>
    </dsp:sp>
    <dsp:sp modelId="{E34D5704-D003-4608-B7F2-48BA67C5DBB4}">
      <dsp:nvSpPr>
        <dsp:cNvPr id="0" name=""/>
        <dsp:cNvSpPr/>
      </dsp:nvSpPr>
      <dsp:spPr>
        <a:xfrm>
          <a:off x="1321344" y="847324"/>
          <a:ext cx="169217" cy="4130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0469"/>
              </a:lnTo>
              <a:lnTo>
                <a:pt x="169217" y="41304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75337-DFB6-43B8-9623-994104C46881}">
      <dsp:nvSpPr>
        <dsp:cNvPr id="0" name=""/>
        <dsp:cNvSpPr/>
      </dsp:nvSpPr>
      <dsp:spPr>
        <a:xfrm>
          <a:off x="1490561" y="4412211"/>
          <a:ext cx="1704773" cy="1131165"/>
        </a:xfrm>
        <a:prstGeom prst="roundRect">
          <a:avLst>
            <a:gd name="adj" fmla="val 10000"/>
          </a:avLst>
        </a:prstGeom>
        <a:solidFill>
          <a:schemeClr val="bg2">
            <a:lumMod val="2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1"/>
              </a:solidFill>
            </a:rPr>
            <a:t>พัฒนาทักษะแนวทางการแก้ปัญหา</a:t>
          </a:r>
          <a:endParaRPr lang="th-TH" sz="2400" kern="1200" dirty="0">
            <a:solidFill>
              <a:schemeClr val="bg1"/>
            </a:solidFill>
          </a:endParaRPr>
        </a:p>
      </dsp:txBody>
      <dsp:txXfrm>
        <a:off x="1490561" y="4412211"/>
        <a:ext cx="1704773" cy="1131165"/>
      </dsp:txXfrm>
    </dsp:sp>
    <dsp:sp modelId="{8C490FA0-BF32-4274-ADC6-AF083AD6AB87}">
      <dsp:nvSpPr>
        <dsp:cNvPr id="0" name=""/>
        <dsp:cNvSpPr/>
      </dsp:nvSpPr>
      <dsp:spPr>
        <a:xfrm>
          <a:off x="3292547" y="1239"/>
          <a:ext cx="1692170" cy="84608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200" kern="1200" dirty="0" smtClean="0"/>
            <a:t>ข้อเสีย</a:t>
          </a:r>
          <a:endParaRPr lang="th-TH" sz="4200" kern="1200" dirty="0"/>
        </a:p>
      </dsp:txBody>
      <dsp:txXfrm>
        <a:off x="3292547" y="1239"/>
        <a:ext cx="1692170" cy="846085"/>
      </dsp:txXfrm>
    </dsp:sp>
    <dsp:sp modelId="{EA616AF4-7FFF-4BFF-AA0F-5094E4A511AC}">
      <dsp:nvSpPr>
        <dsp:cNvPr id="0" name=""/>
        <dsp:cNvSpPr/>
      </dsp:nvSpPr>
      <dsp:spPr>
        <a:xfrm>
          <a:off x="3461764" y="847324"/>
          <a:ext cx="169217" cy="634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563"/>
              </a:lnTo>
              <a:lnTo>
                <a:pt x="169217" y="634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3EA7B-261D-4CCC-A95D-64E1B36E2E60}">
      <dsp:nvSpPr>
        <dsp:cNvPr id="0" name=""/>
        <dsp:cNvSpPr/>
      </dsp:nvSpPr>
      <dsp:spPr>
        <a:xfrm>
          <a:off x="3630981" y="1058845"/>
          <a:ext cx="2921742" cy="846085"/>
        </a:xfrm>
        <a:prstGeom prst="roundRect">
          <a:avLst>
            <a:gd name="adj" fmla="val 10000"/>
          </a:avLst>
        </a:prstGeom>
        <a:solidFill>
          <a:srgbClr val="FF6600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/>
              </a:solidFill>
            </a:rPr>
            <a:t>ไม่น่าจะเกิดขึ้น ไม่เกี่ยวข้อง</a:t>
          </a:r>
          <a:endParaRPr lang="th-TH" sz="2800" kern="1200" dirty="0">
            <a:solidFill>
              <a:schemeClr val="bg1"/>
            </a:solidFill>
          </a:endParaRPr>
        </a:p>
      </dsp:txBody>
      <dsp:txXfrm>
        <a:off x="3630981" y="1058845"/>
        <a:ext cx="2921742" cy="846085"/>
      </dsp:txXfrm>
    </dsp:sp>
    <dsp:sp modelId="{E47DF43A-44EC-4773-9294-2A28AFC527AD}">
      <dsp:nvSpPr>
        <dsp:cNvPr id="0" name=""/>
        <dsp:cNvSpPr/>
      </dsp:nvSpPr>
      <dsp:spPr>
        <a:xfrm>
          <a:off x="3461764" y="847324"/>
          <a:ext cx="169217" cy="1829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629"/>
              </a:lnTo>
              <a:lnTo>
                <a:pt x="169217" y="1829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6B2A6-D614-48ED-BC4E-72DE5FFFDEE1}">
      <dsp:nvSpPr>
        <dsp:cNvPr id="0" name=""/>
        <dsp:cNvSpPr/>
      </dsp:nvSpPr>
      <dsp:spPr>
        <a:xfrm>
          <a:off x="3630981" y="2116452"/>
          <a:ext cx="3209776" cy="1121003"/>
        </a:xfrm>
        <a:prstGeom prst="roundRect">
          <a:avLst>
            <a:gd name="adj" fmla="val 10000"/>
          </a:avLst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/>
              </a:solidFill>
            </a:rPr>
            <a:t>ต้องใช้เวลาในการจัดทำ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/>
              </a:solidFill>
            </a:rPr>
            <a:t> และวิเคราะห์</a:t>
          </a:r>
          <a:endParaRPr lang="th-TH" sz="2800" kern="1200" dirty="0">
            <a:solidFill>
              <a:schemeClr val="bg1"/>
            </a:solidFill>
          </a:endParaRPr>
        </a:p>
      </dsp:txBody>
      <dsp:txXfrm>
        <a:off x="3630981" y="2116452"/>
        <a:ext cx="3209776" cy="1121003"/>
      </dsp:txXfrm>
    </dsp:sp>
    <dsp:sp modelId="{BE431839-EEBF-47BB-A95A-12FE53E7C50A}">
      <dsp:nvSpPr>
        <dsp:cNvPr id="0" name=""/>
        <dsp:cNvSpPr/>
      </dsp:nvSpPr>
      <dsp:spPr>
        <a:xfrm>
          <a:off x="3461764" y="847324"/>
          <a:ext cx="169217" cy="3024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4695"/>
              </a:lnTo>
              <a:lnTo>
                <a:pt x="169217" y="3024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1916-32A3-4762-9A0B-274334379C7B}">
      <dsp:nvSpPr>
        <dsp:cNvPr id="0" name=""/>
        <dsp:cNvSpPr/>
      </dsp:nvSpPr>
      <dsp:spPr>
        <a:xfrm>
          <a:off x="3630981" y="3448977"/>
          <a:ext cx="3497811" cy="846085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bg1"/>
              </a:solidFill>
            </a:rPr>
            <a:t>ต้องมีองค์ความรู้กรณีที่เกิดขึ้น</a:t>
          </a:r>
          <a:endParaRPr lang="th-TH" sz="2800" kern="1200" dirty="0">
            <a:solidFill>
              <a:schemeClr val="bg1"/>
            </a:solidFill>
          </a:endParaRPr>
        </a:p>
      </dsp:txBody>
      <dsp:txXfrm>
        <a:off x="3630981" y="3448977"/>
        <a:ext cx="3497811" cy="8460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1D4DFF-6A61-4A69-86F7-1B257ACE5E25}">
      <dsp:nvSpPr>
        <dsp:cNvPr id="0" name=""/>
        <dsp:cNvSpPr/>
      </dsp:nvSpPr>
      <dsp:spPr>
        <a:xfrm>
          <a:off x="0" y="0"/>
          <a:ext cx="7848872" cy="89282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kern="1200" dirty="0" smtClean="0">
              <a:solidFill>
                <a:schemeClr val="bg1"/>
              </a:solidFill>
            </a:rPr>
            <a:t>ค้นหาปัญหาที่สำคัญ เรียงลำดับ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1"/>
              </a:solidFill>
            </a:rPr>
            <a:t> เลือกปัญหาที่เร่งด่วนหรือมีผลกระทบ</a:t>
          </a:r>
          <a:endParaRPr lang="th-TH" sz="2400" kern="1200" dirty="0">
            <a:solidFill>
              <a:schemeClr val="bg1"/>
            </a:solidFill>
          </a:endParaRPr>
        </a:p>
      </dsp:txBody>
      <dsp:txXfrm>
        <a:off x="1659056" y="0"/>
        <a:ext cx="6189815" cy="892821"/>
      </dsp:txXfrm>
    </dsp:sp>
    <dsp:sp modelId="{D42B3DFA-B3F1-49F4-B2BE-7712330ADF65}">
      <dsp:nvSpPr>
        <dsp:cNvPr id="0" name=""/>
        <dsp:cNvSpPr/>
      </dsp:nvSpPr>
      <dsp:spPr>
        <a:xfrm>
          <a:off x="89282" y="89282"/>
          <a:ext cx="1569774" cy="714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3E6FBF-D41F-401A-8197-3A22BD147077}">
      <dsp:nvSpPr>
        <dsp:cNvPr id="0" name=""/>
        <dsp:cNvSpPr/>
      </dsp:nvSpPr>
      <dsp:spPr>
        <a:xfrm>
          <a:off x="0" y="982104"/>
          <a:ext cx="7848872" cy="89282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1"/>
              </a:solidFill>
            </a:rPr>
            <a:t>กำหนดวัตถุประสงค์ เป้าหมาย</a:t>
          </a:r>
          <a:endParaRPr lang="th-TH" sz="2400" kern="1200" dirty="0">
            <a:solidFill>
              <a:schemeClr val="bg1"/>
            </a:solidFill>
          </a:endParaRPr>
        </a:p>
      </dsp:txBody>
      <dsp:txXfrm>
        <a:off x="1659056" y="982104"/>
        <a:ext cx="6189815" cy="892821"/>
      </dsp:txXfrm>
    </dsp:sp>
    <dsp:sp modelId="{05260A5E-5524-4849-AB2A-9EC69864134E}">
      <dsp:nvSpPr>
        <dsp:cNvPr id="0" name=""/>
        <dsp:cNvSpPr/>
      </dsp:nvSpPr>
      <dsp:spPr>
        <a:xfrm>
          <a:off x="89282" y="1071386"/>
          <a:ext cx="1569774" cy="714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F7E53B-009A-4868-9A94-C377F2E4CCE8}">
      <dsp:nvSpPr>
        <dsp:cNvPr id="0" name=""/>
        <dsp:cNvSpPr/>
      </dsp:nvSpPr>
      <dsp:spPr>
        <a:xfrm>
          <a:off x="0" y="1964208"/>
          <a:ext cx="7848872" cy="89282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solidFill>
                <a:schemeClr val="bg1"/>
              </a:solidFill>
            </a:rPr>
            <a:t>เตรียมการวิเคราะห์ กำหนดแนวทาง ขอบเขต ข้อจำกัด และทรัพยากร</a:t>
          </a:r>
          <a:endParaRPr lang="th-TH" sz="2400" kern="1200" dirty="0">
            <a:solidFill>
              <a:schemeClr val="bg1"/>
            </a:solidFill>
          </a:endParaRPr>
        </a:p>
      </dsp:txBody>
      <dsp:txXfrm>
        <a:off x="1659056" y="1964208"/>
        <a:ext cx="6189815" cy="892821"/>
      </dsp:txXfrm>
    </dsp:sp>
    <dsp:sp modelId="{1DE6C557-5F86-480F-A194-1BFC002715E4}">
      <dsp:nvSpPr>
        <dsp:cNvPr id="0" name=""/>
        <dsp:cNvSpPr/>
      </dsp:nvSpPr>
      <dsp:spPr>
        <a:xfrm>
          <a:off x="89282" y="2053490"/>
          <a:ext cx="1569774" cy="714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47A48C-ECE3-41FE-AA1E-97B31BFEB748}">
      <dsp:nvSpPr>
        <dsp:cNvPr id="0" name=""/>
        <dsp:cNvSpPr/>
      </dsp:nvSpPr>
      <dsp:spPr>
        <a:xfrm>
          <a:off x="0" y="2946312"/>
          <a:ext cx="7848872" cy="89282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รวบรวมข้อมูล</a:t>
          </a:r>
          <a:r>
            <a:rPr lang="th-TH" sz="2400" kern="1200" baseline="0" dirty="0" smtClean="0"/>
            <a:t> การตีความหมายของข้อมูล สาเหตุของปัญหา</a:t>
          </a:r>
          <a:r>
            <a:rPr lang="th-TH" sz="2400" kern="1200" dirty="0" smtClean="0"/>
            <a:t>เตรียมการวิเคราะห์ กำหนดแนวทาง ขอบเขต ข้อจำกัด และทรัพยากร</a:t>
          </a:r>
          <a:r>
            <a:rPr lang="th-TH" sz="2400" kern="1200" baseline="0" dirty="0" smtClean="0"/>
            <a:t> ส่งผลกระทบ</a:t>
          </a:r>
          <a:endParaRPr lang="th-TH" sz="2400" kern="1200" dirty="0"/>
        </a:p>
      </dsp:txBody>
      <dsp:txXfrm>
        <a:off x="1659056" y="2946312"/>
        <a:ext cx="6189815" cy="892821"/>
      </dsp:txXfrm>
    </dsp:sp>
    <dsp:sp modelId="{3A93236B-A7C3-4AD8-8019-A34D4BEFCAEA}">
      <dsp:nvSpPr>
        <dsp:cNvPr id="0" name=""/>
        <dsp:cNvSpPr/>
      </dsp:nvSpPr>
      <dsp:spPr>
        <a:xfrm>
          <a:off x="89282" y="3035594"/>
          <a:ext cx="1569774" cy="714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AF9D7E-7C98-4E46-A40C-2D9CA55A3782}">
      <dsp:nvSpPr>
        <dsp:cNvPr id="0" name=""/>
        <dsp:cNvSpPr/>
      </dsp:nvSpPr>
      <dsp:spPr>
        <a:xfrm>
          <a:off x="0" y="3928416"/>
          <a:ext cx="7848872" cy="89282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แนวทางการแก้ไขและการตัดสินใจ</a:t>
          </a:r>
          <a:endParaRPr lang="th-TH" sz="2400" kern="1200" dirty="0"/>
        </a:p>
      </dsp:txBody>
      <dsp:txXfrm>
        <a:off x="1659056" y="3928416"/>
        <a:ext cx="6189815" cy="892821"/>
      </dsp:txXfrm>
    </dsp:sp>
    <dsp:sp modelId="{BAF274E2-4BFC-4464-A610-EE1C526203B8}">
      <dsp:nvSpPr>
        <dsp:cNvPr id="0" name=""/>
        <dsp:cNvSpPr/>
      </dsp:nvSpPr>
      <dsp:spPr>
        <a:xfrm>
          <a:off x="89282" y="4017698"/>
          <a:ext cx="1569774" cy="7142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5B795-E5F6-4425-A7D0-5FA89CDDF9D7}">
      <dsp:nvSpPr>
        <dsp:cNvPr id="0" name=""/>
        <dsp:cNvSpPr/>
      </dsp:nvSpPr>
      <dsp:spPr>
        <a:xfrm>
          <a:off x="3574838" y="-115938"/>
          <a:ext cx="1275258" cy="10621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cs typeface="+mn-cs"/>
            </a:rPr>
            <a:t>ตัดสินใจเลือกวิธีเหมาะสม</a:t>
          </a:r>
          <a:endParaRPr lang="th-TH" sz="2000" kern="1200" dirty="0">
            <a:cs typeface="+mn-cs"/>
          </a:endParaRPr>
        </a:p>
      </dsp:txBody>
      <dsp:txXfrm>
        <a:off x="3574838" y="-115938"/>
        <a:ext cx="1275258" cy="1062101"/>
      </dsp:txXfrm>
    </dsp:sp>
    <dsp:sp modelId="{EED35621-02D4-4B5A-ABCE-8128F444A567}">
      <dsp:nvSpPr>
        <dsp:cNvPr id="0" name=""/>
        <dsp:cNvSpPr/>
      </dsp:nvSpPr>
      <dsp:spPr>
        <a:xfrm>
          <a:off x="-498615" y="-921603"/>
          <a:ext cx="4732710" cy="4732710"/>
        </a:xfrm>
        <a:custGeom>
          <a:avLst/>
          <a:gdLst/>
          <a:ahLst/>
          <a:cxnLst/>
          <a:rect l="0" t="0" r="0" b="0"/>
          <a:pathLst>
            <a:path>
              <a:moveTo>
                <a:pt x="4682229" y="1880182"/>
              </a:moveTo>
              <a:arcTo wR="2366355" hR="2366355" stAng="20888641" swAng="183000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678D2-BB54-4434-8E33-443DC90FD356}">
      <dsp:nvSpPr>
        <dsp:cNvPr id="0" name=""/>
        <dsp:cNvSpPr/>
      </dsp:nvSpPr>
      <dsp:spPr>
        <a:xfrm>
          <a:off x="3436701" y="2213263"/>
          <a:ext cx="1275258" cy="1062101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cs typeface="+mn-cs"/>
            </a:rPr>
            <a:t>หลักการปฏิบัติ</a:t>
          </a:r>
          <a:endParaRPr lang="th-TH" sz="2800" b="1" kern="1200" dirty="0">
            <a:cs typeface="+mn-cs"/>
          </a:endParaRPr>
        </a:p>
      </dsp:txBody>
      <dsp:txXfrm>
        <a:off x="3436701" y="2213263"/>
        <a:ext cx="1275258" cy="1062101"/>
      </dsp:txXfrm>
    </dsp:sp>
    <dsp:sp modelId="{61F404C5-D2C3-4E72-AD99-0795F6D4855C}">
      <dsp:nvSpPr>
        <dsp:cNvPr id="0" name=""/>
        <dsp:cNvSpPr/>
      </dsp:nvSpPr>
      <dsp:spPr>
        <a:xfrm>
          <a:off x="3714707" y="1983909"/>
          <a:ext cx="4732710" cy="4732710"/>
        </a:xfrm>
        <a:custGeom>
          <a:avLst/>
          <a:gdLst/>
          <a:ahLst/>
          <a:cxnLst/>
          <a:rect l="0" t="0" r="0" b="0"/>
          <a:pathLst>
            <a:path>
              <a:moveTo>
                <a:pt x="1002900" y="432284"/>
              </a:moveTo>
              <a:arcTo wR="2366355" hR="2366355" stAng="14089047" swAng="988437"/>
            </a:path>
          </a:pathLst>
        </a:custGeom>
        <a:noFill/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F421C-9009-4117-B681-A39776F2B399}">
      <dsp:nvSpPr>
        <dsp:cNvPr id="0" name=""/>
        <dsp:cNvSpPr/>
      </dsp:nvSpPr>
      <dsp:spPr>
        <a:xfrm>
          <a:off x="5328597" y="1251557"/>
          <a:ext cx="1275258" cy="106210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cs typeface="+mn-cs"/>
            </a:rPr>
            <a:t>อ่านมากกว่า </a:t>
          </a:r>
          <a:endParaRPr lang="en-US" sz="2000" kern="1200" dirty="0" smtClean="0"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cs typeface="+mn-cs"/>
            </a:rPr>
            <a:t>1 </a:t>
          </a:r>
          <a:r>
            <a:rPr lang="th-TH" sz="2000" kern="1200" dirty="0" smtClean="0">
              <a:cs typeface="+mn-cs"/>
            </a:rPr>
            <a:t>ครั้ง</a:t>
          </a:r>
          <a:endParaRPr lang="th-TH" sz="2000" kern="1200" dirty="0">
            <a:cs typeface="+mn-cs"/>
          </a:endParaRPr>
        </a:p>
      </dsp:txBody>
      <dsp:txXfrm>
        <a:off x="5328597" y="1251557"/>
        <a:ext cx="1275258" cy="1062101"/>
      </dsp:txXfrm>
    </dsp:sp>
    <dsp:sp modelId="{D41F99B3-D9DC-4356-8641-B081B3AFEA34}">
      <dsp:nvSpPr>
        <dsp:cNvPr id="0" name=""/>
        <dsp:cNvSpPr/>
      </dsp:nvSpPr>
      <dsp:spPr>
        <a:xfrm>
          <a:off x="1648504" y="911726"/>
          <a:ext cx="4732710" cy="4732710"/>
        </a:xfrm>
        <a:custGeom>
          <a:avLst/>
          <a:gdLst/>
          <a:ahLst/>
          <a:cxnLst/>
          <a:rect l="0" t="0" r="0" b="0"/>
          <a:pathLst>
            <a:path>
              <a:moveTo>
                <a:pt x="4533214" y="1415376"/>
              </a:moveTo>
              <a:arcTo wR="2366355" hR="2366355" stAng="20178274" swAng="2129219"/>
            </a:path>
          </a:pathLst>
        </a:custGeom>
        <a:noFill/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28405-452B-4834-87AF-5F93896A02F0}">
      <dsp:nvSpPr>
        <dsp:cNvPr id="0" name=""/>
        <dsp:cNvSpPr/>
      </dsp:nvSpPr>
      <dsp:spPr>
        <a:xfrm>
          <a:off x="5346307" y="3776033"/>
          <a:ext cx="1275258" cy="106210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cs typeface="+mn-cs"/>
            </a:rPr>
            <a:t>จับ </a:t>
          </a:r>
          <a:r>
            <a:rPr lang="en-US" sz="2000" kern="1200" dirty="0" smtClean="0">
              <a:cs typeface="+mn-cs"/>
            </a:rPr>
            <a:t>Main Ideas</a:t>
          </a:r>
          <a:endParaRPr lang="th-TH" sz="2000" kern="1200" dirty="0">
            <a:cs typeface="+mn-cs"/>
          </a:endParaRPr>
        </a:p>
      </dsp:txBody>
      <dsp:txXfrm>
        <a:off x="5346307" y="3776033"/>
        <a:ext cx="1275258" cy="1062101"/>
      </dsp:txXfrm>
    </dsp:sp>
    <dsp:sp modelId="{FFD862FC-25D6-435A-882A-EB2CE0974006}">
      <dsp:nvSpPr>
        <dsp:cNvPr id="0" name=""/>
        <dsp:cNvSpPr/>
      </dsp:nvSpPr>
      <dsp:spPr>
        <a:xfrm>
          <a:off x="2461859" y="150678"/>
          <a:ext cx="4732710" cy="4732710"/>
        </a:xfrm>
        <a:custGeom>
          <a:avLst/>
          <a:gdLst/>
          <a:ahLst/>
          <a:cxnLst/>
          <a:rect l="0" t="0" r="0" b="0"/>
          <a:pathLst>
            <a:path>
              <a:moveTo>
                <a:pt x="2874759" y="4677451"/>
              </a:moveTo>
              <a:arcTo wR="2366355" hR="2366355" stAng="4655607" swAng="1423789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39FB8-9196-49CC-8D18-085EE75E14C4}">
      <dsp:nvSpPr>
        <dsp:cNvPr id="0" name=""/>
        <dsp:cNvSpPr/>
      </dsp:nvSpPr>
      <dsp:spPr>
        <a:xfrm>
          <a:off x="3078608" y="4248470"/>
          <a:ext cx="1275258" cy="106210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cs typeface="+mn-cs"/>
            </a:rPr>
            <a:t>จับประเด็นปัญหาอาจมีมากกว่าหนึ่ง</a:t>
          </a:r>
          <a:endParaRPr lang="th-TH" sz="2000" kern="1200" dirty="0">
            <a:cs typeface="+mn-cs"/>
          </a:endParaRPr>
        </a:p>
      </dsp:txBody>
      <dsp:txXfrm>
        <a:off x="3078608" y="4248470"/>
        <a:ext cx="1275258" cy="1062101"/>
      </dsp:txXfrm>
    </dsp:sp>
    <dsp:sp modelId="{4B84124F-5888-450D-888D-AA572C21D6A0}">
      <dsp:nvSpPr>
        <dsp:cNvPr id="0" name=""/>
        <dsp:cNvSpPr/>
      </dsp:nvSpPr>
      <dsp:spPr>
        <a:xfrm>
          <a:off x="1498864" y="-98297"/>
          <a:ext cx="4732710" cy="4732710"/>
        </a:xfrm>
        <a:custGeom>
          <a:avLst/>
          <a:gdLst/>
          <a:ahLst/>
          <a:cxnLst/>
          <a:rect l="0" t="0" r="0" b="0"/>
          <a:pathLst>
            <a:path>
              <a:moveTo>
                <a:pt x="1568582" y="4594178"/>
              </a:moveTo>
              <a:arcTo wR="2366355" hR="2366355" stAng="6582132" swAng="1704780"/>
            </a:path>
          </a:pathLst>
        </a:custGeom>
        <a:noFill/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8E4DF-308F-480C-A721-7190B49A5852}">
      <dsp:nvSpPr>
        <dsp:cNvPr id="0" name=""/>
        <dsp:cNvSpPr/>
      </dsp:nvSpPr>
      <dsp:spPr>
        <a:xfrm>
          <a:off x="1267812" y="2776980"/>
          <a:ext cx="1275258" cy="1062101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cs typeface="+mn-cs"/>
            </a:rPr>
            <a:t>เรียงลำดับความสำคัญและปัญหา</a:t>
          </a:r>
          <a:endParaRPr lang="th-TH" sz="2000" kern="1200" dirty="0">
            <a:cs typeface="+mn-cs"/>
          </a:endParaRPr>
        </a:p>
      </dsp:txBody>
      <dsp:txXfrm>
        <a:off x="1267812" y="2776980"/>
        <a:ext cx="1275258" cy="1062101"/>
      </dsp:txXfrm>
    </dsp:sp>
    <dsp:sp modelId="{6AA4FD2A-37AB-4948-A784-6DC94AD4454C}">
      <dsp:nvSpPr>
        <dsp:cNvPr id="0" name=""/>
        <dsp:cNvSpPr/>
      </dsp:nvSpPr>
      <dsp:spPr>
        <a:xfrm>
          <a:off x="1846112" y="415112"/>
          <a:ext cx="4732710" cy="4732710"/>
        </a:xfrm>
        <a:custGeom>
          <a:avLst/>
          <a:gdLst/>
          <a:ahLst/>
          <a:cxnLst/>
          <a:rect l="0" t="0" r="0" b="0"/>
          <a:pathLst>
            <a:path>
              <a:moveTo>
                <a:pt x="41" y="2352266"/>
              </a:moveTo>
              <a:arcTo wR="2366355" hR="2366355" stAng="10820468" swAng="1376796"/>
            </a:path>
          </a:pathLst>
        </a:custGeom>
        <a:noFill/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EDCC3-1A73-4979-88D5-51CBA7C488E4}">
      <dsp:nvSpPr>
        <dsp:cNvPr id="0" name=""/>
        <dsp:cNvSpPr/>
      </dsp:nvSpPr>
      <dsp:spPr>
        <a:xfrm>
          <a:off x="1724747" y="775018"/>
          <a:ext cx="1275258" cy="106210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cs typeface="+mn-cs"/>
            </a:rPr>
            <a:t>วางแผนการแก้ไขโดยใช้ทฤษฎี/แนวคิด</a:t>
          </a:r>
          <a:endParaRPr lang="th-TH" sz="2000" kern="1200" dirty="0">
            <a:cs typeface="+mn-cs"/>
          </a:endParaRPr>
        </a:p>
      </dsp:txBody>
      <dsp:txXfrm>
        <a:off x="1724747" y="775018"/>
        <a:ext cx="1275258" cy="1062101"/>
      </dsp:txXfrm>
    </dsp:sp>
    <dsp:sp modelId="{08CC0306-EC14-435A-B141-BCDADF03CE23}">
      <dsp:nvSpPr>
        <dsp:cNvPr id="0" name=""/>
        <dsp:cNvSpPr/>
      </dsp:nvSpPr>
      <dsp:spPr>
        <a:xfrm>
          <a:off x="1846112" y="415112"/>
          <a:ext cx="4732710" cy="4732710"/>
        </a:xfrm>
        <a:custGeom>
          <a:avLst/>
          <a:gdLst/>
          <a:ahLst/>
          <a:cxnLst/>
          <a:rect l="0" t="0" r="0" b="0"/>
          <a:pathLst>
            <a:path>
              <a:moveTo>
                <a:pt x="1117566" y="356339"/>
              </a:moveTo>
              <a:arcTo wR="2366355" hR="2366355" stAng="14288881" swAng="963408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7BAC2D-55A1-4BF9-ABB7-C33562FEFC11}">
      <dsp:nvSpPr>
        <dsp:cNvPr id="0" name=""/>
        <dsp:cNvSpPr/>
      </dsp:nvSpPr>
      <dsp:spPr>
        <a:xfrm rot="10800000">
          <a:off x="-1" y="1227"/>
          <a:ext cx="6096002" cy="87150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1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            ระบุรายละเอียด </a:t>
          </a:r>
          <a:r>
            <a:rPr lang="en-US" sz="2700" kern="1200" dirty="0" smtClean="0"/>
            <a:t>4 W 1H </a:t>
          </a:r>
          <a:r>
            <a:rPr lang="th-TH" sz="2700" kern="1200" dirty="0" smtClean="0"/>
            <a:t>แต่กระชับ</a:t>
          </a:r>
          <a:endParaRPr lang="th-TH" sz="2700" kern="1200" dirty="0"/>
        </a:p>
      </dsp:txBody>
      <dsp:txXfrm rot="10800000">
        <a:off x="-1" y="1227"/>
        <a:ext cx="6096002" cy="871507"/>
      </dsp:txXfrm>
    </dsp:sp>
    <dsp:sp modelId="{16F7443D-B642-4D90-99DA-8F5CE3CEAFF2}">
      <dsp:nvSpPr>
        <dsp:cNvPr id="0" name=""/>
        <dsp:cNvSpPr/>
      </dsp:nvSpPr>
      <dsp:spPr>
        <a:xfrm>
          <a:off x="0" y="1227"/>
          <a:ext cx="1207055" cy="871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A8AB7F-B44F-432F-911C-0604ADE5AAA0}">
      <dsp:nvSpPr>
        <dsp:cNvPr id="0" name=""/>
        <dsp:cNvSpPr/>
      </dsp:nvSpPr>
      <dsp:spPr>
        <a:xfrm rot="10800000">
          <a:off x="-1" y="1132886"/>
          <a:ext cx="6096002" cy="871507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1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700" kern="1200" dirty="0" smtClean="0"/>
            <a:t>ประเด็นปัญหาหนึ่งเดียวหรือมากกว่า</a:t>
          </a:r>
          <a:endParaRPr lang="th-TH" sz="2700" kern="1200" dirty="0"/>
        </a:p>
      </dsp:txBody>
      <dsp:txXfrm rot="10800000">
        <a:off x="-1" y="1132886"/>
        <a:ext cx="6096002" cy="871507"/>
      </dsp:txXfrm>
    </dsp:sp>
    <dsp:sp modelId="{2029AA0C-960D-41AA-B8B4-AD685590906B}">
      <dsp:nvSpPr>
        <dsp:cNvPr id="0" name=""/>
        <dsp:cNvSpPr/>
      </dsp:nvSpPr>
      <dsp:spPr>
        <a:xfrm>
          <a:off x="0" y="1132886"/>
          <a:ext cx="1351072" cy="871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58F1C5-9BD2-4ED1-9974-5EA8E5375892}">
      <dsp:nvSpPr>
        <dsp:cNvPr id="0" name=""/>
        <dsp:cNvSpPr/>
      </dsp:nvSpPr>
      <dsp:spPr>
        <a:xfrm rot="10800000">
          <a:off x="-1" y="2264546"/>
          <a:ext cx="6096002" cy="871507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1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ผลกระทบที่เกิดขึ้นหนึ่งเดียวหรือมากกว่า</a:t>
          </a:r>
          <a:endParaRPr lang="th-TH" sz="2600" kern="1200" dirty="0"/>
        </a:p>
      </dsp:txBody>
      <dsp:txXfrm rot="10800000">
        <a:off x="-1" y="2264546"/>
        <a:ext cx="6096002" cy="871507"/>
      </dsp:txXfrm>
    </dsp:sp>
    <dsp:sp modelId="{A5779359-7DE4-48F3-9598-88A39539DAB2}">
      <dsp:nvSpPr>
        <dsp:cNvPr id="0" name=""/>
        <dsp:cNvSpPr/>
      </dsp:nvSpPr>
      <dsp:spPr>
        <a:xfrm>
          <a:off x="0" y="2264546"/>
          <a:ext cx="1351072" cy="8715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2D0429-5ECA-47AB-A198-43475E8E0C13}">
      <dsp:nvSpPr>
        <dsp:cNvPr id="0" name=""/>
        <dsp:cNvSpPr/>
      </dsp:nvSpPr>
      <dsp:spPr>
        <a:xfrm rot="10800000">
          <a:off x="-1" y="3396205"/>
          <a:ext cx="6096002" cy="871507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11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Main Ideas </a:t>
          </a:r>
          <a:r>
            <a:rPr lang="th-TH" sz="2600" kern="1200" dirty="0" smtClean="0"/>
            <a:t>ต้น กลาง ท้าย</a:t>
          </a:r>
          <a:endParaRPr lang="th-TH" sz="2600" kern="1200" dirty="0"/>
        </a:p>
      </dsp:txBody>
      <dsp:txXfrm rot="10800000">
        <a:off x="-1" y="3396205"/>
        <a:ext cx="6096002" cy="871507"/>
      </dsp:txXfrm>
    </dsp:sp>
    <dsp:sp modelId="{559F5CA5-62CA-43A3-A662-A37120A88688}">
      <dsp:nvSpPr>
        <dsp:cNvPr id="0" name=""/>
        <dsp:cNvSpPr/>
      </dsp:nvSpPr>
      <dsp:spPr>
        <a:xfrm>
          <a:off x="0" y="3396205"/>
          <a:ext cx="1479889" cy="8715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D01A81-F0E2-4511-96E8-5F2AD34B20E1}">
      <dsp:nvSpPr>
        <dsp:cNvPr id="0" name=""/>
        <dsp:cNvSpPr/>
      </dsp:nvSpPr>
      <dsp:spPr>
        <a:xfrm rot="10800000">
          <a:off x="-1" y="4527864"/>
          <a:ext cx="6096002" cy="871507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11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         ข้อห้าม ควรระวัง ข้อจำกัดในการเขียนและปรับใช้</a:t>
          </a:r>
          <a:endParaRPr lang="th-TH" sz="2500" kern="1200" dirty="0"/>
        </a:p>
      </dsp:txBody>
      <dsp:txXfrm rot="10800000">
        <a:off x="-1" y="4527864"/>
        <a:ext cx="6096002" cy="871507"/>
      </dsp:txXfrm>
    </dsp:sp>
    <dsp:sp modelId="{BCB4D510-A021-449B-A01B-792B3EB61999}">
      <dsp:nvSpPr>
        <dsp:cNvPr id="0" name=""/>
        <dsp:cNvSpPr/>
      </dsp:nvSpPr>
      <dsp:spPr>
        <a:xfrm>
          <a:off x="0" y="4527864"/>
          <a:ext cx="1351072" cy="87150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55ADA-DE93-49DD-9140-DBC28D34C9E3}">
      <dsp:nvSpPr>
        <dsp:cNvPr id="0" name=""/>
        <dsp:cNvSpPr/>
      </dsp:nvSpPr>
      <dsp:spPr>
        <a:xfrm>
          <a:off x="720077" y="-109814"/>
          <a:ext cx="2338459" cy="255808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+mn-cs"/>
            </a:rPr>
            <a:t>4 </a:t>
          </a:r>
          <a:r>
            <a:rPr lang="th-TH" sz="2400" kern="1200" dirty="0" smtClean="0">
              <a:cs typeface="+mn-cs"/>
            </a:rPr>
            <a:t>ระดับความสำคัญของปัญหาที่เกี่ยวข้องกับองค์กร</a:t>
          </a:r>
          <a:endParaRPr lang="th-TH" sz="2400" kern="1200" dirty="0">
            <a:cs typeface="+mn-cs"/>
          </a:endParaRPr>
        </a:p>
      </dsp:txBody>
      <dsp:txXfrm>
        <a:off x="720077" y="-109814"/>
        <a:ext cx="2338459" cy="2558087"/>
      </dsp:txXfrm>
    </dsp:sp>
    <dsp:sp modelId="{5B37F493-78B9-457A-B447-F63F0FAAC2AC}">
      <dsp:nvSpPr>
        <dsp:cNvPr id="0" name=""/>
        <dsp:cNvSpPr/>
      </dsp:nvSpPr>
      <dsp:spPr>
        <a:xfrm rot="5400000">
          <a:off x="5112568" y="-72001"/>
          <a:ext cx="2338459" cy="233845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+mn-cs"/>
            </a:rPr>
            <a:t>1 </a:t>
          </a:r>
          <a:r>
            <a:rPr lang="th-TH" sz="2400" kern="1200" dirty="0" smtClean="0">
              <a:cs typeface="+mn-cs"/>
            </a:rPr>
            <a:t>วิเคราะห์สถานการและบริบท</a:t>
          </a:r>
          <a:endParaRPr lang="th-TH" sz="2400" kern="1200" dirty="0">
            <a:cs typeface="+mn-cs"/>
          </a:endParaRPr>
        </a:p>
      </dsp:txBody>
      <dsp:txXfrm rot="5400000">
        <a:off x="5112568" y="-72001"/>
        <a:ext cx="2338459" cy="2338459"/>
      </dsp:txXfrm>
    </dsp:sp>
    <dsp:sp modelId="{BDF2BBD5-D7C7-4912-9BA8-F9C1690151A9}">
      <dsp:nvSpPr>
        <dsp:cNvPr id="0" name=""/>
        <dsp:cNvSpPr/>
      </dsp:nvSpPr>
      <dsp:spPr>
        <a:xfrm rot="10800000">
          <a:off x="5112568" y="3024327"/>
          <a:ext cx="2338459" cy="233845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+mn-cs"/>
            </a:rPr>
            <a:t>2</a:t>
          </a:r>
          <a:r>
            <a:rPr lang="th-TH" sz="2400" kern="1200" dirty="0" smtClean="0">
              <a:cs typeface="+mn-cs"/>
            </a:rPr>
            <a:t> วิเคราะห์ทรัพยากรของตนเอง</a:t>
          </a:r>
          <a:endParaRPr lang="en-US" sz="2400" kern="1200" dirty="0" smtClean="0"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 dirty="0">
            <a:cs typeface="+mn-cs"/>
          </a:endParaRPr>
        </a:p>
      </dsp:txBody>
      <dsp:txXfrm rot="10800000">
        <a:off x="5112568" y="3024327"/>
        <a:ext cx="2338459" cy="2338459"/>
      </dsp:txXfrm>
    </dsp:sp>
    <dsp:sp modelId="{8BBB5967-7AC2-43F0-A8E0-9442E93D72BA}">
      <dsp:nvSpPr>
        <dsp:cNvPr id="0" name=""/>
        <dsp:cNvSpPr/>
      </dsp:nvSpPr>
      <dsp:spPr>
        <a:xfrm rot="16200000">
          <a:off x="718276" y="3026128"/>
          <a:ext cx="2378073" cy="237447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cs typeface="+mn-cs"/>
            </a:rPr>
            <a:t>3 </a:t>
          </a:r>
          <a:r>
            <a:rPr lang="th-TH" sz="2400" kern="1200" dirty="0" smtClean="0">
              <a:cs typeface="+mn-cs"/>
            </a:rPr>
            <a:t>สถานการณ์ หรือปัญหาที่เกี่ยวข้องกับหน่วยงาน</a:t>
          </a:r>
          <a:endParaRPr lang="th-TH" sz="2400" kern="1200" dirty="0">
            <a:cs typeface="+mn-cs"/>
          </a:endParaRPr>
        </a:p>
      </dsp:txBody>
      <dsp:txXfrm rot="16200000">
        <a:off x="718276" y="3026128"/>
        <a:ext cx="2378073" cy="2374472"/>
      </dsp:txXfrm>
    </dsp:sp>
    <dsp:sp modelId="{B55C05EC-1CDD-4DFD-9422-50E9ED9F4650}">
      <dsp:nvSpPr>
        <dsp:cNvPr id="0" name=""/>
        <dsp:cNvSpPr/>
      </dsp:nvSpPr>
      <dsp:spPr>
        <a:xfrm>
          <a:off x="3816422" y="1440162"/>
          <a:ext cx="807389" cy="702078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DDAA3-0801-413F-BCF8-9730EC0A842F}">
      <dsp:nvSpPr>
        <dsp:cNvPr id="0" name=""/>
        <dsp:cNvSpPr/>
      </dsp:nvSpPr>
      <dsp:spPr>
        <a:xfrm rot="10800000">
          <a:off x="3024340" y="1296142"/>
          <a:ext cx="2088232" cy="2826313"/>
        </a:xfrm>
        <a:prstGeom prst="flowChartPreparation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23375-B7B0-4EC1-9097-842134319525}" type="datetimeFigureOut">
              <a:rPr lang="th-TH" smtClean="0"/>
              <a:pPr/>
              <a:t>10/01/56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5B8D6-68E6-487E-9055-F0F512AD733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704F5-E85D-4968-82C0-169CD13E5416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72EF04-062A-41B3-B07D-FB1EDA51421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F3DE0-3A57-4940-9D8A-197E82F359D0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AFE8-E7E3-45DD-82AF-A8EB203855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9F4DB-4666-446C-B431-41D7059E1E95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2912-04EC-4B62-80D0-2CF96255EB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7CFB-1F96-4E65-B8E8-B180D097E5D4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09EB-AF31-4EF1-B6F6-460A84B125E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9" name="Picture 9" descr="Logo"/>
          <p:cNvPicPr>
            <a:picLocks noChangeAspect="1" noChangeArrowheads="1"/>
          </p:cNvPicPr>
          <p:nvPr/>
        </p:nvPicPr>
        <p:blipFill>
          <a:blip r:embed="rId2" cstate="print"/>
          <a:srcRect l="24377" t="8315" r="25511" b="26141"/>
          <a:stretch>
            <a:fillRect/>
          </a:stretch>
        </p:blipFill>
        <p:spPr bwMode="auto">
          <a:xfrm>
            <a:off x="179388" y="96838"/>
            <a:ext cx="6477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09988" y="6375400"/>
            <a:ext cx="1941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>
                <a:latin typeface="+mn-lt"/>
                <a:cs typeface="+mn-cs"/>
              </a:rPr>
              <a:t>Praneet Srisakda </a:t>
            </a:r>
            <a:endParaRPr lang="th-TH" sz="1800">
              <a:latin typeface="+mn-lt"/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76375" y="549275"/>
            <a:ext cx="619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th-TH">
              <a:latin typeface="+mn-lt"/>
              <a:cs typeface="+mn-cs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20090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Bradley Hand ITC"/>
              </a:rPr>
              <a:t>National Institute for Development of Teacher,Faculty Staff and Educational Personnel(NIDTEP)</a:t>
            </a:r>
            <a:endParaRPr lang="th-TH" sz="3600" b="1" kern="10">
              <a:ln w="317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latin typeface="Bradley Hand IT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E29A-3FC8-4B64-901A-C4DB89556285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5253-85EC-44B4-9600-8D44C1BF515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5F84-1A74-414D-905A-B0FE25E7D8AA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4A6A-B75F-4136-A281-2629EBAAAD5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49EC2-7AC2-4E52-87B6-DF9FD2FC898A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5E14-5F5F-4F27-992F-3A23652F2A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F0511-8FF8-420F-B897-8F8DD12E2DEC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7128-78B9-468F-99BE-E7AF904CFF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7A2D-F42A-412E-8DEA-B8E8E0FC553A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6EA6-49C4-4E80-BB5D-378872624B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24C1C-B375-429B-ADD9-300D8B524408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2B99-7F29-4E22-B6EC-3F437AFE7D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B02F-3539-4631-AA52-D56FF43F3DD7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D30E-3012-43A5-ABAE-1A24AE91E1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15A7-4F6F-47DB-837A-889882E1A060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0A6-0974-4FC5-B3D2-AC55F6FFC0F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E88C17-77A4-4136-A6A8-08885D48867A}" type="datetimeFigureOut">
              <a:rPr lang="th-TH"/>
              <a:pPr>
                <a:defRPr/>
              </a:pPr>
              <a:t>10/01/56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29D121-B6C0-4F19-90BC-76D74F0CA5F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940152" y="4581128"/>
            <a:ext cx="3132137" cy="1951037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th-TH" sz="1600" b="1" dirty="0">
                <a:solidFill>
                  <a:schemeClr val="tx2"/>
                </a:solidFill>
                <a:latin typeface="Garamond" pitchFamily="18" charset="0"/>
              </a:rPr>
              <a:t>ปราณีต ศรีศักดา อดีต ผอ.สคบศ </a:t>
            </a:r>
          </a:p>
          <a:p>
            <a:pPr>
              <a:defRPr/>
            </a:pPr>
            <a:r>
              <a:rPr kumimoji="1" lang="th-TH" sz="1600" b="1" dirty="0">
                <a:solidFill>
                  <a:schemeClr val="tx2"/>
                </a:solidFill>
                <a:latin typeface="Garamond" pitchFamily="18" charset="0"/>
              </a:rPr>
              <a:t>กศ.บ.วิทยาลัยวิชาการศึกษา พิษณุโลก</a:t>
            </a:r>
          </a:p>
          <a:p>
            <a:pPr>
              <a:defRPr/>
            </a:pP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M.Ed.(Adm.) U of Baroda</a:t>
            </a:r>
          </a:p>
          <a:p>
            <a:pPr>
              <a:defRPr/>
            </a:pPr>
            <a:r>
              <a:rPr kumimoji="1" lang="en-US" sz="1200" b="1" dirty="0" err="1">
                <a:solidFill>
                  <a:schemeClr val="tx2"/>
                </a:solidFill>
                <a:latin typeface="Garamond" pitchFamily="18" charset="0"/>
              </a:rPr>
              <a:t>Cert.in</a:t>
            </a: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kumimoji="1" lang="en-US" sz="1200" b="1" dirty="0" err="1">
                <a:solidFill>
                  <a:schemeClr val="tx2"/>
                </a:solidFill>
                <a:latin typeface="Garamond" pitchFamily="18" charset="0"/>
              </a:rPr>
              <a:t>Ed.Management</a:t>
            </a: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 (UK)</a:t>
            </a:r>
          </a:p>
          <a:p>
            <a:pPr>
              <a:defRPr/>
            </a:pPr>
            <a:r>
              <a:rPr kumimoji="1" lang="en-US" sz="1200" b="1" dirty="0" err="1">
                <a:solidFill>
                  <a:schemeClr val="tx2"/>
                </a:solidFill>
                <a:latin typeface="Garamond" pitchFamily="18" charset="0"/>
              </a:rPr>
              <a:t>Cert.in</a:t>
            </a: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kumimoji="1" lang="en-US" sz="1200" b="1" dirty="0" err="1">
                <a:solidFill>
                  <a:schemeClr val="tx2"/>
                </a:solidFill>
                <a:latin typeface="Garamond" pitchFamily="18" charset="0"/>
              </a:rPr>
              <a:t>Ed.Planning</a:t>
            </a: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 (FRANCE)</a:t>
            </a:r>
          </a:p>
          <a:p>
            <a:pPr>
              <a:defRPr/>
            </a:pPr>
            <a:r>
              <a:rPr kumimoji="1" lang="en-US" sz="1200" b="1" dirty="0" err="1">
                <a:solidFill>
                  <a:schemeClr val="tx2"/>
                </a:solidFill>
                <a:latin typeface="Garamond" pitchFamily="18" charset="0"/>
              </a:rPr>
              <a:t>Cert.in</a:t>
            </a: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kumimoji="1" lang="en-US" sz="1200" b="1" dirty="0" err="1">
                <a:solidFill>
                  <a:schemeClr val="tx2"/>
                </a:solidFill>
                <a:latin typeface="Garamond" pitchFamily="18" charset="0"/>
              </a:rPr>
              <a:t>Ed.Adm</a:t>
            </a: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.(CANADA)</a:t>
            </a:r>
          </a:p>
          <a:p>
            <a:pPr>
              <a:defRPr/>
            </a:pPr>
            <a:r>
              <a:rPr kumimoji="1" lang="en-US" sz="1200" b="1" dirty="0" err="1">
                <a:solidFill>
                  <a:schemeClr val="tx2"/>
                </a:solidFill>
                <a:latin typeface="Garamond" pitchFamily="18" charset="0"/>
              </a:rPr>
              <a:t>Cert.in</a:t>
            </a: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 Training of Trainer (AUSTRALIA)</a:t>
            </a:r>
          </a:p>
          <a:p>
            <a:pPr>
              <a:defRPr/>
            </a:pPr>
            <a:r>
              <a:rPr kumimoji="1" lang="en-US" sz="1200" b="1" dirty="0" err="1">
                <a:solidFill>
                  <a:schemeClr val="tx2"/>
                </a:solidFill>
                <a:latin typeface="Garamond" pitchFamily="18" charset="0"/>
              </a:rPr>
              <a:t>Cert.in</a:t>
            </a: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kumimoji="1" lang="en-US" sz="1200" b="1" dirty="0" err="1">
                <a:solidFill>
                  <a:schemeClr val="tx2"/>
                </a:solidFill>
                <a:latin typeface="Garamond" pitchFamily="18" charset="0"/>
              </a:rPr>
              <a:t>TEACHeXCELS</a:t>
            </a:r>
            <a:r>
              <a:rPr kumimoji="1" lang="en-US" sz="1200" b="1" dirty="0">
                <a:solidFill>
                  <a:schemeClr val="tx2"/>
                </a:solidFill>
                <a:latin typeface="Garamond" pitchFamily="18" charset="0"/>
              </a:rPr>
              <a:t> (PHILIPPINES)</a:t>
            </a:r>
            <a:endParaRPr kumimoji="1" lang="th-TH" sz="1200" b="1" dirty="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th-TH" sz="1200" dirty="0">
              <a:solidFill>
                <a:schemeClr val="tx2"/>
              </a:solidFill>
              <a:latin typeface="Garamond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21013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547664" y="908720"/>
            <a:ext cx="6048672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Case Study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11560" y="908720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3393574"/>
            <a:ext cx="1224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>
                <a:solidFill>
                  <a:schemeClr val="bg1"/>
                </a:solidFill>
                <a:cs typeface="+mn-cs"/>
              </a:rPr>
              <a:t>การ</a:t>
            </a:r>
          </a:p>
          <a:p>
            <a:r>
              <a:rPr lang="th-TH" sz="4400" dirty="0" smtClean="0">
                <a:solidFill>
                  <a:schemeClr val="bg1"/>
                </a:solidFill>
                <a:cs typeface="+mn-cs"/>
              </a:rPr>
              <a:t>เลือก</a:t>
            </a:r>
          </a:p>
          <a:p>
            <a:r>
              <a:rPr lang="th-TH" sz="4400" dirty="0" smtClean="0">
                <a:solidFill>
                  <a:schemeClr val="bg1"/>
                </a:solidFill>
                <a:cs typeface="+mn-cs"/>
              </a:rPr>
              <a:t>ใช้</a:t>
            </a:r>
            <a:endParaRPr lang="th-TH" sz="44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23528" y="764704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27584" y="1412776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99592" y="764704"/>
            <a:ext cx="7704856" cy="50405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หลักการวิเคราะห์กรณีศึกษา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23528" y="980728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436440" y="908720"/>
          <a:ext cx="6096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827584" y="908720"/>
            <a:ext cx="1584176" cy="5400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การเขียนกรณีศึกษา</a:t>
            </a:r>
          </a:p>
          <a:p>
            <a:pPr algn="ctr"/>
            <a:r>
              <a:rPr lang="th-TH" dirty="0" smtClean="0"/>
              <a:t>เพื่อเป็น </a:t>
            </a:r>
            <a:r>
              <a:rPr lang="en-US" dirty="0" smtClean="0"/>
              <a:t>Lesson Learned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836712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1920" y="263691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+mn-cs"/>
              </a:rPr>
              <a:t>5 </a:t>
            </a:r>
            <a:r>
              <a:rPr lang="th-TH" sz="2400" dirty="0" smtClean="0">
                <a:cs typeface="+mn-cs"/>
              </a:rPr>
              <a:t>ระดับใด</a:t>
            </a:r>
          </a:p>
          <a:p>
            <a:r>
              <a:rPr lang="th-TH" sz="2400" dirty="0" smtClean="0">
                <a:cs typeface="+mn-cs"/>
              </a:rPr>
              <a:t>ที่เป็นผู้มี อำนาจตัดสินใจ</a:t>
            </a:r>
            <a:endParaRPr lang="th-TH" sz="24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313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177</cp:revision>
  <dcterms:created xsi:type="dcterms:W3CDTF">2011-10-10T05:18:41Z</dcterms:created>
  <dcterms:modified xsi:type="dcterms:W3CDTF">2013-01-09T22:28:33Z</dcterms:modified>
</cp:coreProperties>
</file>