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EADDEB-73D2-42D3-BD20-737BDFB433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สี่เหลี่ยมมุมมน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1F71-2FED-4684-951F-B48D248D3B07}" type="datetime1">
              <a:rPr lang="en-US" smtClean="0"/>
              <a:pPr/>
              <a:t>1/9/2013</a:t>
            </a:fld>
            <a:endParaRPr lang="en-US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E8DCB71-289C-47A8-977F-01560E3366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97BC-1038-4DE6-A866-F3DA2A912F08}" type="datetime1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B43E-A36E-4D9B-9EA9-9B3FC6FB32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BF25C-E5D4-41AA-BE60-EF1268496125}" type="datetime1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6934E-F76D-469B-813B-5A34AEE8F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4935E-1B02-4288-AF98-EFB283C69ED2}" type="datetime1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0835-476B-4109-A4D8-1D837014BF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ี่เหลี่ยมผืนผ้า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สี่เหลี่ยมมุมมน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0F7FD-E493-4781-B9B9-C206085D24FB}" type="datetime1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7" name="สี่เหลี่ยมผืนผ้า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FFA7011-BCDB-4BC7-B48B-245C7B0FBE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8743-BFC1-4D33-9338-855766DC4FE8}" type="datetime1">
              <a:rPr lang="en-US" smtClean="0"/>
              <a:pPr/>
              <a:t>1/9/2013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586F-3FAE-446B-B8C4-A9DDDDFB01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F4F9-45C7-475D-A389-D204489712C2}" type="datetime1">
              <a:rPr lang="en-US" smtClean="0"/>
              <a:pPr/>
              <a:t>1/9/2013</a:t>
            </a:fld>
            <a:endParaRPr lang="en-US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6625-58DB-4E19-8A85-245B892BDC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DCF7C-8E4D-4F37-9AD9-F70830F124C5}" type="datetime1">
              <a:rPr lang="en-US" smtClean="0"/>
              <a:pPr/>
              <a:t>1/9/2013</a:t>
            </a:fld>
            <a:endParaRPr lang="en-US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E9FFB-3FA4-4838-81FE-02196B60E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FAAB-8C4B-43CE-B957-EDED64677714}" type="datetime1">
              <a:rPr lang="en-US" smtClean="0"/>
              <a:pPr/>
              <a:t>1/9/2013</a:t>
            </a:fld>
            <a:endParaRPr lang="en-US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4FA6-B797-4065-A890-A984753C04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สี่เหลี่ยมมุมมน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2E3B0-7539-4C69-ABD8-C68D952391DA}" type="datetime1">
              <a:rPr lang="en-US" smtClean="0"/>
              <a:pPr/>
              <a:t>1/9/2013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8A0C-47BD-4968-81CC-85ED1CB928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0F67-9D0E-47FC-97FB-C0C3F4FF5EDF}" type="datetime1">
              <a:rPr lang="en-US" smtClean="0"/>
              <a:pPr/>
              <a:t>1/9/2013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86FC5DB-6C00-42F6-9CC1-FBCCE38461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สี่เหลี่ยมมุมมน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101CC2-4113-4CCF-8AF4-E4EAB6362F68}" type="datetime1">
              <a:rPr lang="en-US" smtClean="0"/>
              <a:pPr/>
              <a:t>1/9/2013</a:t>
            </a:fld>
            <a:endParaRPr lang="en-US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606EA5B-9BC3-4BDD-A2CF-38A0A6B7AC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fade/>
  </p:transition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71604" y="3714752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th-TH" sz="5400" dirty="0">
                <a:solidFill>
                  <a:srgbClr val="FF0000"/>
                </a:solidFill>
                <a:latin typeface="+mj-lt"/>
                <a:cs typeface="+mj-cs"/>
              </a:rPr>
              <a:t>โดย</a:t>
            </a:r>
          </a:p>
          <a:p>
            <a:r>
              <a:rPr lang="th-TH" sz="5400" dirty="0" err="1">
                <a:solidFill>
                  <a:srgbClr val="FF0000"/>
                </a:solidFill>
                <a:latin typeface="+mj-lt"/>
                <a:cs typeface="+mj-cs"/>
              </a:rPr>
              <a:t>กศน.</a:t>
            </a:r>
            <a:r>
              <a:rPr lang="th-TH" sz="5400" dirty="0">
                <a:solidFill>
                  <a:srgbClr val="FF0000"/>
                </a:solidFill>
                <a:latin typeface="+mj-lt"/>
                <a:cs typeface="+mj-cs"/>
              </a:rPr>
              <a:t>จังหวัดอุบลราชธานี</a:t>
            </a:r>
          </a:p>
          <a:p>
            <a:endParaRPr lang="en-US" sz="5400" dirty="0">
              <a:latin typeface="+mj-lt"/>
              <a:cs typeface="+mj-cs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428604"/>
            <a:ext cx="8715436" cy="3171846"/>
          </a:xfrm>
        </p:spPr>
        <p:txBody>
          <a:bodyPr/>
          <a:lstStyle/>
          <a:p>
            <a:r>
              <a:rPr lang="th-TH" sz="5400" dirty="0">
                <a:solidFill>
                  <a:schemeClr val="bg1">
                    <a:lumMod val="95000"/>
                  </a:schemeClr>
                </a:solidFill>
              </a:rPr>
              <a:t>สรุปบทเรียนและการนำเสนอการศึกษาดูงาน</a:t>
            </a:r>
            <a:endParaRPr lang="en-US" sz="5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6000" b="1" dirty="0" smtClean="0">
                <a:solidFill>
                  <a:srgbClr val="0070C0"/>
                </a:solidFill>
              </a:rPr>
              <a:t>จุดเด่นของศูนย์การเรียนชุมชน</a:t>
            </a:r>
            <a:endParaRPr lang="th-TH" sz="6000" b="1" dirty="0">
              <a:solidFill>
                <a:srgbClr val="0070C0"/>
              </a:solidFill>
            </a:endParaRP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2195D-9EC8-4CCD-AA08-774E3E79E8D6}" type="datetime1">
              <a:rPr lang="en-US"/>
              <a:pPr/>
              <a:t>1/9/2013</a:t>
            </a:fld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8DCF-1ABE-4089-9E7D-B9C538C35A7E}" type="slidenum">
              <a:rPr lang="en-US"/>
              <a:pPr/>
              <a:t>2</a:t>
            </a:fld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th-TH" sz="3600" b="1" dirty="0" smtClean="0">
                <a:latin typeface="+mj-lt"/>
                <a:cs typeface="+mj-cs"/>
              </a:rPr>
              <a:t>มีการร่วมมือกับภาคีเครือข่ายอย่างชัดเจน</a:t>
            </a:r>
          </a:p>
          <a:p>
            <a:pPr marL="742950" indent="-742950">
              <a:buFont typeface="+mj-lt"/>
              <a:buAutoNum type="arabicPeriod"/>
            </a:pPr>
            <a:r>
              <a:rPr lang="th-TH" sz="3600" b="1" dirty="0" smtClean="0">
                <a:latin typeface="+mj-lt"/>
                <a:cs typeface="+mj-cs"/>
              </a:rPr>
              <a:t>อาคาร</a:t>
            </a:r>
            <a:r>
              <a:rPr lang="th-TH" sz="3600" b="1" dirty="0" smtClean="0">
                <a:latin typeface="+mj-lt"/>
                <a:cs typeface="+mj-cs"/>
              </a:rPr>
              <a:t>สถานที่เป็น</a:t>
            </a:r>
            <a:r>
              <a:rPr lang="th-TH" sz="3600" b="1" dirty="0" smtClean="0">
                <a:latin typeface="+mj-lt"/>
                <a:cs typeface="+mj-cs"/>
              </a:rPr>
              <a:t>เอกเทศ</a:t>
            </a:r>
          </a:p>
          <a:p>
            <a:pPr marL="742950" indent="-742950">
              <a:buFont typeface="+mj-lt"/>
              <a:buAutoNum type="arabicPeriod"/>
            </a:pPr>
            <a:r>
              <a:rPr lang="th-TH" sz="3600" b="1" dirty="0" smtClean="0">
                <a:latin typeface="+mj-lt"/>
                <a:cs typeface="+mj-cs"/>
              </a:rPr>
              <a:t>กิจกรรมที่หลาย</a:t>
            </a:r>
            <a:r>
              <a:rPr lang="th-TH" sz="3600" b="1" dirty="0" smtClean="0">
                <a:latin typeface="+mj-lt"/>
                <a:cs typeface="+mj-cs"/>
              </a:rPr>
              <a:t>หลาย</a:t>
            </a:r>
          </a:p>
          <a:p>
            <a:pPr marL="742950" indent="-742950">
              <a:buFont typeface="+mj-lt"/>
              <a:buAutoNum type="arabicPeriod"/>
            </a:pPr>
            <a:r>
              <a:rPr lang="th-TH" sz="3600" b="1" dirty="0" smtClean="0">
                <a:latin typeface="+mj-lt"/>
                <a:cs typeface="+mj-cs"/>
              </a:rPr>
              <a:t>บุคลากร </a:t>
            </a:r>
            <a:r>
              <a:rPr lang="th-TH" sz="3600" b="1" dirty="0" err="1" smtClean="0">
                <a:latin typeface="+mj-lt"/>
                <a:cs typeface="+mj-cs"/>
              </a:rPr>
              <a:t>กศน.</a:t>
            </a:r>
            <a:r>
              <a:rPr lang="th-TH" sz="3600" b="1" dirty="0" smtClean="0">
                <a:latin typeface="+mj-lt"/>
                <a:cs typeface="+mj-cs"/>
              </a:rPr>
              <a:t>มีความ</a:t>
            </a:r>
            <a:r>
              <a:rPr lang="th-TH" sz="3600" b="1" dirty="0" smtClean="0">
                <a:latin typeface="+mj-lt"/>
                <a:cs typeface="+mj-cs"/>
              </a:rPr>
              <a:t>สามัคคี</a:t>
            </a:r>
          </a:p>
          <a:p>
            <a:pPr marL="742950" indent="-742950">
              <a:buFont typeface="+mj-lt"/>
              <a:buAutoNum type="arabicPeriod"/>
            </a:pPr>
            <a:r>
              <a:rPr lang="th-TH" sz="3600" b="1" dirty="0" smtClean="0">
                <a:latin typeface="+mj-lt"/>
                <a:cs typeface="+mj-cs"/>
              </a:rPr>
              <a:t>ศูนย์ </a:t>
            </a:r>
            <a:r>
              <a:rPr lang="en-US" sz="3600" b="1" dirty="0" smtClean="0">
                <a:latin typeface="+mj-lt"/>
                <a:cs typeface="+mj-cs"/>
              </a:rPr>
              <a:t>ICT </a:t>
            </a:r>
            <a:r>
              <a:rPr lang="th-TH" sz="3600" b="1" dirty="0" smtClean="0">
                <a:latin typeface="+mj-lt"/>
                <a:cs typeface="+mj-cs"/>
              </a:rPr>
              <a:t>ของ</a:t>
            </a:r>
            <a:r>
              <a:rPr lang="th-TH" sz="3600" b="1" dirty="0" smtClean="0">
                <a:latin typeface="+mj-lt"/>
                <a:cs typeface="+mj-cs"/>
              </a:rPr>
              <a:t>ชุมชน</a:t>
            </a:r>
          </a:p>
          <a:p>
            <a:pPr marL="742950" indent="-742950">
              <a:buFont typeface="+mj-lt"/>
              <a:buAutoNum type="arabicPeriod"/>
            </a:pPr>
            <a:r>
              <a:rPr lang="th-TH" sz="3600" b="1" dirty="0" smtClean="0">
                <a:latin typeface="+mj-lt"/>
                <a:cs typeface="+mj-cs"/>
              </a:rPr>
              <a:t>บ้านหลังโรงเรียน</a:t>
            </a:r>
          </a:p>
          <a:p>
            <a:pPr marL="742950" indent="-742950">
              <a:buFont typeface="+mj-lt"/>
              <a:buAutoNum type="arabicPeriod"/>
            </a:pPr>
            <a:endParaRPr lang="th-TH" sz="3600" b="1" dirty="0" smtClean="0">
              <a:latin typeface="+mj-lt"/>
              <a:cs typeface="+mj-cs"/>
            </a:endParaRPr>
          </a:p>
          <a:p>
            <a:pPr>
              <a:buNone/>
            </a:pPr>
            <a:endParaRPr lang="th-TH" sz="3600" b="1" dirty="0" smtClean="0">
              <a:latin typeface="+mj-lt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6000" b="1" dirty="0" smtClean="0">
                <a:solidFill>
                  <a:srgbClr val="0070C0"/>
                </a:solidFill>
                <a:latin typeface="Arial Narrow" pitchFamily="34" charset="0"/>
              </a:rPr>
              <a:t>จุดอ่อนของศูนย์การเรียนชุมชน</a:t>
            </a:r>
            <a:endParaRPr lang="th-TH" sz="60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4935E-1B02-4288-AF98-EFB283C69ED2}" type="datetime1">
              <a:rPr lang="en-US" smtClean="0">
                <a:solidFill>
                  <a:schemeClr val="tx1"/>
                </a:solidFill>
              </a:rPr>
              <a:pPr/>
              <a:t>1/9/2013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Free template from www.brainybetty.com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0835-476B-4109-A4D8-1D837014BFAE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742950" indent="-742950">
              <a:buAutoNum type="arabicPeriod"/>
            </a:pPr>
            <a:r>
              <a:rPr lang="th-TH" sz="3600" b="1" dirty="0" smtClean="0">
                <a:latin typeface="+mj-lt"/>
                <a:cs typeface="+mj-cs"/>
              </a:rPr>
              <a:t>ห่างไกลชุมชน</a:t>
            </a:r>
          </a:p>
          <a:p>
            <a:pPr marL="742950" indent="-742950">
              <a:buAutoNum type="arabicPeriod"/>
            </a:pPr>
            <a:r>
              <a:rPr lang="th-TH" sz="3600" b="1" dirty="0" smtClean="0">
                <a:latin typeface="+mj-lt"/>
                <a:cs typeface="+mj-cs"/>
              </a:rPr>
              <a:t>ภูมิทัศน์และบรรยากาศ</a:t>
            </a:r>
            <a:endParaRPr lang="th-TH" sz="3600" b="1" dirty="0">
              <a:latin typeface="+mj-lt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6000" b="1" dirty="0" smtClean="0">
                <a:solidFill>
                  <a:srgbClr val="0070C0"/>
                </a:solidFill>
              </a:rPr>
              <a:t>ประโยชน์ต่อคนในชุมชนอย่างไร</a:t>
            </a:r>
            <a:endParaRPr lang="th-TH" sz="6000" b="1" dirty="0">
              <a:solidFill>
                <a:srgbClr val="0070C0"/>
              </a:solidFill>
            </a:endParaRP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4935E-1B02-4288-AF98-EFB283C69ED2}" type="datetime1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0835-476B-4109-A4D8-1D837014BF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th-TH" sz="3600" b="1" dirty="0" smtClean="0">
                <a:cs typeface="+mj-cs"/>
              </a:rPr>
              <a:t>เป็นศูนย์ข้อมูล และแหล่งเรียนรู้ของชุมชน</a:t>
            </a:r>
          </a:p>
          <a:p>
            <a:pPr marL="514350" indent="-514350">
              <a:buAutoNum type="arabicPeriod"/>
            </a:pPr>
            <a:r>
              <a:rPr lang="th-TH" sz="3600" b="1" dirty="0" smtClean="0">
                <a:cs typeface="+mj-cs"/>
              </a:rPr>
              <a:t>ชุมชนมีความเข้มแข็ง</a:t>
            </a:r>
          </a:p>
          <a:p>
            <a:pPr marL="514350" indent="-514350">
              <a:buAutoNum type="arabicPeriod"/>
            </a:pPr>
            <a:r>
              <a:rPr lang="th-TH" sz="3600" b="1" dirty="0" smtClean="0">
                <a:cs typeface="+mj-cs"/>
              </a:rPr>
              <a:t>เกิดการพัฒนาชุมชนเพื่อคนในชุมชน</a:t>
            </a:r>
          </a:p>
          <a:p>
            <a:pPr marL="514350" indent="-514350">
              <a:buAutoNum type="arabicPeriod"/>
            </a:pPr>
            <a:r>
              <a:rPr lang="th-TH" sz="3600" b="1" dirty="0" smtClean="0">
                <a:cs typeface="+mj-cs"/>
              </a:rPr>
              <a:t>ลดปัญหาการเคลื่อนย้ายแรงงานไปต่างจังหวัด</a:t>
            </a:r>
          </a:p>
          <a:p>
            <a:pPr marL="514350" indent="-514350">
              <a:buAutoNum type="arabicPeriod"/>
            </a:pPr>
            <a:r>
              <a:rPr lang="th-TH" sz="3600" b="1" dirty="0" smtClean="0">
                <a:cs typeface="+mj-cs"/>
              </a:rPr>
              <a:t>สถาบันครอบครัวในชุมชนเกิดความเข้มเข็ง</a:t>
            </a:r>
          </a:p>
          <a:p>
            <a:pPr marL="514350" indent="-514350">
              <a:buNone/>
            </a:pPr>
            <a:endParaRPr lang="th-TH" sz="3600" b="1" dirty="0"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6000" b="1" dirty="0" smtClean="0">
                <a:solidFill>
                  <a:srgbClr val="0070C0"/>
                </a:solidFill>
              </a:rPr>
              <a:t>การบริหารจัดการศูนย์การเรียนชุมชน</a:t>
            </a:r>
            <a:endParaRPr lang="th-TH" sz="6000" b="1" dirty="0">
              <a:solidFill>
                <a:srgbClr val="0070C0"/>
              </a:solidFill>
            </a:endParaRP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4935E-1B02-4288-AF98-EFB283C69ED2}" type="datetime1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0835-476B-4109-A4D8-1D837014BF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th-TH" sz="3600" b="1" dirty="0" smtClean="0">
                <a:cs typeface="+mj-cs"/>
              </a:rPr>
              <a:t>การบริหารจัดการด้าน</a:t>
            </a:r>
            <a:r>
              <a:rPr lang="th-TH" sz="3600" b="1" dirty="0" err="1" smtClean="0">
                <a:cs typeface="+mj-cs"/>
              </a:rPr>
              <a:t>บุลคลากร</a:t>
            </a:r>
            <a:endParaRPr lang="th-TH" sz="3600" b="1" dirty="0" smtClean="0">
              <a:cs typeface="+mj-cs"/>
            </a:endParaRPr>
          </a:p>
          <a:p>
            <a:pPr marL="514350" indent="-514350">
              <a:buAutoNum type="arabicPeriod"/>
            </a:pPr>
            <a:r>
              <a:rPr lang="th-TH" sz="3600" b="1" dirty="0" smtClean="0">
                <a:cs typeface="+mj-cs"/>
              </a:rPr>
              <a:t>การบริหารจัดการด้านการเงิน และงบประมาณ</a:t>
            </a:r>
          </a:p>
          <a:p>
            <a:pPr marL="514350" indent="-514350">
              <a:buAutoNum type="arabicPeriod"/>
            </a:pPr>
            <a:r>
              <a:rPr lang="th-TH" sz="3600" b="1" dirty="0" smtClean="0">
                <a:cs typeface="+mj-cs"/>
              </a:rPr>
              <a:t>การบริหารจัดการด้านวัสดุ สื่อ อุปกรณ์</a:t>
            </a:r>
          </a:p>
          <a:p>
            <a:pPr marL="514350" indent="-514350">
              <a:buNone/>
            </a:pPr>
            <a:endParaRPr lang="th-TH" sz="3600" b="1" dirty="0">
              <a:cs typeface="+mj-cs"/>
            </a:endParaRPr>
          </a:p>
        </p:txBody>
      </p:sp>
      <p:pic>
        <p:nvPicPr>
          <p:cNvPr id="8" name="รูปภาพ 7" descr="SAM_1031.JPG"/>
          <p:cNvPicPr>
            <a:picLocks noChangeAspect="1"/>
          </p:cNvPicPr>
          <p:nvPr/>
        </p:nvPicPr>
        <p:blipFill>
          <a:blip r:embed="rId2" cstate="print">
            <a:lum bright="-9000" contrast="49000"/>
          </a:blip>
          <a:stretch>
            <a:fillRect/>
          </a:stretch>
        </p:blipFill>
        <p:spPr>
          <a:xfrm rot="10800000" flipV="1">
            <a:off x="285720" y="3643314"/>
            <a:ext cx="2667019" cy="2000264"/>
          </a:xfrm>
          <a:prstGeom prst="rect">
            <a:avLst/>
          </a:prstGeom>
        </p:spPr>
      </p:pic>
      <p:pic>
        <p:nvPicPr>
          <p:cNvPr id="11" name="รูปภาพ 10" descr="SAM_1090.JPG"/>
          <p:cNvPicPr>
            <a:picLocks noChangeAspect="1"/>
          </p:cNvPicPr>
          <p:nvPr/>
        </p:nvPicPr>
        <p:blipFill>
          <a:blip r:embed="rId3" cstate="print">
            <a:lum bright="-20000" contrast="17000"/>
          </a:blip>
          <a:stretch>
            <a:fillRect/>
          </a:stretch>
        </p:blipFill>
        <p:spPr>
          <a:xfrm>
            <a:off x="3214678" y="3643314"/>
            <a:ext cx="2714644" cy="2035984"/>
          </a:xfrm>
          <a:prstGeom prst="rect">
            <a:avLst/>
          </a:prstGeom>
        </p:spPr>
      </p:pic>
      <p:pic>
        <p:nvPicPr>
          <p:cNvPr id="12" name="รูปภาพ 11" descr="SAM_1051.JPG"/>
          <p:cNvPicPr>
            <a:picLocks noChangeAspect="1"/>
          </p:cNvPicPr>
          <p:nvPr/>
        </p:nvPicPr>
        <p:blipFill>
          <a:blip r:embed="rId4" cstate="print">
            <a:lum bright="9000" contrast="43000"/>
          </a:blip>
          <a:stretch>
            <a:fillRect/>
          </a:stretch>
        </p:blipFill>
        <p:spPr>
          <a:xfrm>
            <a:off x="6143636" y="3643314"/>
            <a:ext cx="2714642" cy="2035982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6000" b="1" dirty="0" smtClean="0">
                <a:solidFill>
                  <a:srgbClr val="0070C0"/>
                </a:solidFill>
              </a:rPr>
              <a:t>การจัดกิจกรรมการเรียนรู้</a:t>
            </a:r>
            <a:endParaRPr lang="th-TH" sz="6000" b="1" dirty="0">
              <a:solidFill>
                <a:srgbClr val="0070C0"/>
              </a:solidFill>
            </a:endParaRP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4935E-1B02-4288-AF98-EFB283C69ED2}" type="datetime1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0835-476B-4109-A4D8-1D837014BF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th-TH" sz="3600" b="1" dirty="0" smtClean="0">
                <a:cs typeface="+mj-cs"/>
              </a:rPr>
              <a:t>การจัดการศึกษาขั้นพื้นฐาน</a:t>
            </a:r>
          </a:p>
          <a:p>
            <a:pPr marL="514350" indent="-514350">
              <a:buAutoNum type="arabicPeriod"/>
            </a:pPr>
            <a:r>
              <a:rPr lang="th-TH" sz="3600" b="1" dirty="0" smtClean="0">
                <a:cs typeface="+mj-cs"/>
              </a:rPr>
              <a:t>การจัดการศึกษาเพื่อพัฒนาทักษะชีวิต</a:t>
            </a:r>
          </a:p>
          <a:p>
            <a:pPr marL="514350" indent="-514350">
              <a:buAutoNum type="arabicPeriod"/>
            </a:pPr>
            <a:r>
              <a:rPr lang="th-TH" sz="3600" b="1" dirty="0" smtClean="0">
                <a:cs typeface="+mj-cs"/>
              </a:rPr>
              <a:t>การจัดการศึกษาเพื่อพัฒนาสังคมและชุมชน</a:t>
            </a:r>
          </a:p>
          <a:p>
            <a:pPr marL="514350" indent="-514350">
              <a:buAutoNum type="arabicPeriod"/>
            </a:pPr>
            <a:r>
              <a:rPr lang="th-TH" sz="3600" b="1" dirty="0" smtClean="0">
                <a:cs typeface="+mj-cs"/>
              </a:rPr>
              <a:t>การจัดการศึกษาเพื่อพัฒนาอาชีพ</a:t>
            </a:r>
          </a:p>
          <a:p>
            <a:pPr marL="514350" indent="-514350">
              <a:buAutoNum type="arabicPeriod"/>
            </a:pPr>
            <a:r>
              <a:rPr lang="th-TH" sz="3600" b="1" dirty="0" smtClean="0">
                <a:cs typeface="+mj-cs"/>
              </a:rPr>
              <a:t>การจัดการศึกษาเศรษฐกิจพอเพียง</a:t>
            </a:r>
          </a:p>
          <a:p>
            <a:pPr marL="514350" indent="-514350">
              <a:buAutoNum type="arabicPeriod"/>
            </a:pPr>
            <a:r>
              <a:rPr lang="th-TH" sz="3600" b="1" dirty="0" smtClean="0">
                <a:cs typeface="+mj-cs"/>
              </a:rPr>
              <a:t>การศึกษาตามอัธยาศัย</a:t>
            </a:r>
            <a:endParaRPr lang="th-TH" sz="3600" b="1" dirty="0"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6000" b="1" dirty="0" smtClean="0">
                <a:solidFill>
                  <a:srgbClr val="0070C0"/>
                </a:solidFill>
              </a:rPr>
              <a:t>ความประทับใจจากการศึกษาดูงาน</a:t>
            </a:r>
            <a:endParaRPr lang="th-TH" sz="6000" b="1" dirty="0">
              <a:solidFill>
                <a:srgbClr val="0070C0"/>
              </a:solidFill>
            </a:endParaRP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4935E-1B02-4288-AF98-EFB283C69ED2}" type="datetime1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0835-476B-4109-A4D8-1D837014BFA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h-TH" sz="3600" b="1" dirty="0" smtClean="0">
                <a:cs typeface="+mj-cs"/>
              </a:rPr>
              <a:t>การต้อนรับจากคณะทีมงานที่ศึกษาดูงาน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3600" b="1" dirty="0" smtClean="0">
                <a:cs typeface="+mj-cs"/>
              </a:rPr>
              <a:t>กระบวนการทำงานโดยมีส่วนร่วมระหว่าง ครู </a:t>
            </a:r>
            <a:r>
              <a:rPr lang="th-TH" sz="3600" b="1" dirty="0" err="1" smtClean="0">
                <a:cs typeface="+mj-cs"/>
              </a:rPr>
              <a:t>กศน.</a:t>
            </a:r>
            <a:r>
              <a:rPr lang="th-TH" sz="3600" b="1" dirty="0" smtClean="0">
                <a:cs typeface="+mj-cs"/>
              </a:rPr>
              <a:t> เครือข่ายและชุมชน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3600" b="1" dirty="0" smtClean="0">
                <a:cs typeface="+mj-cs"/>
              </a:rPr>
              <a:t>การสร้างโอกาสให้คนในชุมเพื่อชุมชน และนอกชุมชม</a:t>
            </a:r>
            <a:endParaRPr lang="th-TH" sz="3600" b="1" dirty="0"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28662" y="2214554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th-TH" sz="6000" b="1" dirty="0" smtClean="0">
                <a:solidFill>
                  <a:srgbClr val="0070C0"/>
                </a:solidFill>
              </a:rPr>
              <a:t>ขอบคุณครับ/คะ</a:t>
            </a:r>
            <a:endParaRPr lang="th-TH" sz="6000" b="1" dirty="0">
              <a:solidFill>
                <a:srgbClr val="0070C0"/>
              </a:solidFill>
            </a:endParaRPr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4935E-1B02-4288-AF98-EFB283C69ED2}" type="datetime1">
              <a:rPr lang="en-US" smtClean="0"/>
              <a:pPr/>
              <a:t>1/9/2013</a:t>
            </a:fld>
            <a:endParaRPr lang="en-US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0835-476B-4109-A4D8-1D837014BFA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สมอภาค">
  <a:themeElements>
    <a:clrScheme name="เสมอภาค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เสมอภาค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เสมอภาค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102</TotalTime>
  <Words>246</Words>
  <Application>Microsoft Office PowerPoint</Application>
  <PresentationFormat>นำเสนอทางหน้าจอ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แบบอักษรที่ถูกใช้</vt:lpstr>
      </vt:variant>
      <vt:variant>
        <vt:i4>3</vt:i4>
      </vt:variant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8</vt:i4>
      </vt:variant>
    </vt:vector>
  </HeadingPairs>
  <TitlesOfParts>
    <vt:vector size="12" baseType="lpstr">
      <vt:lpstr>Arial</vt:lpstr>
      <vt:lpstr>Tahoma</vt:lpstr>
      <vt:lpstr>Stylistic SF</vt:lpstr>
      <vt:lpstr>เสมอภาค</vt:lpstr>
      <vt:lpstr>สรุปบทเรียนและการนำเสนอการศึกษาดูงาน</vt:lpstr>
      <vt:lpstr>จุดเด่นของศูนย์การเรียนชุมชน</vt:lpstr>
      <vt:lpstr>จุดอ่อนของศูนย์การเรียนชุมชน</vt:lpstr>
      <vt:lpstr>ประโยชน์ต่อคนในชุมชนอย่างไร</vt:lpstr>
      <vt:lpstr>การบริหารจัดการศูนย์การเรียนชุมชน</vt:lpstr>
      <vt:lpstr>การจัดกิจกรรมการเรียนรู้</vt:lpstr>
      <vt:lpstr>ความประทับใจจากการศึกษาดูงาน</vt:lpstr>
      <vt:lpstr>ขอบคุณครับ/คะ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สรุปบทเรียนและการนำเสนอการศึกษาดูงาน</dc:title>
  <dc:creator>AP1</dc:creator>
  <cp:lastModifiedBy>AP1</cp:lastModifiedBy>
  <cp:revision>12</cp:revision>
  <dcterms:created xsi:type="dcterms:W3CDTF">2013-01-09T02:38:29Z</dcterms:created>
  <dcterms:modified xsi:type="dcterms:W3CDTF">2013-01-09T04:20:35Z</dcterms:modified>
</cp:coreProperties>
</file>