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D22F-E11E-45FD-818D-4FF242BF562D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37C1-D895-4EA1-8B9E-BF801036E2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D22F-E11E-45FD-818D-4FF242BF562D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37C1-D895-4EA1-8B9E-BF801036E2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D22F-E11E-45FD-818D-4FF242BF562D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37C1-D895-4EA1-8B9E-BF801036E2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D22F-E11E-45FD-818D-4FF242BF562D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37C1-D895-4EA1-8B9E-BF801036E2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D22F-E11E-45FD-818D-4FF242BF562D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37C1-D895-4EA1-8B9E-BF801036E2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D22F-E11E-45FD-818D-4FF242BF562D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37C1-D895-4EA1-8B9E-BF801036E2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D22F-E11E-45FD-818D-4FF242BF562D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37C1-D895-4EA1-8B9E-BF801036E2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D22F-E11E-45FD-818D-4FF242BF562D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37C1-D895-4EA1-8B9E-BF801036E2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D22F-E11E-45FD-818D-4FF242BF562D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37C1-D895-4EA1-8B9E-BF801036E2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D22F-E11E-45FD-818D-4FF242BF562D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37C1-D895-4EA1-8B9E-BF801036E2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D22F-E11E-45FD-818D-4FF242BF562D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37C1-D895-4EA1-8B9E-BF801036E2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1D22F-E11E-45FD-818D-4FF242BF562D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537C1-D895-4EA1-8B9E-BF801036E256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3429000"/>
          </a:xfrm>
        </p:spPr>
        <p:txBody>
          <a:bodyPr>
            <a:normAutofit/>
          </a:bodyPr>
          <a:lstStyle/>
          <a:p>
            <a:r>
              <a:rPr lang="th-TH" sz="6000" b="1" dirty="0" smtClean="0"/>
              <a:t>เสนอ</a:t>
            </a:r>
            <a:r>
              <a:rPr lang="th-TH" sz="5400" b="1" dirty="0" smtClean="0"/>
              <a:t/>
            </a:r>
            <a:br>
              <a:rPr lang="th-TH" sz="5400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อภิปรายการศึกษาดูงาน</a:t>
            </a:r>
            <a:endParaRPr lang="th-TH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47800" y="4038600"/>
            <a:ext cx="6400800" cy="1752600"/>
          </a:xfrm>
        </p:spPr>
        <p:txBody>
          <a:bodyPr>
            <a:normAutofit/>
          </a:bodyPr>
          <a:lstStyle/>
          <a:p>
            <a:r>
              <a:rPr lang="th-TH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กศน.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จังหวัดมุกดาหาร</a:t>
            </a:r>
            <a:endParaRPr lang="th-TH" sz="4800" b="1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th-TH" b="1" dirty="0" smtClean="0"/>
              <a:t>แนวคิดในการจัดกระบวนการเรียนรู้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267200"/>
          </a:xfrm>
        </p:spPr>
        <p:txBody>
          <a:bodyPr>
            <a:normAutofit/>
          </a:bodyPr>
          <a:lstStyle/>
          <a:p>
            <a:r>
              <a:rPr lang="th-TH" b="1" dirty="0" smtClean="0">
                <a:cs typeface="+mj-cs"/>
              </a:rPr>
              <a:t>มีการบริงานชัดเจน</a:t>
            </a:r>
          </a:p>
          <a:p>
            <a:pPr>
              <a:buNone/>
            </a:pPr>
            <a:r>
              <a:rPr lang="th-TH" b="1" dirty="0">
                <a:cs typeface="+mj-cs"/>
              </a:rPr>
              <a:t> </a:t>
            </a:r>
            <a:r>
              <a:rPr lang="th-TH" b="1" dirty="0" smtClean="0">
                <a:cs typeface="+mj-cs"/>
              </a:rPr>
              <a:t>   - </a:t>
            </a:r>
            <a:r>
              <a:rPr lang="th-TH" dirty="0" smtClean="0">
                <a:cs typeface="+mj-cs"/>
              </a:rPr>
              <a:t>การกระจายอำนาจปกครองลงไปสู่ระดับตำบล</a:t>
            </a:r>
          </a:p>
          <a:p>
            <a:pPr>
              <a:buNone/>
            </a:pPr>
            <a:r>
              <a:rPr lang="th-TH" dirty="0" smtClean="0">
                <a:cs typeface="+mj-cs"/>
              </a:rPr>
              <a:t>    - มีการจัดสรรงบประมาณ ที่โปร่งใส ตามหลักธรรม</a:t>
            </a:r>
            <a:r>
              <a:rPr lang="th-TH" dirty="0" err="1" smtClean="0">
                <a:cs typeface="+mj-cs"/>
              </a:rPr>
              <a:t>มาภิ</a:t>
            </a:r>
            <a:r>
              <a:rPr lang="th-TH" dirty="0" smtClean="0">
                <a:cs typeface="+mj-cs"/>
              </a:rPr>
              <a:t>บาล </a:t>
            </a:r>
          </a:p>
          <a:p>
            <a:r>
              <a:rPr lang="th-TH" b="1" dirty="0" smtClean="0">
                <a:cs typeface="+mj-cs"/>
              </a:rPr>
              <a:t>การทำงานของบุคคล  </a:t>
            </a:r>
          </a:p>
          <a:p>
            <a:pPr>
              <a:buNone/>
            </a:pPr>
            <a:r>
              <a:rPr lang="th-TH" b="1" dirty="0">
                <a:cs typeface="+mj-cs"/>
              </a:rPr>
              <a:t> </a:t>
            </a:r>
            <a:r>
              <a:rPr lang="th-TH" b="1" dirty="0" smtClean="0">
                <a:cs typeface="+mj-cs"/>
              </a:rPr>
              <a:t>   - </a:t>
            </a:r>
            <a:r>
              <a:rPr lang="th-TH" dirty="0" smtClean="0">
                <a:cs typeface="+mj-cs"/>
              </a:rPr>
              <a:t>มีการทำงานเป็นทีมที่ดีเยี่ยม</a:t>
            </a:r>
          </a:p>
          <a:p>
            <a:r>
              <a:rPr lang="th-TH" b="1" dirty="0" smtClean="0">
                <a:cs typeface="+mj-cs"/>
              </a:rPr>
              <a:t>การประสานงาน</a:t>
            </a:r>
          </a:p>
          <a:p>
            <a:pPr>
              <a:buNone/>
            </a:pPr>
            <a:r>
              <a:rPr lang="th-TH" b="1" dirty="0">
                <a:cs typeface="+mj-cs"/>
              </a:rPr>
              <a:t> </a:t>
            </a:r>
            <a:r>
              <a:rPr lang="th-TH" b="1" dirty="0" smtClean="0">
                <a:cs typeface="+mj-cs"/>
              </a:rPr>
              <a:t>  - </a:t>
            </a:r>
            <a:r>
              <a:rPr lang="th-TH" dirty="0" smtClean="0">
                <a:cs typeface="+mj-cs"/>
              </a:rPr>
              <a:t>มีเทคนิคการประสานงาน รู้เขารู้เรา</a:t>
            </a:r>
          </a:p>
          <a:p>
            <a:pPr>
              <a:buNone/>
            </a:pPr>
            <a:endParaRPr lang="th-TH" sz="2000" dirty="0"/>
          </a:p>
        </p:txBody>
      </p:sp>
      <p:pic>
        <p:nvPicPr>
          <p:cNvPr id="1026" name="Picture 2" descr="F:\DCIM\103NIKON\DSCN1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352800"/>
            <a:ext cx="3914820" cy="279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th-TH" b="1" dirty="0" smtClean="0"/>
              <a:t>การบริหารจัดการ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th-TH" b="1" dirty="0" smtClean="0">
                <a:cs typeface="+mj-cs"/>
              </a:rPr>
              <a:t>อาคาร  สภาพเหมาะสม</a:t>
            </a:r>
          </a:p>
          <a:p>
            <a:r>
              <a:rPr lang="th-TH" b="1" dirty="0" smtClean="0">
                <a:cs typeface="+mj-cs"/>
              </a:rPr>
              <a:t>สื่อ อุปกรณ์ ครุภัณฑ์</a:t>
            </a:r>
          </a:p>
          <a:p>
            <a:r>
              <a:rPr lang="th-TH" b="1" dirty="0" smtClean="0">
                <a:cs typeface="+mj-cs"/>
              </a:rPr>
              <a:t>การบริหารงบประมาณ</a:t>
            </a:r>
          </a:p>
          <a:p>
            <a:pPr>
              <a:buNone/>
            </a:pPr>
            <a:r>
              <a:rPr lang="th-TH" dirty="0" smtClean="0">
                <a:cs typeface="+mj-cs"/>
              </a:rPr>
              <a:t>    - มีแผนงานที่ชัดเจนและสรุปผลที่เด่นชัด</a:t>
            </a:r>
          </a:p>
          <a:p>
            <a:r>
              <a:rPr lang="th-TH" b="1" dirty="0" smtClean="0">
                <a:cs typeface="+mj-cs"/>
              </a:rPr>
              <a:t>บุคลากร</a:t>
            </a:r>
          </a:p>
          <a:p>
            <a:pPr>
              <a:buNone/>
            </a:pPr>
            <a:r>
              <a:rPr lang="th-TH" dirty="0" smtClean="0">
                <a:cs typeface="+mj-cs"/>
              </a:rPr>
              <a:t>    - มีบุคลากรที่พร้อมทำงาน และมาด้วยใจ  เป็นทีม</a:t>
            </a:r>
          </a:p>
          <a:p>
            <a:endParaRPr lang="th-TH" sz="2000" dirty="0"/>
          </a:p>
        </p:txBody>
      </p:sp>
      <p:pic>
        <p:nvPicPr>
          <p:cNvPr id="2052" name="Picture 4" descr="F:\DCIM\103NIKON\DSCN1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605996"/>
            <a:ext cx="2590800" cy="2209800"/>
          </a:xfrm>
          <a:prstGeom prst="rect">
            <a:avLst/>
          </a:prstGeom>
          <a:noFill/>
        </p:spPr>
      </p:pic>
      <p:pic>
        <p:nvPicPr>
          <p:cNvPr id="2053" name="Picture 5" descr="F:\DCIM\103NIKON\DSCN1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1"/>
            <a:ext cx="3502025" cy="2286000"/>
          </a:xfrm>
          <a:prstGeom prst="rect">
            <a:avLst/>
          </a:prstGeom>
          <a:noFill/>
        </p:spPr>
      </p:pic>
      <p:pic>
        <p:nvPicPr>
          <p:cNvPr id="2054" name="Picture 6" descr="F:\DCIM\103NIKON\DSCN1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597789"/>
            <a:ext cx="3121025" cy="226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th-TH" b="1" dirty="0" smtClean="0"/>
              <a:t>การจัดกระบวนการเรียนรู้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8194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cs typeface="+mj-cs"/>
              </a:rPr>
              <a:t>เป็นศูนย์ข้อมูลข่าวสาร</a:t>
            </a:r>
          </a:p>
          <a:p>
            <a:pPr>
              <a:buNone/>
            </a:pPr>
            <a:r>
              <a:rPr lang="th-TH" sz="2400" dirty="0">
                <a:cs typeface="+mj-cs"/>
              </a:rPr>
              <a:t> </a:t>
            </a:r>
            <a:r>
              <a:rPr lang="th-TH" sz="2400" dirty="0" smtClean="0">
                <a:cs typeface="+mj-cs"/>
              </a:rPr>
              <a:t>          - มีฐานข้อมูลที่เป็นปัจจุบัน</a:t>
            </a:r>
          </a:p>
          <a:p>
            <a:pPr>
              <a:buNone/>
            </a:pPr>
            <a:r>
              <a:rPr lang="th-TH" sz="2400" dirty="0" smtClean="0">
                <a:cs typeface="+mj-cs"/>
              </a:rPr>
              <a:t>           - มีการสำรวจความต้องการของผู้เรียน</a:t>
            </a:r>
          </a:p>
          <a:p>
            <a:r>
              <a:rPr lang="th-TH" sz="2800" b="1" dirty="0" smtClean="0">
                <a:cs typeface="+mj-cs"/>
              </a:rPr>
              <a:t>เป็นศูนย์สร้างโอกาสการเรียนรู้</a:t>
            </a:r>
          </a:p>
          <a:p>
            <a:pPr>
              <a:buNone/>
            </a:pPr>
            <a:r>
              <a:rPr lang="th-TH" sz="2400" dirty="0">
                <a:cs typeface="+mj-cs"/>
              </a:rPr>
              <a:t> </a:t>
            </a:r>
            <a:r>
              <a:rPr lang="th-TH" sz="2400" dirty="0" smtClean="0">
                <a:cs typeface="+mj-cs"/>
              </a:rPr>
              <a:t>          - มีการทำงานร่วมกับภาคีเครือข่าย อย่างชัดเจน</a:t>
            </a:r>
          </a:p>
          <a:p>
            <a:pPr>
              <a:buNone/>
            </a:pPr>
            <a:r>
              <a:rPr lang="th-TH" sz="2400" dirty="0">
                <a:cs typeface="+mj-cs"/>
              </a:rPr>
              <a:t> </a:t>
            </a:r>
            <a:r>
              <a:rPr lang="th-TH" sz="2400" dirty="0" smtClean="0">
                <a:cs typeface="+mj-cs"/>
              </a:rPr>
              <a:t>          - มีเทคโนโลยีที่ทันสมัย เช่น คอมพิวเตอร์  เว็บไซต์   </a:t>
            </a:r>
          </a:p>
        </p:txBody>
      </p:sp>
      <p:pic>
        <p:nvPicPr>
          <p:cNvPr id="3074" name="Picture 2" descr="F:\DCIM\103NIKON\DSCN1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191001"/>
            <a:ext cx="4419600" cy="2666999"/>
          </a:xfrm>
          <a:prstGeom prst="rect">
            <a:avLst/>
          </a:prstGeom>
          <a:noFill/>
        </p:spPr>
      </p:pic>
      <p:pic>
        <p:nvPicPr>
          <p:cNvPr id="3075" name="Picture 3" descr="F:\DCIM\103NIKON\DSCN1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47180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3505200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>
                <a:cs typeface="+mj-cs"/>
              </a:rPr>
              <a:t>เป็นศูนย์การเรียนชุมชน</a:t>
            </a:r>
          </a:p>
          <a:p>
            <a:pPr>
              <a:buNone/>
            </a:pPr>
            <a:r>
              <a:rPr lang="th-TH" dirty="0">
                <a:cs typeface="+mj-cs"/>
              </a:rPr>
              <a:t>           - กิจกรรมพัฒนาผู้เรียน</a:t>
            </a:r>
          </a:p>
          <a:p>
            <a:pPr>
              <a:buNone/>
            </a:pPr>
            <a:r>
              <a:rPr lang="th-TH" dirty="0">
                <a:cs typeface="+mj-cs"/>
              </a:rPr>
              <a:t>           - กิจกรรมส่งเสริมคุณธรรม  จริยธรรม</a:t>
            </a:r>
          </a:p>
          <a:p>
            <a:pPr>
              <a:buNone/>
            </a:pPr>
            <a:r>
              <a:rPr lang="th-TH" dirty="0">
                <a:cs typeface="+mj-cs"/>
              </a:rPr>
              <a:t>           - เป็นแหล่งเรียนรู้เกี่ยวกับเศรษฐกิจพอเพียง เช่น ฟาร์มร่มแดง</a:t>
            </a:r>
          </a:p>
          <a:p>
            <a:pPr>
              <a:buNone/>
            </a:pPr>
            <a:r>
              <a:rPr lang="th-TH" dirty="0">
                <a:cs typeface="+mj-cs"/>
              </a:rPr>
              <a:t>           - มีการจัดกลุ่มอาชีพ  ที่หลากหลาย </a:t>
            </a:r>
          </a:p>
          <a:p>
            <a:r>
              <a:rPr lang="th-TH" b="1" dirty="0">
                <a:cs typeface="+mj-cs"/>
              </a:rPr>
              <a:t>เป็นศูนย์ชุมชน</a:t>
            </a:r>
          </a:p>
          <a:p>
            <a:pPr>
              <a:buNone/>
            </a:pPr>
            <a:r>
              <a:rPr lang="th-TH" dirty="0">
                <a:cs typeface="+mj-cs"/>
              </a:rPr>
              <a:t>           - เป็นสถานที่จัดกิจกรรมร่วมกับชาวบ้าน</a:t>
            </a:r>
          </a:p>
          <a:p>
            <a:endParaRPr lang="th-TH" dirty="0"/>
          </a:p>
        </p:txBody>
      </p:sp>
      <p:pic>
        <p:nvPicPr>
          <p:cNvPr id="4098" name="Picture 2" descr="F:\DCIM\103NIKON\DSCN1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09999"/>
            <a:ext cx="4800600" cy="3048001"/>
          </a:xfrm>
          <a:prstGeom prst="rect">
            <a:avLst/>
          </a:prstGeom>
          <a:noFill/>
        </p:spPr>
      </p:pic>
      <p:pic>
        <p:nvPicPr>
          <p:cNvPr id="4099" name="Picture 3" descr="F:\DCIM\103NIKON\DSCN1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09999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195</Words>
  <Application>Microsoft Office PowerPoint</Application>
  <PresentationFormat>นำเสนอทางหน้าจอ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ชุดรูปแบบของ Office</vt:lpstr>
      <vt:lpstr>เสนอ  อภิปรายการศึกษาดูงาน</vt:lpstr>
      <vt:lpstr>แนวคิดในการจัดกระบวนการเรียนรู้</vt:lpstr>
      <vt:lpstr>การบริหารจัดการ</vt:lpstr>
      <vt:lpstr>การจัดกระบวนการเรียนรู้</vt:lpstr>
      <vt:lpstr>ภาพนิ่ง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งานนำเสนอผลงาน</dc:title>
  <dc:creator>COM</dc:creator>
  <cp:lastModifiedBy>COM</cp:lastModifiedBy>
  <cp:revision>13</cp:revision>
  <dcterms:created xsi:type="dcterms:W3CDTF">2013-01-09T02:10:44Z</dcterms:created>
  <dcterms:modified xsi:type="dcterms:W3CDTF">2013-01-09T04:00:39Z</dcterms:modified>
</cp:coreProperties>
</file>