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CC"/>
    <a:srgbClr val="FF5050"/>
    <a:srgbClr val="FF0000"/>
    <a:srgbClr val="FC7404"/>
    <a:srgbClr val="FF66FF"/>
    <a:srgbClr val="4DF60A"/>
    <a:srgbClr val="FFFF66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117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4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67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5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1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57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9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24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0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41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25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703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0F24-2A19-42CB-8D00-9A3D0E3634FB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1F6C-3D28-4DFE-960A-0272EF28EE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61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Pictures\รูปสวยๆๆ\งานกศน\ประเมินแหล่งเรียนรู้พระธาตุพนม\IMG_81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538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ชื่อเรื่องรอง 3"/>
          <p:cNvSpPr txBox="1">
            <a:spLocks/>
          </p:cNvSpPr>
          <p:nvPr/>
        </p:nvSpPr>
        <p:spPr>
          <a:xfrm>
            <a:off x="304800" y="1222421"/>
            <a:ext cx="3505200" cy="8349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พระธาตุพนมค่าล้ำ</a:t>
            </a:r>
            <a:endParaRPr lang="en-US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2" name="ชื่อเรื่องรอง 3"/>
          <p:cNvSpPr txBox="1">
            <a:spLocks/>
          </p:cNvSpPr>
          <p:nvPr/>
        </p:nvSpPr>
        <p:spPr>
          <a:xfrm>
            <a:off x="5410200" y="1984420"/>
            <a:ext cx="3657600" cy="8349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วัฒนธรรมหลากหลาย</a:t>
            </a:r>
            <a:endParaRPr lang="en-US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3" name="ชื่อเรื่องรอง 3"/>
          <p:cNvSpPr txBox="1">
            <a:spLocks/>
          </p:cNvSpPr>
          <p:nvPr/>
        </p:nvSpPr>
        <p:spPr>
          <a:xfrm>
            <a:off x="715851" y="2438400"/>
            <a:ext cx="2560749" cy="8349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เรณูภูไท</a:t>
            </a:r>
            <a:endParaRPr lang="en-US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4" name="ชื่อเรื่องรอง 3"/>
          <p:cNvSpPr txBox="1">
            <a:spLocks/>
          </p:cNvSpPr>
          <p:nvPr/>
        </p:nvSpPr>
        <p:spPr>
          <a:xfrm>
            <a:off x="5882425" y="3203620"/>
            <a:ext cx="2560749" cy="834980"/>
          </a:xfrm>
          <a:prstGeom prst="rect">
            <a:avLst/>
          </a:prstGeom>
          <a:solidFill>
            <a:srgbClr val="FF66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เรือไฟโสภา</a:t>
            </a:r>
            <a:endParaRPr lang="en-US" sz="4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5" name="ชื่อเรื่องรอง 3"/>
          <p:cNvSpPr txBox="1">
            <a:spLocks/>
          </p:cNvSpPr>
          <p:nvPr/>
        </p:nvSpPr>
        <p:spPr>
          <a:xfrm>
            <a:off x="715850" y="3690871"/>
            <a:ext cx="2560749" cy="834980"/>
          </a:xfrm>
          <a:prstGeom prst="rect">
            <a:avLst/>
          </a:prstGeom>
          <a:solidFill>
            <a:srgbClr val="00CC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งามตาฝั่งโขง</a:t>
            </a:r>
            <a:endParaRPr lang="en-US" sz="44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5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162800" cy="2773362"/>
          </a:xfrm>
          <a:solidFill>
            <a:srgbClr val="00CC00"/>
          </a:solidFill>
        </p:spPr>
        <p:txBody>
          <a:bodyPr/>
          <a:lstStyle/>
          <a:p>
            <a:r>
              <a:rPr lang="th-TH" sz="5400" b="1" dirty="0" smtClean="0">
                <a:solidFill>
                  <a:srgbClr val="0033CC"/>
                </a:solidFill>
              </a:rPr>
              <a:t>สรุปความรู้ที่ได้จากการศึกษาดูงาน</a:t>
            </a:r>
            <a:r>
              <a:rPr lang="th-TH" sz="4800" b="1" dirty="0" smtClean="0">
                <a:solidFill>
                  <a:srgbClr val="0033CC"/>
                </a:solidFill>
              </a:rPr>
              <a:t/>
            </a:r>
            <a:br>
              <a:rPr lang="th-TH" sz="4800" b="1" dirty="0" smtClean="0">
                <a:solidFill>
                  <a:srgbClr val="0033CC"/>
                </a:solidFill>
              </a:rPr>
            </a:br>
            <a:r>
              <a:rPr lang="th-TH" b="1" dirty="0" err="1" smtClean="0">
                <a:solidFill>
                  <a:srgbClr val="0033CC"/>
                </a:solidFill>
              </a:rPr>
              <a:t>กศน</a:t>
            </a:r>
            <a:r>
              <a:rPr lang="th-TH" b="1" dirty="0" smtClean="0">
                <a:solidFill>
                  <a:srgbClr val="0033CC"/>
                </a:solidFill>
              </a:rPr>
              <a:t>.ขามป้อม อำเภอพระยืน </a:t>
            </a:r>
            <a:br>
              <a:rPr lang="th-TH" b="1" dirty="0" smtClean="0">
                <a:solidFill>
                  <a:srgbClr val="0033CC"/>
                </a:solidFill>
              </a:rPr>
            </a:br>
            <a:r>
              <a:rPr lang="th-TH" b="1" dirty="0" smtClean="0">
                <a:solidFill>
                  <a:srgbClr val="0033CC"/>
                </a:solidFill>
              </a:rPr>
              <a:t> </a:t>
            </a:r>
            <a:r>
              <a:rPr lang="th-TH" b="1" dirty="0" err="1" smtClean="0">
                <a:solidFill>
                  <a:srgbClr val="0033CC"/>
                </a:solidFill>
              </a:rPr>
              <a:t>กศน</a:t>
            </a:r>
            <a:r>
              <a:rPr lang="th-TH" b="1" dirty="0" smtClean="0">
                <a:solidFill>
                  <a:srgbClr val="0033CC"/>
                </a:solidFill>
              </a:rPr>
              <a:t>.โพนเพ็ก  อำเภอมัญจาคีรี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492062" y="4572000"/>
            <a:ext cx="4114800" cy="1066799"/>
          </a:xfrm>
          <a:prstGeom prst="rect">
            <a:avLst/>
          </a:prstGeom>
          <a:solidFill>
            <a:srgbClr val="FC7404"/>
          </a:solidFill>
          <a:ln w="25400">
            <a:solidFill>
              <a:srgbClr val="0033CC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mtClean="0"/>
              <a:t>กศน.จังหวัดนครพนม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849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6553200" cy="12493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th-TH" sz="4800" b="1" dirty="0" smtClean="0"/>
              <a:t>แนวคิดของศูนย์การเรียนชุมชน</a:t>
            </a:r>
            <a:endParaRPr lang="en-US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1771651"/>
            <a:ext cx="5068910" cy="1295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การมีส่วนร่วมของประชาชน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40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โดยชุมชน  เพื่อชุมชน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228600" y="3429000"/>
            <a:ext cx="5486400" cy="3048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ประชาชนได้รับประโยชน์จากศูนย์การเรียน</a:t>
            </a:r>
            <a:br>
              <a:rPr lang="th-TH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มีการศึกษาตลอดชีวิต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ทันต่อการเปลี่ยนแปลงในยุคโลกา</a:t>
            </a:r>
            <a:r>
              <a:rPr lang="th-TH" sz="3600" b="1" dirty="0" err="1" smtClean="0">
                <a:latin typeface="Angsana New" pitchFamily="18" charset="-34"/>
                <a:cs typeface="Angsana New" pitchFamily="18" charset="-34"/>
              </a:rPr>
              <a:t>ภิวัตน์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ทำให้ผู้เรียนได้รับประโยชน์ 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เกิดการพัฒนาที่ยั่งยืน 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19351"/>
            <a:ext cx="3271837" cy="436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58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60542" y="274638"/>
            <a:ext cx="4026257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sz="4800" b="1" dirty="0" smtClean="0"/>
              <a:t>การบริหารจัดการ</a:t>
            </a:r>
            <a:endParaRPr lang="en-US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133600" y="1600200"/>
            <a:ext cx="6693257" cy="762000"/>
          </a:xfrm>
          <a:solidFill>
            <a:srgbClr val="FFFF6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เด่นในเรื่องการบริหารจัดการทรัพยากรในชุมชน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3352801" y="2656268"/>
            <a:ext cx="5562600" cy="404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ใช้ภาคีเครือข่าย  ดึงชุมชนและปราชญ์ชาวบ้านเข้ามามีส่วนร่วมในการจัดการเรียนรู้  มีการประสานงานในพื้นที่เชิงรุก  โดยใช้ใจเข้าหาชุมชน   จัดกิจกรรมที่เป็นประโยชน์แก่ชุมชน  เมื่อชุมชนได้รับประโยชน์จากกิจกรรมที่จัดขึ้น  </a:t>
            </a: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ก็จะเกิดการพัฒนาอย่างต่อเนื่อง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136" y="2452352"/>
            <a:ext cx="2655864" cy="43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598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0033CC"/>
                </a:solidFill>
              </a:rPr>
              <a:t>กระบวนการเรียนรู้</a:t>
            </a:r>
            <a:endParaRPr lang="en-US" sz="4800" b="1" dirty="0">
              <a:solidFill>
                <a:srgbClr val="0033CC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7800" y="1676400"/>
            <a:ext cx="6019800" cy="990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2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เรียนรู้จากการปฏิบัติจริง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685800" y="2895600"/>
            <a:ext cx="7772400" cy="3505200"/>
          </a:xfrm>
          <a:prstGeom prst="rect">
            <a:avLst/>
          </a:prstGeom>
          <a:ln w="19050">
            <a:solidFill>
              <a:srgbClr val="FF0000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th-TH" sz="11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มีการจัดกระบวนการเรียนรู้  โดยใช้ฐานการเรียนรู้ในการถ่ายทอดความรู้ให้แก่ชุมชน  ซึ่งชุมชนจะสามารถเรียนรู้ได้</a:t>
            </a:r>
            <a:br>
              <a:rPr lang="th-TH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จากประสบการณ์ตรงของปราชญ์ชาวบ้าน  และนำไปใช้ในชีวิตประจำวัน  เพื่อสร้างรายได้ให้กับครอบครัวและชุมชนรวมทั้งยังเป็นการสืบทอดองค์ความรู้ของท้องถิ่น  </a:t>
            </a:r>
            <a:br>
              <a:rPr lang="th-TH" sz="3600" b="1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ให้คงอยู่คู่ชุมชน  จากรุ่นสู่รุ่นสืบไป  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0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ชุดรูปแบบของ Office</vt:lpstr>
      <vt:lpstr>Slide 1</vt:lpstr>
      <vt:lpstr>สรุปความรู้ที่ได้จากการศึกษาดูงาน กศน.ขามป้อม อำเภอพระยืน   กศน.โพนเพ็ก  อำเภอมัญจาคีรี</vt:lpstr>
      <vt:lpstr>แนวคิดของศูนย์การเรียนชุมชน</vt:lpstr>
      <vt:lpstr>การบริหารจัดการ</vt:lpstr>
      <vt:lpstr>กระบวนการเรียนรู้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กศน.จังหวัดนครพนม</dc:title>
  <dc:creator>a</dc:creator>
  <cp:lastModifiedBy>rattaket</cp:lastModifiedBy>
  <cp:revision>15</cp:revision>
  <dcterms:created xsi:type="dcterms:W3CDTF">2013-01-09T02:47:38Z</dcterms:created>
  <dcterms:modified xsi:type="dcterms:W3CDTF">2013-01-09T06:49:30Z</dcterms:modified>
</cp:coreProperties>
</file>