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541" r:id="rId2"/>
    <p:sldId id="256" r:id="rId3"/>
    <p:sldId id="25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543" r:id="rId26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12" autoAdjust="0"/>
    <p:restoredTop sz="94702" autoAdjust="0"/>
  </p:normalViewPr>
  <p:slideViewPr>
    <p:cSldViewPr>
      <p:cViewPr>
        <p:scale>
          <a:sx n="100" d="100"/>
          <a:sy n="100" d="100"/>
        </p:scale>
        <p:origin x="-72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3EF18A1-A8DC-40E6-90F4-90B4FF47BC07}" type="datetimeFigureOut">
              <a:rPr lang="th-TH"/>
              <a:pPr>
                <a:defRPr/>
              </a:pPr>
              <a:t>26/01/55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1B2BC35-5BEE-4A60-9ABE-C14D40B8D80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9980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h-TH" smtClean="0"/>
          </a:p>
        </p:txBody>
      </p:sp>
      <p:sp>
        <p:nvSpPr>
          <p:cNvPr id="286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9C5CFA-2F6A-47F7-9B93-19DA7569400F}" type="slidenum">
              <a:rPr lang="th-TH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5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h-TH" smtClean="0"/>
          </a:p>
        </p:txBody>
      </p:sp>
      <p:sp>
        <p:nvSpPr>
          <p:cNvPr id="295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4FAED5-37C4-4724-B271-AAF3600C2E41}" type="slidenum">
              <a:rPr lang="th-TH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h-TH" smtClean="0"/>
          </a:p>
        </p:txBody>
      </p:sp>
      <p:sp>
        <p:nvSpPr>
          <p:cNvPr id="296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B04179-3A72-4FA5-8447-0DAE50D8C44A}" type="slidenum">
              <a:rPr lang="th-TH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h-TH" smtClean="0"/>
          </a:p>
        </p:txBody>
      </p:sp>
      <p:sp>
        <p:nvSpPr>
          <p:cNvPr id="297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F79AE2-D1AF-475D-872C-508B610C58F6}" type="slidenum">
              <a:rPr lang="th-TH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th-T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9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h-TH" smtClean="0"/>
          </a:p>
        </p:txBody>
      </p:sp>
      <p:sp>
        <p:nvSpPr>
          <p:cNvPr id="299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ABBD81-4B35-4FB2-9B9E-941112095CA8}" type="slidenum">
              <a:rPr lang="th-TH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th-T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0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h-TH" smtClean="0"/>
          </a:p>
        </p:txBody>
      </p:sp>
      <p:sp>
        <p:nvSpPr>
          <p:cNvPr id="300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E507D6-9DD9-466E-8243-B18FC3EEB492}" type="slidenum">
              <a:rPr lang="th-TH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th-T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1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h-TH" smtClean="0"/>
          </a:p>
        </p:txBody>
      </p:sp>
      <p:sp>
        <p:nvSpPr>
          <p:cNvPr id="301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D3958A-3183-4F20-9C38-B45D907B59F0}" type="slidenum">
              <a:rPr lang="th-TH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th-TH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2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h-TH" smtClean="0"/>
          </a:p>
        </p:txBody>
      </p:sp>
      <p:sp>
        <p:nvSpPr>
          <p:cNvPr id="302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1266F8-718C-4D86-A045-68FE148B5110}" type="slidenum">
              <a:rPr lang="th-TH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th-TH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3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h-TH" smtClean="0"/>
          </a:p>
        </p:txBody>
      </p:sp>
      <p:sp>
        <p:nvSpPr>
          <p:cNvPr id="303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70632C-E32B-48EA-9522-7D8A6AA9CA7D}" type="slidenum">
              <a:rPr lang="th-TH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7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h-TH" smtClean="0"/>
          </a:p>
        </p:txBody>
      </p:sp>
      <p:sp>
        <p:nvSpPr>
          <p:cNvPr id="287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59CCE9-5417-41B3-9F46-0EB5CADECE20}" type="slidenum">
              <a:rPr lang="th-TH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8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h-TH" smtClean="0"/>
          </a:p>
        </p:txBody>
      </p:sp>
      <p:sp>
        <p:nvSpPr>
          <p:cNvPr id="288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801C99-D4A4-4534-B75C-AF74F078BFE1}" type="slidenum">
              <a:rPr lang="th-TH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h-TH" smtClean="0"/>
          </a:p>
        </p:txBody>
      </p:sp>
      <p:sp>
        <p:nvSpPr>
          <p:cNvPr id="289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46E9C2-FE57-4B44-B192-B8D39C6C2B70}" type="slidenum">
              <a:rPr lang="th-TH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0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h-TH" smtClean="0"/>
          </a:p>
        </p:txBody>
      </p:sp>
      <p:sp>
        <p:nvSpPr>
          <p:cNvPr id="290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D1A67E-6329-464D-A9FA-8F0FC9B2B15B}" type="slidenum">
              <a:rPr lang="th-TH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h-TH" smtClean="0"/>
          </a:p>
        </p:txBody>
      </p:sp>
      <p:sp>
        <p:nvSpPr>
          <p:cNvPr id="291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60EB94-CD7A-4CD4-851F-9F5701B54F3D}" type="slidenum">
              <a:rPr lang="th-TH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2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h-TH" smtClean="0"/>
          </a:p>
        </p:txBody>
      </p:sp>
      <p:sp>
        <p:nvSpPr>
          <p:cNvPr id="292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B265FE-78C3-4884-AEDC-608ADBBA66C3}" type="slidenum">
              <a:rPr lang="th-TH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h-TH" smtClean="0"/>
          </a:p>
        </p:txBody>
      </p:sp>
      <p:sp>
        <p:nvSpPr>
          <p:cNvPr id="293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0A32D0-638B-4BFC-9690-880561538F42}" type="slidenum">
              <a:rPr lang="th-TH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4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h-TH" smtClean="0"/>
          </a:p>
        </p:txBody>
      </p:sp>
      <p:sp>
        <p:nvSpPr>
          <p:cNvPr id="294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B3CA11-72F5-4840-AA6F-B347C3694C43}" type="slidenum">
              <a:rPr lang="th-TH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D9525-BEB0-47A3-8B61-AC62F1E8C2D1}" type="datetimeFigureOut">
              <a:rPr lang="th-TH"/>
              <a:pPr>
                <a:defRPr/>
              </a:pPr>
              <a:t>26/01/55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6CF60-D6D3-45C4-B68A-29172CBB3A5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D030F-7914-49B7-8B8B-A4EEFE880C4A}" type="datetimeFigureOut">
              <a:rPr lang="th-TH"/>
              <a:pPr>
                <a:defRPr/>
              </a:pPr>
              <a:t>26/01/55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2A6EE-6D0A-4F5E-87B1-415978295DE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0B43C-0D04-4BA7-B978-C0BADE1129A3}" type="datetimeFigureOut">
              <a:rPr lang="th-TH"/>
              <a:pPr>
                <a:defRPr/>
              </a:pPr>
              <a:t>26/01/55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D6BAC-9478-4BF8-B688-762F1819997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5C4B1-0D29-437E-A8B2-5217AE3BAAEE}" type="datetimeFigureOut">
              <a:rPr lang="th-TH"/>
              <a:pPr>
                <a:defRPr/>
              </a:pPr>
              <a:t>26/01/55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C5407-04D0-4724-8A51-AB705A8F60A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AFE6F-1668-4F08-B6B3-D00EB74FC63D}" type="datetimeFigureOut">
              <a:rPr lang="th-TH"/>
              <a:pPr>
                <a:defRPr/>
              </a:pPr>
              <a:t>26/01/55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86031-6AE4-4CA5-BC19-2DEB97647B9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A05B1-8F89-4D0C-9F99-92407007BF65}" type="datetimeFigureOut">
              <a:rPr lang="th-TH"/>
              <a:pPr>
                <a:defRPr/>
              </a:pPr>
              <a:t>26/01/55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2ED17-76BD-4369-8639-DAB55DED15B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F631B-BF4C-4C4D-9C19-9233B28C674C}" type="datetimeFigureOut">
              <a:rPr lang="th-TH"/>
              <a:pPr>
                <a:defRPr/>
              </a:pPr>
              <a:t>26/01/55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3482A-2D9E-4654-BFA1-1D31579B101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A4790-382D-4670-9A14-7FC5DAB16581}" type="datetimeFigureOut">
              <a:rPr lang="th-TH"/>
              <a:pPr>
                <a:defRPr/>
              </a:pPr>
              <a:t>26/01/55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B9D85-F25F-4FDB-A654-7601399E556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BA0A5-9454-4714-8D27-F9A5F1814D49}" type="datetimeFigureOut">
              <a:rPr lang="th-TH"/>
              <a:pPr>
                <a:defRPr/>
              </a:pPr>
              <a:t>26/01/55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6E186-2573-4EF3-AF53-B33F92A7585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40544-A095-4B6B-B258-6EC57B994287}" type="datetimeFigureOut">
              <a:rPr lang="th-TH"/>
              <a:pPr>
                <a:defRPr/>
              </a:pPr>
              <a:t>26/01/55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C54E7-D3AB-4583-93F9-123F1BA4D06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46852-4A50-4F6A-B3F1-6FB193193E80}" type="datetimeFigureOut">
              <a:rPr lang="th-TH"/>
              <a:pPr>
                <a:defRPr/>
              </a:pPr>
              <a:t>26/01/55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A6D87-06B0-4EBA-97C0-DC13C1DDE1E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73AD89-A9E6-44E4-A934-DC56EE61468D}" type="datetimeFigureOut">
              <a:rPr lang="th-TH"/>
              <a:pPr>
                <a:defRPr/>
              </a:pPr>
              <a:t>26/01/55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51D918-0EA4-4673-9B0B-359D38BDAC3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C:\Documents and Settings\Gemini\Desktop\flying-eagles-wings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285728"/>
            <a:ext cx="6429388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cs typeface="+mj-cs"/>
              </a:rPr>
              <a:t>ประวัติ</a:t>
            </a:r>
            <a:r>
              <a:rPr lang="th-TH" sz="40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cs typeface="+mj-cs"/>
              </a:rPr>
              <a:t>ผู้จัดทำนวัตกรรมแบบฝึก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cs typeface="+mj-cs"/>
              </a:rPr>
              <a:t>การใช้  </a:t>
            </a:r>
            <a:r>
              <a:rPr lang="en-US" sz="40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cs typeface="+mj-cs"/>
              </a:rPr>
              <a:t>Tenses  </a:t>
            </a:r>
            <a:r>
              <a:rPr lang="th-TH" sz="40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cs typeface="+mj-cs"/>
              </a:rPr>
              <a:t>โดยใช้สื่อ  </a:t>
            </a:r>
            <a:r>
              <a:rPr lang="en-US" sz="40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cs typeface="+mj-cs"/>
              </a:rPr>
              <a:t>CAI</a:t>
            </a:r>
            <a:endParaRPr lang="en-US" sz="40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+mn-lt"/>
              <a:cs typeface="+mj-cs"/>
            </a:endParaRPr>
          </a:p>
        </p:txBody>
      </p:sp>
      <p:pic>
        <p:nvPicPr>
          <p:cNvPr id="1028" name="Picture 4" descr="รูปพ่อ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500174"/>
            <a:ext cx="2166836" cy="25976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714375" y="1785926"/>
            <a:ext cx="435768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นายประกอบ   ห้องแซง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4375" y="2786063"/>
            <a:ext cx="842962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dirty="0" smtClean="0">
                <a:latin typeface="+mn-lt"/>
                <a:cs typeface="+mj-cs"/>
              </a:rPr>
              <a:t>ครูชำนาญการพิเศษภาษาอังกฤษ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dirty="0" err="1" smtClean="0">
                <a:latin typeface="+mn-lt"/>
                <a:cs typeface="+mj-cs"/>
              </a:rPr>
              <a:t>กศ</a:t>
            </a:r>
            <a:r>
              <a:rPr lang="th-TH" sz="2400" dirty="0" smtClean="0">
                <a:latin typeface="+mn-lt"/>
                <a:cs typeface="+mj-cs"/>
              </a:rPr>
              <a:t>.ม.การศึกษามหาบัณฑิต(การบริหารการศึกษา)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dirty="0" smtClean="0">
                <a:latin typeface="+mn-lt"/>
                <a:cs typeface="+mj-cs"/>
              </a:rPr>
              <a:t>มหาวิทยาลัยมหาสารคาม</a:t>
            </a:r>
            <a:endParaRPr lang="en-US" sz="2400" dirty="0">
              <a:latin typeface="+mn-lt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C:\Documents and Settings\xplan2008\Desktop\Background\graduation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472" y="1428736"/>
            <a:ext cx="778674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7.  	Does she…...every day?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8662" y="2786058"/>
            <a:ext cx="5500726" cy="32316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a.    running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b.    runs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c.	    run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d.    ran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285728"/>
            <a:ext cx="68580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Direction  :  Choose the correct   answers 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5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C:\Documents and Settings\xplan2008\Desktop\Background\graduation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472" y="1428736"/>
            <a:ext cx="742955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8.  	Where  do we……English?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8662" y="2786058"/>
            <a:ext cx="5500726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a.    study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b.	    studies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c.	    studied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d.    studying</a:t>
            </a: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285728"/>
            <a:ext cx="68580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Direction  :  Choose the correct   answers 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5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C:\Documents and Settings\xplan2008\Desktop\Background\graduation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472" y="1428736"/>
            <a:ext cx="8358246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9.  	When does your sister…….?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8662" y="2842811"/>
            <a:ext cx="4572032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a.    got  up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b.    gets up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c.	    get  up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d.    getting  up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2844" y="285728"/>
            <a:ext cx="68580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Direction  :  Choose the correct   answers 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C:\Documents and Settings\xplan2008\Desktop\Background\graduation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472" y="1428736"/>
            <a:ext cx="792961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10. 	Why do you …..milk?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8662" y="2840552"/>
            <a:ext cx="5500726" cy="32316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a.    drunk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b.    drank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c.	    drinks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d.    drink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285728"/>
            <a:ext cx="68580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Direction  :  Choose the correct   answers 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5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C:\Documents and Settings\xplan2008\Desktop\Background\graduation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42908" y="2500306"/>
            <a:ext cx="7772400" cy="15414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เฉลยแบบทดสอบตนเองก่อน</a:t>
            </a:r>
            <a:r>
              <a:rPr lang="th-TH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เรียนที่ </a:t>
            </a:r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  <a:b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Direction : Choose  the  correct  answers.  </a:t>
            </a: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C:\Documents and Settings\xplan2008\Desktop\Background\graduation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	I …… in Yasothon.</a:t>
            </a: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2786058"/>
            <a:ext cx="4357718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a.	    lives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b.	    live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c.	    lived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d.	    living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285728"/>
            <a:ext cx="68580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Direction  :  Choose the correct   answers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7224" y="3445377"/>
            <a:ext cx="342902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b.	    live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6" fill="hold">
                                          <p:stCondLst>
                                            <p:cond delay="4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xplan2008\Desktop\Background\graduation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 	Mario …… a supper star now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7224" y="2769114"/>
            <a:ext cx="4357718" cy="32316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a.	    is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b.    am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c.	    are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d.    were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285728"/>
            <a:ext cx="68580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Direction  :  Choose the correct   answers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24" y="2786058"/>
            <a:ext cx="242889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a.	    is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6" fill="hold">
                                          <p:stCondLst>
                                            <p:cond delay="4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C:\Documents and Settings\xplan2008\Desktop\Background\graduation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1663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86808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 	We don’t ……to school on Sunday.</a:t>
            </a:r>
            <a:endParaRPr lang="en-US" sz="49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2786058"/>
            <a:ext cx="4357718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a.    went</a:t>
            </a:r>
          </a:p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b.    gone</a:t>
            </a:r>
          </a:p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c.	  goes</a:t>
            </a:r>
          </a:p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d.    go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285728"/>
            <a:ext cx="68580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Direction  :  Choose the correct   answers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5852" y="4802699"/>
            <a:ext cx="242889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d.    go  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6" fill="hold">
                                          <p:stCondLst>
                                            <p:cond delay="4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C:\Documents and Settings\xplan2008\Desktop\Background\graduation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00033" y="1428736"/>
            <a:ext cx="7429552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4.  	Everybody …… ready for 	the	lesson.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7224" y="2786058"/>
            <a:ext cx="5500726" cy="32316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a.    were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b.	    are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c.	    am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d.    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3" y="285728"/>
            <a:ext cx="68580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Direction  :  Choose the correct   answers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7224" y="4786322"/>
            <a:ext cx="307183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d.	    is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6" fill="hold">
                                          <p:stCondLst>
                                            <p:cond delay="4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C:\Documents and Settings\xplan2008\Desktop\Background\graduation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472" y="1428736"/>
            <a:ext cx="742955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5.  	Do you …… the guitar?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0100" y="2928934"/>
            <a:ext cx="5500726" cy="32316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a.	 playing</a:t>
            </a:r>
          </a:p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buFontTx/>
              <a:buAutoNum type="alphaLcPeriod" startAt="2"/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 play</a:t>
            </a:r>
          </a:p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c.	 played	</a:t>
            </a:r>
          </a:p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d.	 plays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285728"/>
            <a:ext cx="68580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Direction  :  Choose the correct   answers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0100" y="3588253"/>
            <a:ext cx="271464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buFontTx/>
              <a:buAutoNum type="alphaLcPeriod" startAt="2"/>
              <a:defRPr/>
            </a:pPr>
            <a:r>
              <a:rPr lang="en-US" sz="4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 play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6" fill="hold">
                                          <p:stCondLst>
                                            <p:cond delay="4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Documents and Settings\xplan2008\Desktop\Background\graduation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500306"/>
            <a:ext cx="7715304" cy="17145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 Present  Simple  </a:t>
            </a: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Tense</a:t>
            </a:r>
            <a:endParaRPr lang="th-TH" sz="6000" b="1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50"/>
                            </p:stCondLst>
                            <p:childTnLst>
                              <p:par>
                                <p:cTn id="1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45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C:\Documents and Settings\xplan2008\Desktop\Background\graduation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472" y="1428736"/>
            <a:ext cx="7429552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6.  	Film …… hair cut twice a 	month.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8662" y="2911990"/>
            <a:ext cx="5500726" cy="32316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a.    had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b.    have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c.	    has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d.    having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285728"/>
            <a:ext cx="68580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Direction  :  Choose the correct   answers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8662" y="4231195"/>
            <a:ext cx="3113689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c.	    has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6" fill="hold">
                                          <p:stCondLst>
                                            <p:cond delay="4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C:\Documents and Settings\xplan2008\Desktop\Background\graduation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472" y="1428736"/>
            <a:ext cx="778674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7.  	Does she …… everyday?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0100" y="2928934"/>
            <a:ext cx="5500726" cy="32316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a.    running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b.    runs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c.	    run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d.    ran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285728"/>
            <a:ext cx="68580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Direction  :  Choose the correct   answers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0100" y="4286256"/>
            <a:ext cx="2643206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c.	    run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6" fill="hold">
                                          <p:stCondLst>
                                            <p:cond delay="4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C:\Documents and Settings\xplan2008\Desktop\Background\graduation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472" y="1428736"/>
            <a:ext cx="742955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8.  	Where do we  …… English?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0100" y="2857496"/>
            <a:ext cx="5500726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a.    study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b.    studies</a:t>
            </a:r>
          </a:p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c.	  studied</a:t>
            </a:r>
          </a:p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d.    studying</a:t>
            </a: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285728"/>
            <a:ext cx="68580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Direction  :  Choose the correct   answers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0100" y="2857496"/>
            <a:ext cx="385765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a.    study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6" fill="hold">
                                          <p:stCondLst>
                                            <p:cond delay="4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C:\Documents and Settings\xplan2008\Desktop\Background\graduation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472" y="1428736"/>
            <a:ext cx="8358246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rabicPeriod" startAt="9"/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When does your sister……?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0100" y="2806386"/>
            <a:ext cx="4572032" cy="3908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a.    got up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b.    get up 	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c.	    gets up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d.    getting  up 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285728"/>
            <a:ext cx="68580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Direction  :  Choose the correct   answers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728" y="3500438"/>
            <a:ext cx="321471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b.    get up   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6" fill="hold">
                                          <p:stCondLst>
                                            <p:cond delay="4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C:\Documents and Settings\xplan2008\Desktop\Background\graduation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472" y="1428736"/>
            <a:ext cx="792961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10. 	Why do you …… milk?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0100" y="2786058"/>
            <a:ext cx="5500726" cy="32316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a.    drink  		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b.    drank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c.	    drunk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d.    drinking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285728"/>
            <a:ext cx="68580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Direction  :  Choose the correct   answers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728" y="2786058"/>
            <a:ext cx="257176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a.    drink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6" fill="hold">
                                          <p:stCondLst>
                                            <p:cond delay="4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674" name="Picture 3" descr="C:\Documents and Settings\Gemini\Desktop\flying-eagles-wings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14612" y="2786058"/>
            <a:ext cx="392909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THE END</a:t>
            </a:r>
            <a:endParaRPr lang="th-TH" sz="72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C:\Documents and Settings\xplan2008\Desktop\Background\graduation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500306"/>
            <a:ext cx="7143768" cy="15414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แบบทดสอบตนเอง</a:t>
            </a:r>
            <a:r>
              <a:rPr lang="th-TH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ก่อนเรียนที่ </a:t>
            </a:r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b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Direction : Choose  the  correct  answers.  </a:t>
            </a: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C:\Documents and Settings\xplan2008\Desktop\Background\graduation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42" y="1285860"/>
            <a:ext cx="8229600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	I …… in Yasothon.</a:t>
            </a: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2786058"/>
            <a:ext cx="4357718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a.	    lives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b.	    live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c.	    lived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d.	    living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285728"/>
            <a:ext cx="68580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Direction  :  Choose the correct   answers 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xplan2008\Desktop\Background\graduation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28" y="128586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 	Mario …… a supper star now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8662" y="2769114"/>
            <a:ext cx="4357718" cy="32316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a.	    is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b.    am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c.	    are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d.    were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285728"/>
            <a:ext cx="68580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Direction  :  Choose the correct   answers 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0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C:\Documents and Settings\xplan2008\Desktop\Background\graduation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285860"/>
            <a:ext cx="8143932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 	We don’t …..to school on Sunday. </a:t>
            </a:r>
            <a:endParaRPr lang="en-US" sz="49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2786058"/>
            <a:ext cx="4357718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a.    went</a:t>
            </a:r>
          </a:p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b.	  gone</a:t>
            </a:r>
          </a:p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c.	  goes</a:t>
            </a:r>
          </a:p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d.    go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285728"/>
            <a:ext cx="68580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Direction  :  Choose the correct   answers 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5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C:\Documents and Settings\xplan2008\Desktop\Background\graduation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472" y="1428736"/>
            <a:ext cx="7429552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4.  	Everybody …… ready for 	the	lesson.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8662" y="2786058"/>
            <a:ext cx="5500726" cy="32316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a.	    am</a:t>
            </a:r>
          </a:p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buFontTx/>
              <a:buAutoNum type="alphaLcPeriod" startAt="2"/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  is</a:t>
            </a:r>
          </a:p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c.	  are</a:t>
            </a:r>
          </a:p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d.	  were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3" y="285728"/>
            <a:ext cx="68580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Direction  :  Choose the correct   answers 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0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C:\Documents and Settings\xplan2008\Desktop\Background\graduation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472" y="1428736"/>
            <a:ext cx="742955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5.  	Do you…….the  guitar?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8662" y="2786058"/>
            <a:ext cx="5500726" cy="32316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lvl="1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a.    playing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b.	    played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c.	    plays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d.    play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285728"/>
            <a:ext cx="68580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Direction  :  Choose the correct   answers 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5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C:\Documents and Settings\xplan2008\Desktop\Background\graduation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472" y="1428736"/>
            <a:ext cx="7429552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6.  	Film …… hair cut twice a 	month.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8662" y="2786058"/>
            <a:ext cx="5500726" cy="32316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a.    had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b.    have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c.	    has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d.    having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285728"/>
            <a:ext cx="68580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Direction  :  Choose the correct   answers 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5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2769</TotalTime>
  <Words>366</Words>
  <Application>Microsoft Office PowerPoint</Application>
  <PresentationFormat>นำเสนอทางหน้าจอ (4:3)</PresentationFormat>
  <Paragraphs>157</Paragraphs>
  <Slides>25</Slides>
  <Notes>17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25</vt:i4>
      </vt:variant>
    </vt:vector>
  </HeadingPairs>
  <TitlesOfParts>
    <vt:vector size="26" baseType="lpstr">
      <vt:lpstr>Office Theme</vt:lpstr>
      <vt:lpstr>งานนำเสนอ PowerPoint</vt:lpstr>
      <vt:lpstr>1.  Present  Simple  Tense</vt:lpstr>
      <vt:lpstr>แบบทดสอบตนเองก่อนเรียนที่ 1 Direction : Choose  the  correct  answers.  </vt:lpstr>
      <vt:lpstr>1. I …… in Yasothon.</vt:lpstr>
      <vt:lpstr>2.  Mario …… a supper star now.</vt:lpstr>
      <vt:lpstr>3.  We don’t …..to school on Sunday.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เฉลยแบบทดสอบตนเองก่อนเรียนที่ 1 Direction : Choose  the  correct  answers.  </vt:lpstr>
      <vt:lpstr>1. I …… in Yasothon.</vt:lpstr>
      <vt:lpstr>2.  Mario …… a supper star now.</vt:lpstr>
      <vt:lpstr>3.  We don’t ……to school on Sunday.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TrueFasterOS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 Simple  Tense</dc:title>
  <dc:creator>TrueFasterUser</dc:creator>
  <cp:lastModifiedBy>KKD 2011 V.2</cp:lastModifiedBy>
  <cp:revision>280</cp:revision>
  <dcterms:created xsi:type="dcterms:W3CDTF">2009-09-13T09:20:57Z</dcterms:created>
  <dcterms:modified xsi:type="dcterms:W3CDTF">2012-01-26T02:04:52Z</dcterms:modified>
</cp:coreProperties>
</file>