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9144000" cy="6858000" type="screen4x3"/>
  <p:notesSz cx="6858000" cy="9144000"/>
  <p:defaultTextStyle>
    <a:defPPr>
      <a:defRPr lang="th-TH"/>
    </a:defPPr>
    <a:lvl1pPr marL="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ภาพนิ่งชื่อเรื่อง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สี่เหลี่ยมผืนผ้า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สี่เหลี่ยมมุมมน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ชื่อเรื่องรอง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h-TH" smtClean="0"/>
              <a:t>คลิกเพื่อแก้ไขลักษณะชื่อเรื่องรองต้นแบบ</a:t>
            </a:r>
            <a:endParaRPr kumimoji="0" lang="en-US"/>
          </a:p>
        </p:txBody>
      </p:sp>
      <p:sp>
        <p:nvSpPr>
          <p:cNvPr id="28" name="ตัวยึดวันที่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6C597-25F2-444B-810F-B07B434D85F8}" type="datetimeFigureOut">
              <a:rPr lang="th-TH" smtClean="0"/>
              <a:pPr/>
              <a:t>06/09/55</a:t>
            </a:fld>
            <a:endParaRPr lang="th-TH"/>
          </a:p>
        </p:txBody>
      </p:sp>
      <p:sp>
        <p:nvSpPr>
          <p:cNvPr id="17" name="ตัวยึดท้ายกระดาษ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29" name="ตัวยึดหมายเลขภาพนิ่ง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D384A780-F5A7-4645-A463-AA4611AFE3E3}" type="slidenum">
              <a:rPr lang="th-TH" smtClean="0"/>
              <a:pPr/>
              <a:t>‹#›</a:t>
            </a:fld>
            <a:endParaRPr lang="th-TH"/>
          </a:p>
        </p:txBody>
      </p:sp>
      <p:sp>
        <p:nvSpPr>
          <p:cNvPr id="7" name="สี่เหลี่ยมผืนผ้า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สี่เหลี่ยมผืนผ้า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สี่เหลี่ยมผืนผ้า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ชื่อเรื่อง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ชื่อเรื่องและข้อความ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3" name="ตัวยึดข้อความแนวตั้ง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lang="th-TH" smtClean="0"/>
              <a:t>ระดับที่สอง</a:t>
            </a:r>
          </a:p>
          <a:p>
            <a:pPr lvl="2" eaLnBrk="1" latinLnBrk="0" hangingPunct="1"/>
            <a:r>
              <a:rPr lang="th-TH" smtClean="0"/>
              <a:t>ระดับที่สาม</a:t>
            </a:r>
          </a:p>
          <a:p>
            <a:pPr lvl="3" eaLnBrk="1" latinLnBrk="0" hangingPunct="1"/>
            <a:r>
              <a:rPr lang="th-TH" smtClean="0"/>
              <a:t>ระดับที่สี่</a:t>
            </a:r>
          </a:p>
          <a:p>
            <a:pPr lvl="4" eaLnBrk="1" latinLnBrk="0" hangingPunct="1"/>
            <a:r>
              <a:rPr lang="th-TH" smtClean="0"/>
              <a:t>ระดับที่ห้า</a:t>
            </a:r>
            <a:endParaRPr kumimoji="0" lang="en-US"/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6C597-25F2-444B-810F-B07B434D85F8}" type="datetimeFigureOut">
              <a:rPr lang="th-TH" smtClean="0"/>
              <a:pPr/>
              <a:t>06/09/55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84A780-F5A7-4645-A463-AA4611AFE3E3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ข้อความและชื่อเรื่อง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แนวตั้ง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3" name="ตัวยึดข้อความแนวตั้ง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lang="th-TH" smtClean="0"/>
              <a:t>ระดับที่สอง</a:t>
            </a:r>
          </a:p>
          <a:p>
            <a:pPr lvl="2" eaLnBrk="1" latinLnBrk="0" hangingPunct="1"/>
            <a:r>
              <a:rPr lang="th-TH" smtClean="0"/>
              <a:t>ระดับที่สาม</a:t>
            </a:r>
          </a:p>
          <a:p>
            <a:pPr lvl="3" eaLnBrk="1" latinLnBrk="0" hangingPunct="1"/>
            <a:r>
              <a:rPr lang="th-TH" smtClean="0"/>
              <a:t>ระดับที่สี่</a:t>
            </a:r>
          </a:p>
          <a:p>
            <a:pPr lvl="4" eaLnBrk="1" latinLnBrk="0" hangingPunct="1"/>
            <a:r>
              <a:rPr lang="th-TH" smtClean="0"/>
              <a:t>ระดับที่ห้า</a:t>
            </a:r>
            <a:endParaRPr kumimoji="0" lang="en-US"/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6C597-25F2-444B-810F-B07B434D85F8}" type="datetimeFigureOut">
              <a:rPr lang="th-TH" smtClean="0"/>
              <a:pPr/>
              <a:t>06/09/55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84A780-F5A7-4645-A463-AA4611AFE3E3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ชื่อเรื่องและเนื้อห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6C597-25F2-444B-810F-B07B434D85F8}" type="datetimeFigureOut">
              <a:rPr lang="th-TH" smtClean="0"/>
              <a:pPr/>
              <a:t>06/09/55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84A780-F5A7-4645-A463-AA4611AFE3E3}" type="slidenum">
              <a:rPr lang="th-TH" smtClean="0"/>
              <a:pPr/>
              <a:t>‹#›</a:t>
            </a:fld>
            <a:endParaRPr lang="th-TH"/>
          </a:p>
        </p:txBody>
      </p:sp>
      <p:sp>
        <p:nvSpPr>
          <p:cNvPr id="8" name="ตัวยึดเนื้อหา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lang="th-TH" smtClean="0"/>
              <a:t>ระดับที่สอง</a:t>
            </a:r>
          </a:p>
          <a:p>
            <a:pPr lvl="2" eaLnBrk="1" latinLnBrk="0" hangingPunct="1"/>
            <a:r>
              <a:rPr lang="th-TH" smtClean="0"/>
              <a:t>ระดับที่สาม</a:t>
            </a:r>
          </a:p>
          <a:p>
            <a:pPr lvl="3" eaLnBrk="1" latinLnBrk="0" hangingPunct="1"/>
            <a:r>
              <a:rPr lang="th-TH" smtClean="0"/>
              <a:t>ระดับที่สี่</a:t>
            </a:r>
          </a:p>
          <a:p>
            <a:pPr lvl="4" eaLnBrk="1" latinLnBrk="0" hangingPunct="1"/>
            <a:r>
              <a:rPr lang="th-TH" smtClean="0"/>
              <a:t>ระดับที่ห้า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ส่วนหัวของส่วน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สี่เหลี่ยมผืนผ้า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สี่เหลี่ยมมุมมน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3" name="ตัวยึดข้อความ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6C597-25F2-444B-810F-B07B434D85F8}" type="datetimeFigureOut">
              <a:rPr lang="th-TH" smtClean="0"/>
              <a:pPr/>
              <a:t>06/09/55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th-TH"/>
          </a:p>
        </p:txBody>
      </p:sp>
      <p:sp>
        <p:nvSpPr>
          <p:cNvPr id="7" name="สี่เหลี่ยมผืนผ้า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สี่เหลี่ยมผืนผ้า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สี่เหลี่ยมผืนผ้า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D384A780-F5A7-4645-A463-AA4611AFE3E3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เนื้อหา 2 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5" name="ตัวยึด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6C597-25F2-444B-810F-B07B434D85F8}" type="datetimeFigureOut">
              <a:rPr lang="th-TH" smtClean="0"/>
              <a:pPr/>
              <a:t>06/09/55</a:t>
            </a:fld>
            <a:endParaRPr lang="th-TH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84A780-F5A7-4645-A463-AA4611AFE3E3}" type="slidenum">
              <a:rPr lang="th-TH" smtClean="0"/>
              <a:pPr/>
              <a:t>‹#›</a:t>
            </a:fld>
            <a:endParaRPr lang="th-TH"/>
          </a:p>
        </p:txBody>
      </p:sp>
      <p:sp>
        <p:nvSpPr>
          <p:cNvPr id="9" name="ตัวยึดเนื้อหา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lang="th-TH" smtClean="0"/>
              <a:t>ระดับที่สอง</a:t>
            </a:r>
          </a:p>
          <a:p>
            <a:pPr lvl="2" eaLnBrk="1" latinLnBrk="0" hangingPunct="1"/>
            <a:r>
              <a:rPr lang="th-TH" smtClean="0"/>
              <a:t>ระดับที่สาม</a:t>
            </a:r>
          </a:p>
          <a:p>
            <a:pPr lvl="3" eaLnBrk="1" latinLnBrk="0" hangingPunct="1"/>
            <a:r>
              <a:rPr lang="th-TH" smtClean="0"/>
              <a:t>ระดับที่สี่</a:t>
            </a:r>
          </a:p>
          <a:p>
            <a:pPr lvl="4" eaLnBrk="1" latinLnBrk="0" hangingPunct="1"/>
            <a:r>
              <a:rPr lang="th-TH" smtClean="0"/>
              <a:t>ระดับที่ห้า</a:t>
            </a:r>
            <a:endParaRPr kumimoji="0" lang="en-US"/>
          </a:p>
        </p:txBody>
      </p:sp>
      <p:sp>
        <p:nvSpPr>
          <p:cNvPr id="11" name="ตัวยึดเนื้อหา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lang="th-TH" smtClean="0"/>
              <a:t>ระดับที่สอง</a:t>
            </a:r>
          </a:p>
          <a:p>
            <a:pPr lvl="2" eaLnBrk="1" latinLnBrk="0" hangingPunct="1"/>
            <a:r>
              <a:rPr lang="th-TH" smtClean="0"/>
              <a:t>ระดับที่สาม</a:t>
            </a:r>
          </a:p>
          <a:p>
            <a:pPr lvl="3" eaLnBrk="1" latinLnBrk="0" hangingPunct="1"/>
            <a:r>
              <a:rPr lang="th-TH" smtClean="0"/>
              <a:t>ระดับที่สี่</a:t>
            </a:r>
          </a:p>
          <a:p>
            <a:pPr lvl="4" eaLnBrk="1" latinLnBrk="0" hangingPunct="1"/>
            <a:r>
              <a:rPr lang="th-TH" smtClean="0"/>
              <a:t>ระดับที่ห้า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การเปรียบเทียบ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3" name="ตัวยึดข้อความ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4" name="ตัวยึดข้อความ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7" name="ตัวยึดวันที่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6C597-25F2-444B-810F-B07B434D85F8}" type="datetimeFigureOut">
              <a:rPr lang="th-TH" smtClean="0"/>
              <a:pPr/>
              <a:t>06/09/55</a:t>
            </a:fld>
            <a:endParaRPr lang="th-TH"/>
          </a:p>
        </p:txBody>
      </p:sp>
      <p:sp>
        <p:nvSpPr>
          <p:cNvPr id="8" name="ตัวยึดท้ายกระดา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9" name="ตัวยึดหมายเลขภาพนิ่ง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84A780-F5A7-4645-A463-AA4611AFE3E3}" type="slidenum">
              <a:rPr lang="th-TH" smtClean="0"/>
              <a:pPr/>
              <a:t>‹#›</a:t>
            </a:fld>
            <a:endParaRPr lang="th-TH"/>
          </a:p>
        </p:txBody>
      </p:sp>
      <p:sp>
        <p:nvSpPr>
          <p:cNvPr id="11" name="ตัวยึดเนื้อหา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lang="th-TH" smtClean="0"/>
              <a:t>ระดับที่สอง</a:t>
            </a:r>
          </a:p>
          <a:p>
            <a:pPr lvl="2" eaLnBrk="1" latinLnBrk="0" hangingPunct="1"/>
            <a:r>
              <a:rPr lang="th-TH" smtClean="0"/>
              <a:t>ระดับที่สาม</a:t>
            </a:r>
          </a:p>
          <a:p>
            <a:pPr lvl="3" eaLnBrk="1" latinLnBrk="0" hangingPunct="1"/>
            <a:r>
              <a:rPr lang="th-TH" smtClean="0"/>
              <a:t>ระดับที่สี่</a:t>
            </a:r>
          </a:p>
          <a:p>
            <a:pPr lvl="4" eaLnBrk="1" latinLnBrk="0" hangingPunct="1"/>
            <a:r>
              <a:rPr lang="th-TH" smtClean="0"/>
              <a:t>ระดับที่ห้า</a:t>
            </a:r>
            <a:endParaRPr kumimoji="0" lang="en-US"/>
          </a:p>
        </p:txBody>
      </p:sp>
      <p:sp>
        <p:nvSpPr>
          <p:cNvPr id="13" name="ตัวยึดเนื้อหา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lang="th-TH" smtClean="0"/>
              <a:t>ระดับที่สอง</a:t>
            </a:r>
          </a:p>
          <a:p>
            <a:pPr lvl="2" eaLnBrk="1" latinLnBrk="0" hangingPunct="1"/>
            <a:r>
              <a:rPr lang="th-TH" smtClean="0"/>
              <a:t>ระดับที่สาม</a:t>
            </a:r>
          </a:p>
          <a:p>
            <a:pPr lvl="3" eaLnBrk="1" latinLnBrk="0" hangingPunct="1"/>
            <a:r>
              <a:rPr lang="th-TH" smtClean="0"/>
              <a:t>ระดับที่สี่</a:t>
            </a:r>
          </a:p>
          <a:p>
            <a:pPr lvl="4" eaLnBrk="1" latinLnBrk="0" hangingPunct="1"/>
            <a:r>
              <a:rPr lang="th-TH" smtClean="0"/>
              <a:t>ระดับที่ห้า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เฉพาะ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3" name="ตัวยึดวันที่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6C597-25F2-444B-810F-B07B434D85F8}" type="datetimeFigureOut">
              <a:rPr lang="th-TH" smtClean="0"/>
              <a:pPr/>
              <a:t>06/09/55</a:t>
            </a:fld>
            <a:endParaRPr lang="th-TH"/>
          </a:p>
        </p:txBody>
      </p:sp>
      <p:sp>
        <p:nvSpPr>
          <p:cNvPr id="4" name="ตัวยึดท้ายกระดา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5" name="ตัวยึดหมายเลขภาพนิ่ง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84A780-F5A7-4645-A463-AA4611AFE3E3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ว่างเปล่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ยึดวันที่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6C597-25F2-444B-810F-B07B434D85F8}" type="datetimeFigureOut">
              <a:rPr lang="th-TH" smtClean="0"/>
              <a:pPr/>
              <a:t>06/09/55</a:t>
            </a:fld>
            <a:endParaRPr lang="th-TH"/>
          </a:p>
        </p:txBody>
      </p:sp>
      <p:sp>
        <p:nvSpPr>
          <p:cNvPr id="3" name="ตัวยึดท้ายกระดา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4" name="ตัวยึดหมายเลขภาพนิ่ง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84A780-F5A7-4645-A463-AA4611AFE3E3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เนื้อหา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สี่เหลี่ยมผืนผ้า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สี่เหลี่ยมมุมมน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3" name="ตัวยึดข้อความ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5" name="ตัวยึด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6C597-25F2-444B-810F-B07B434D85F8}" type="datetimeFigureOut">
              <a:rPr lang="th-TH" smtClean="0"/>
              <a:pPr/>
              <a:t>06/09/55</a:t>
            </a:fld>
            <a:endParaRPr lang="th-TH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84A780-F5A7-4645-A463-AA4611AFE3E3}" type="slidenum">
              <a:rPr lang="th-TH" smtClean="0"/>
              <a:pPr/>
              <a:t>‹#›</a:t>
            </a:fld>
            <a:endParaRPr lang="th-TH"/>
          </a:p>
        </p:txBody>
      </p:sp>
      <p:sp>
        <p:nvSpPr>
          <p:cNvPr id="11" name="ตัวยึดเนื้อหา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lang="th-TH" smtClean="0"/>
              <a:t>ระดับที่สอง</a:t>
            </a:r>
          </a:p>
          <a:p>
            <a:pPr lvl="2" eaLnBrk="1" latinLnBrk="0" hangingPunct="1"/>
            <a:r>
              <a:rPr lang="th-TH" smtClean="0"/>
              <a:t>ระดับที่สาม</a:t>
            </a:r>
          </a:p>
          <a:p>
            <a:pPr lvl="3" eaLnBrk="1" latinLnBrk="0" hangingPunct="1"/>
            <a:r>
              <a:rPr lang="th-TH" smtClean="0"/>
              <a:t>ระดับที่สี่</a:t>
            </a:r>
          </a:p>
          <a:p>
            <a:pPr lvl="4" eaLnBrk="1" latinLnBrk="0" hangingPunct="1"/>
            <a:r>
              <a:rPr lang="th-TH" smtClean="0"/>
              <a:t>ระดับที่ห้า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รูปภาพ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4" name="ตัวยึดข้อความ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5" name="ตัวยึด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6C597-25F2-444B-810F-B07B434D85F8}" type="datetimeFigureOut">
              <a:rPr lang="th-TH" smtClean="0"/>
              <a:pPr/>
              <a:t>06/09/55</a:t>
            </a:fld>
            <a:endParaRPr lang="th-TH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th-TH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D384A780-F5A7-4645-A463-AA4611AFE3E3}" type="slidenum">
              <a:rPr lang="th-TH" smtClean="0"/>
              <a:pPr/>
              <a:t>‹#›</a:t>
            </a:fld>
            <a:endParaRPr lang="th-TH"/>
          </a:p>
        </p:txBody>
      </p:sp>
      <p:sp>
        <p:nvSpPr>
          <p:cNvPr id="11" name="สี่เหลี่ยมผืนผ้า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สี่เหลี่ยมผืนผ้า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สี่เหลี่ยมผืนผ้า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ตัวยึดรูปภาพ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h-TH" smtClean="0"/>
              <a:t>คลิกไอคอนเพื่อเพิ่มรูปภาพ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สี่เหลี่ยมผืนผ้า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สี่เหลี่ยมมุมมน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ตัวยึดชื่อเรื่อง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13" name="ตัวยึดข้อความ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th-TH" smtClean="0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kumimoji="0" lang="th-TH" smtClean="0"/>
              <a:t>ระดับที่สอง</a:t>
            </a:r>
          </a:p>
          <a:p>
            <a:pPr lvl="2" eaLnBrk="1" latinLnBrk="0" hangingPunct="1"/>
            <a:r>
              <a:rPr kumimoji="0" lang="th-TH" smtClean="0"/>
              <a:t>ระดับที่สาม</a:t>
            </a:r>
          </a:p>
          <a:p>
            <a:pPr lvl="3" eaLnBrk="1" latinLnBrk="0" hangingPunct="1"/>
            <a:r>
              <a:rPr kumimoji="0" lang="th-TH" smtClean="0"/>
              <a:t>ระดับที่สี่</a:t>
            </a:r>
          </a:p>
          <a:p>
            <a:pPr lvl="4" eaLnBrk="1" latinLnBrk="0" hangingPunct="1"/>
            <a:r>
              <a:rPr kumimoji="0" lang="th-TH" smtClean="0"/>
              <a:t>ระดับที่ห้า</a:t>
            </a:r>
            <a:endParaRPr kumimoji="0" lang="en-US"/>
          </a:p>
        </p:txBody>
      </p:sp>
      <p:sp>
        <p:nvSpPr>
          <p:cNvPr id="14" name="ตัวยึดวันที่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67C6C597-25F2-444B-810F-B07B434D85F8}" type="datetimeFigureOut">
              <a:rPr lang="th-TH" smtClean="0"/>
              <a:pPr/>
              <a:t>06/09/55</a:t>
            </a:fld>
            <a:endParaRPr lang="th-TH"/>
          </a:p>
        </p:txBody>
      </p:sp>
      <p:sp>
        <p:nvSpPr>
          <p:cNvPr id="3" name="ตัวยึดท้ายกระดาษ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th-TH"/>
          </a:p>
        </p:txBody>
      </p:sp>
      <p:sp>
        <p:nvSpPr>
          <p:cNvPr id="23" name="ตัวยึดหมายเลขภาพนิ่ง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D384A780-F5A7-4645-A463-AA4611AFE3E3}" type="slidenum">
              <a:rPr lang="th-TH" smtClean="0"/>
              <a:pPr/>
              <a:t>‹#›</a:t>
            </a:fld>
            <a:endParaRPr lang="th-TH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audio" Target="../media/audio8.wav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audio" Target="../media/audio9.wav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audio" Target="../media/audio10.wav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audio" Target="../media/audio6.wav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audio" Target="../media/audio7.wav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ชื่อเรื่องรอง 2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2371740"/>
          </a:xfrm>
        </p:spPr>
        <p:txBody>
          <a:bodyPr>
            <a:noAutofit/>
          </a:bodyPr>
          <a:lstStyle/>
          <a:p>
            <a:r>
              <a:rPr lang="en-US" sz="4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Live</a:t>
            </a:r>
          </a:p>
          <a:p>
            <a:r>
              <a:rPr lang="en-US" sz="4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House</a:t>
            </a:r>
          </a:p>
          <a:p>
            <a:r>
              <a:rPr lang="en-US" sz="4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Room</a:t>
            </a:r>
          </a:p>
          <a:p>
            <a:endParaRPr lang="th-TH" sz="44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2" name="ชื่อเรื่อง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smtClean="0"/>
              <a:t>Apartment</a:t>
            </a:r>
            <a:endParaRPr lang="th-TH" dirty="0"/>
          </a:p>
        </p:txBody>
      </p:sp>
    </p:spTree>
  </p:cSld>
  <p:clrMapOvr>
    <a:masterClrMapping/>
  </p:clrMapOvr>
  <p:transition>
    <p:wheel spokes="2"/>
    <p:sndAc>
      <p:stSnd>
        <p:snd r:embed="rId2" name="whoosh.wav" builtIn="1"/>
      </p:stSnd>
    </p:sndAc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600" dirty="0" smtClean="0"/>
              <a:t>Single room</a:t>
            </a:r>
            <a:endParaRPr lang="th-TH" sz="66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sz="6000" dirty="0" smtClean="0"/>
              <a:t>Room</a:t>
            </a:r>
          </a:p>
          <a:p>
            <a:r>
              <a:rPr lang="en-US" sz="6000" dirty="0" smtClean="0"/>
              <a:t>Man</a:t>
            </a:r>
          </a:p>
          <a:p>
            <a:r>
              <a:rPr lang="en-US" sz="6000" dirty="0" smtClean="0"/>
              <a:t>Not marry</a:t>
            </a:r>
            <a:endParaRPr lang="th-TH" sz="6000" dirty="0"/>
          </a:p>
        </p:txBody>
      </p:sp>
    </p:spTree>
  </p:cSld>
  <p:clrMapOvr>
    <a:masterClrMapping/>
  </p:clrMapOvr>
  <p:transition>
    <p:wedge/>
    <p:sndAc>
      <p:stSnd>
        <p:snd r:embed="rId2" name="wind.wav"/>
      </p:stSnd>
    </p:sndAc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600" dirty="0" smtClean="0"/>
              <a:t>Share</a:t>
            </a:r>
            <a:endParaRPr lang="th-TH" sz="66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sz="6000" dirty="0" smtClean="0"/>
              <a:t>Together</a:t>
            </a:r>
          </a:p>
          <a:p>
            <a:r>
              <a:rPr lang="en-US" sz="6000" dirty="0" smtClean="0"/>
              <a:t>Use</a:t>
            </a:r>
          </a:p>
          <a:p>
            <a:pPr>
              <a:buNone/>
            </a:pPr>
            <a:endParaRPr lang="th-TH" sz="6000" dirty="0"/>
          </a:p>
        </p:txBody>
      </p:sp>
    </p:spTree>
  </p:cSld>
  <p:clrMapOvr>
    <a:masterClrMapping/>
  </p:clrMapOvr>
  <p:transition>
    <p:dissolve/>
    <p:sndAc>
      <p:stSnd>
        <p:snd r:embed="rId2" name="bomb.wav"/>
      </p:stSnd>
    </p:sndAc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7200" dirty="0" smtClean="0"/>
              <a:t>Available</a:t>
            </a:r>
            <a:endParaRPr lang="th-TH" sz="72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sz="6000" dirty="0" smtClean="0"/>
              <a:t>Use</a:t>
            </a:r>
          </a:p>
          <a:p>
            <a:r>
              <a:rPr lang="en-US" sz="6000" dirty="0" smtClean="0"/>
              <a:t>have</a:t>
            </a:r>
            <a:endParaRPr lang="th-TH" sz="6000" dirty="0"/>
          </a:p>
        </p:txBody>
      </p:sp>
    </p:spTree>
  </p:cSld>
  <p:clrMapOvr>
    <a:masterClrMapping/>
  </p:clrMapOvr>
  <p:transition>
    <p:wheel spokes="8"/>
    <p:sndAc>
      <p:stSnd>
        <p:snd r:embed="rId2" name="laser.wav"/>
      </p:stSnd>
    </p:sndAc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7200" dirty="0" smtClean="0"/>
              <a:t>Culture</a:t>
            </a:r>
            <a:endParaRPr lang="th-TH" sz="72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sz="6600" dirty="0" smtClean="0"/>
              <a:t>Life</a:t>
            </a:r>
          </a:p>
          <a:p>
            <a:r>
              <a:rPr lang="en-US" sz="6600" dirty="0" smtClean="0"/>
              <a:t>Rural</a:t>
            </a:r>
          </a:p>
          <a:p>
            <a:r>
              <a:rPr lang="en-US" sz="6600" dirty="0" smtClean="0"/>
              <a:t>Hand make</a:t>
            </a:r>
            <a:endParaRPr lang="th-TH" sz="6600" dirty="0"/>
          </a:p>
        </p:txBody>
      </p:sp>
    </p:spTree>
  </p:cSld>
  <p:clrMapOvr>
    <a:masterClrMapping/>
  </p:clrMapOvr>
  <p:transition>
    <p:wheel spokes="8"/>
    <p:sndAc>
      <p:stSnd>
        <p:snd r:embed="rId2" name="explode.wav"/>
      </p:stSnd>
    </p:sndAc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600" dirty="0" smtClean="0"/>
              <a:t>immediately</a:t>
            </a:r>
            <a:endParaRPr lang="th-TH" sz="66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sz="6600" dirty="0" smtClean="0"/>
              <a:t>Now</a:t>
            </a:r>
          </a:p>
          <a:p>
            <a:r>
              <a:rPr lang="en-US" sz="6600" dirty="0" smtClean="0"/>
              <a:t>Not late</a:t>
            </a:r>
            <a:endParaRPr lang="th-TH" sz="6600" dirty="0"/>
          </a:p>
        </p:txBody>
      </p:sp>
    </p:spTree>
  </p:cSld>
  <p:clrMapOvr>
    <a:masterClrMapping/>
  </p:clrMapOvr>
  <p:transition>
    <p:sndAc>
      <p:stSnd>
        <p:snd r:embed="rId2" name="camera.wav"/>
      </p:stSnd>
    </p:sndAc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7200" dirty="0" smtClean="0"/>
              <a:t>Space</a:t>
            </a:r>
            <a:endParaRPr lang="th-TH" sz="72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sz="6000" dirty="0" smtClean="0"/>
              <a:t>Place</a:t>
            </a:r>
          </a:p>
          <a:p>
            <a:r>
              <a:rPr lang="en-US" sz="6000" dirty="0" smtClean="0"/>
              <a:t>Room</a:t>
            </a:r>
          </a:p>
          <a:p>
            <a:r>
              <a:rPr lang="en-US" sz="6000" dirty="0" smtClean="0"/>
              <a:t>Empty</a:t>
            </a:r>
          </a:p>
          <a:p>
            <a:endParaRPr lang="th-TH" sz="6000" dirty="0"/>
          </a:p>
        </p:txBody>
      </p:sp>
    </p:spTree>
  </p:cSld>
  <p:clrMapOvr>
    <a:masterClrMapping/>
  </p:clrMapOvr>
  <p:transition>
    <p:wedge/>
    <p:sndAc>
      <p:stSnd>
        <p:snd r:embed="rId2" name="applause.wav"/>
      </p:stSnd>
    </p:sndAc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7200" dirty="0" smtClean="0"/>
              <a:t>Hundred Euros </a:t>
            </a:r>
            <a:endParaRPr lang="th-TH" sz="72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sz="6000" dirty="0" smtClean="0"/>
              <a:t>Money</a:t>
            </a:r>
          </a:p>
          <a:p>
            <a:r>
              <a:rPr lang="en-US" sz="6000" dirty="0" smtClean="0"/>
              <a:t>Euro</a:t>
            </a:r>
          </a:p>
          <a:p>
            <a:r>
              <a:rPr lang="en-US" sz="6000" dirty="0" smtClean="0"/>
              <a:t>England</a:t>
            </a:r>
          </a:p>
          <a:p>
            <a:endParaRPr lang="th-TH" sz="6000" dirty="0"/>
          </a:p>
        </p:txBody>
      </p:sp>
    </p:spTree>
  </p:cSld>
  <p:clrMapOvr>
    <a:masterClrMapping/>
  </p:clrMapOvr>
  <p:transition>
    <p:wheel spokes="8"/>
    <p:sndAc>
      <p:stSnd>
        <p:snd r:embed="rId2" name="laser.wav"/>
      </p:stSnd>
    </p:sndAc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5400" u="sng" dirty="0" smtClean="0"/>
              <a:t>Bedroom</a:t>
            </a:r>
            <a:endParaRPr lang="th-TH" sz="5400" u="sng" dirty="0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6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Sleep</a:t>
            </a:r>
          </a:p>
          <a:p>
            <a:pPr algn="ctr"/>
            <a:r>
              <a:rPr lang="en-US" sz="6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Go to</a:t>
            </a:r>
          </a:p>
          <a:p>
            <a:pPr algn="ctr"/>
            <a:r>
              <a:rPr lang="en-US" sz="6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Room</a:t>
            </a:r>
            <a:endParaRPr lang="th-TH" sz="6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</p:spTree>
  </p:cSld>
  <p:clrMapOvr>
    <a:masterClrMapping/>
  </p:clrMapOvr>
  <p:transition>
    <p:wheel spokes="1"/>
    <p:sndAc>
      <p:stSnd>
        <p:snd r:embed="rId2" name="chimes.wav" builtIn="1"/>
      </p:stSnd>
    </p:sndAc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6000" u="sng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Salary </a:t>
            </a:r>
            <a:endParaRPr lang="th-TH" sz="6000" u="sng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ตัวยึดเนื้อหา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Money</a:t>
            </a:r>
          </a:p>
          <a:p>
            <a:pPr algn="ctr"/>
            <a:r>
              <a:rPr lang="en-US" sz="4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Month</a:t>
            </a:r>
          </a:p>
          <a:p>
            <a:pPr algn="ctr"/>
            <a:r>
              <a:rPr lang="en-US" sz="4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Earn</a:t>
            </a:r>
          </a:p>
          <a:p>
            <a:pPr>
              <a:buNone/>
            </a:pPr>
            <a:endParaRPr lang="th-TH" sz="4800" dirty="0"/>
          </a:p>
        </p:txBody>
      </p:sp>
    </p:spTree>
  </p:cSld>
  <p:clrMapOvr>
    <a:masterClrMapping/>
  </p:clrMapOvr>
  <p:transition>
    <p:strips dir="ru"/>
    <p:sndAc>
      <p:stSnd>
        <p:snd r:embed="rId2" name="bomb.wav"/>
      </p:stSnd>
    </p:sndAc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6000" u="sng" dirty="0" smtClean="0"/>
              <a:t>Male</a:t>
            </a:r>
            <a:endParaRPr lang="th-TH" sz="6000" u="sng" dirty="0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dirty="0" smtClean="0"/>
              <a:t>Man</a:t>
            </a:r>
          </a:p>
          <a:p>
            <a:pPr algn="ctr"/>
            <a:r>
              <a:rPr lang="en-US" sz="4800" dirty="0" smtClean="0"/>
              <a:t>Woman</a:t>
            </a:r>
          </a:p>
          <a:p>
            <a:pPr algn="ctr"/>
            <a:r>
              <a:rPr lang="en-US" sz="4800" dirty="0" smtClean="0"/>
              <a:t>Female</a:t>
            </a:r>
            <a:endParaRPr lang="th-TH" sz="4800" dirty="0"/>
          </a:p>
        </p:txBody>
      </p:sp>
    </p:spTree>
  </p:cSld>
  <p:clrMapOvr>
    <a:masterClrMapping/>
  </p:clrMapOvr>
  <p:transition>
    <p:wheel spokes="8"/>
    <p:sndAc>
      <p:stSnd>
        <p:snd r:embed="rId2" name="wind.wav"/>
      </p:stSnd>
    </p:sndAc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6600" u="sng" dirty="0" smtClean="0"/>
              <a:t>Furniture</a:t>
            </a:r>
            <a:endParaRPr lang="th-TH" sz="6600" u="sng" dirty="0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                    </a:t>
            </a:r>
          </a:p>
          <a:p>
            <a:pPr algn="ctr"/>
            <a:r>
              <a:rPr lang="en-US" sz="4400" dirty="0" smtClean="0"/>
              <a:t>Sofa</a:t>
            </a:r>
          </a:p>
          <a:p>
            <a:pPr algn="ctr"/>
            <a:r>
              <a:rPr lang="en-US" sz="4400" dirty="0" smtClean="0"/>
              <a:t>House</a:t>
            </a:r>
          </a:p>
          <a:p>
            <a:pPr algn="ctr"/>
            <a:r>
              <a:rPr lang="en-US" sz="4400" dirty="0" smtClean="0"/>
              <a:t>Chair</a:t>
            </a:r>
          </a:p>
          <a:p>
            <a:pPr algn="ctr"/>
            <a:r>
              <a:rPr lang="en-US" sz="4400" dirty="0" smtClean="0"/>
              <a:t>in</a:t>
            </a:r>
          </a:p>
          <a:p>
            <a:pPr>
              <a:buNone/>
            </a:pPr>
            <a:r>
              <a:rPr lang="en-US" dirty="0" smtClean="0"/>
              <a:t>                                    </a:t>
            </a:r>
            <a:endParaRPr lang="th-TH" dirty="0"/>
          </a:p>
        </p:txBody>
      </p:sp>
    </p:spTree>
  </p:cSld>
  <p:clrMapOvr>
    <a:masterClrMapping/>
  </p:clrMapOvr>
  <p:transition>
    <p:wheel spokes="8"/>
    <p:sndAc>
      <p:stSnd>
        <p:snd r:embed="rId2" name="laser.wav"/>
      </p:stSnd>
    </p:sndAc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u="sng" dirty="0" smtClean="0"/>
              <a:t>Kitchen</a:t>
            </a:r>
            <a:endParaRPr lang="th-TH" sz="4800" u="sng" dirty="0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dirty="0" smtClean="0"/>
              <a:t>Cook</a:t>
            </a:r>
          </a:p>
          <a:p>
            <a:pPr algn="ctr"/>
            <a:r>
              <a:rPr lang="en-US" sz="4800" dirty="0" smtClean="0"/>
              <a:t>House</a:t>
            </a:r>
          </a:p>
          <a:p>
            <a:pPr algn="ctr"/>
            <a:r>
              <a:rPr lang="en-US" sz="4800" dirty="0" smtClean="0"/>
              <a:t>Food</a:t>
            </a:r>
          </a:p>
          <a:p>
            <a:pPr>
              <a:buNone/>
            </a:pPr>
            <a:endParaRPr lang="th-TH" sz="4800" dirty="0"/>
          </a:p>
        </p:txBody>
      </p:sp>
    </p:spTree>
  </p:cSld>
  <p:clrMapOvr>
    <a:masterClrMapping/>
  </p:clrMapOvr>
  <p:transition>
    <p:sndAc>
      <p:stSnd>
        <p:snd r:embed="rId2" name="arrow.wav" builtIn="1"/>
      </p:stSnd>
    </p:sndAc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u="sng" dirty="0" smtClean="0"/>
              <a:t>plant</a:t>
            </a:r>
            <a:endParaRPr lang="th-TH" sz="4800" u="sng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dirty="0" smtClean="0"/>
              <a:t>Food</a:t>
            </a:r>
          </a:p>
          <a:p>
            <a:pPr algn="ctr"/>
            <a:r>
              <a:rPr lang="en-US" sz="4800" dirty="0" smtClean="0"/>
              <a:t>vegetable</a:t>
            </a:r>
            <a:endParaRPr lang="th-TH" sz="4800" dirty="0"/>
          </a:p>
        </p:txBody>
      </p:sp>
    </p:spTree>
  </p:cSld>
  <p:clrMapOvr>
    <a:masterClrMapping/>
  </p:clrMapOvr>
  <p:transition>
    <p:sndAc>
      <p:stSnd>
        <p:snd r:embed="rId2" name="bomb.wav"/>
      </p:stSnd>
    </p:sndAc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400" dirty="0" smtClean="0"/>
              <a:t>refrigerator</a:t>
            </a:r>
            <a:endParaRPr lang="th-TH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sz="4400" dirty="0" smtClean="0"/>
              <a:t>Cool</a:t>
            </a:r>
          </a:p>
          <a:p>
            <a:r>
              <a:rPr lang="en-US" sz="4400" dirty="0" smtClean="0"/>
              <a:t>Food</a:t>
            </a:r>
          </a:p>
          <a:p>
            <a:r>
              <a:rPr lang="en-US" sz="4400" dirty="0" smtClean="0"/>
              <a:t>Kitchen</a:t>
            </a:r>
          </a:p>
          <a:p>
            <a:r>
              <a:rPr lang="en-US" sz="4400" dirty="0" smtClean="0"/>
              <a:t>Freeze</a:t>
            </a:r>
          </a:p>
          <a:p>
            <a:r>
              <a:rPr lang="en-US" sz="4400" dirty="0" smtClean="0"/>
              <a:t>Ice</a:t>
            </a:r>
            <a:endParaRPr lang="th-TH" sz="4400" dirty="0"/>
          </a:p>
        </p:txBody>
      </p:sp>
    </p:spTree>
  </p:cSld>
  <p:clrMapOvr>
    <a:masterClrMapping/>
  </p:clrMapOvr>
  <p:transition>
    <p:sndAc>
      <p:stSnd>
        <p:snd r:embed="rId2" name="laser.wav"/>
      </p:stSnd>
    </p:sndAc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600" dirty="0" smtClean="0"/>
              <a:t>Capital</a:t>
            </a:r>
            <a:endParaRPr lang="th-TH" sz="66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sz="6000" dirty="0" smtClean="0"/>
              <a:t>Town</a:t>
            </a:r>
          </a:p>
          <a:p>
            <a:r>
              <a:rPr lang="en-US" sz="6000" dirty="0" smtClean="0"/>
              <a:t>City</a:t>
            </a:r>
          </a:p>
          <a:p>
            <a:r>
              <a:rPr lang="en-US" sz="6000" dirty="0" smtClean="0"/>
              <a:t>Bangkok</a:t>
            </a:r>
          </a:p>
          <a:p>
            <a:endParaRPr lang="th-TH" sz="6000" dirty="0"/>
          </a:p>
        </p:txBody>
      </p:sp>
    </p:spTree>
  </p:cSld>
  <p:clrMapOvr>
    <a:masterClrMapping/>
  </p:clrMapOvr>
  <p:transition>
    <p:wheel spokes="8"/>
    <p:sndAc>
      <p:stSnd>
        <p:snd r:embed="rId2" name="drumroll.wav"/>
      </p:stSnd>
    </p:sndAc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เสมอภาค">
  <a:themeElements>
    <a:clrScheme name="เสมอภาค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เสมอภาค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เสมอภาค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57</TotalTime>
  <Words>71</Words>
  <Application>Microsoft Office PowerPoint</Application>
  <PresentationFormat>นำเสนอทางหน้าจอ (4:3)</PresentationFormat>
  <Paragraphs>65</Paragraphs>
  <Slides>16</Slides>
  <Notes>0</Notes>
  <HiddenSlides>0</HiddenSlides>
  <MMClips>0</MMClips>
  <ScaleCrop>false</ScaleCrop>
  <HeadingPairs>
    <vt:vector size="4" baseType="variant">
      <vt:variant>
        <vt:lpstr>ชุดรูปแบบ</vt:lpstr>
      </vt:variant>
      <vt:variant>
        <vt:i4>1</vt:i4>
      </vt:variant>
      <vt:variant>
        <vt:lpstr>ชื่อเรื่องภาพนิ่ง</vt:lpstr>
      </vt:variant>
      <vt:variant>
        <vt:i4>16</vt:i4>
      </vt:variant>
    </vt:vector>
  </HeadingPairs>
  <TitlesOfParts>
    <vt:vector size="17" baseType="lpstr">
      <vt:lpstr>เสมอภาค</vt:lpstr>
      <vt:lpstr>Apartment</vt:lpstr>
      <vt:lpstr>Bedroom</vt:lpstr>
      <vt:lpstr>Salary </vt:lpstr>
      <vt:lpstr>Male</vt:lpstr>
      <vt:lpstr>Furniture</vt:lpstr>
      <vt:lpstr>Kitchen</vt:lpstr>
      <vt:lpstr>plant</vt:lpstr>
      <vt:lpstr>refrigerator</vt:lpstr>
      <vt:lpstr>Capital</vt:lpstr>
      <vt:lpstr>Single room</vt:lpstr>
      <vt:lpstr>Share</vt:lpstr>
      <vt:lpstr>Available</vt:lpstr>
      <vt:lpstr>Culture</vt:lpstr>
      <vt:lpstr>immediately</vt:lpstr>
      <vt:lpstr>Space</vt:lpstr>
      <vt:lpstr>Hundred Euros </vt:lpstr>
    </vt:vector>
  </TitlesOfParts>
  <Company>Kasetsart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Apartment</dc:title>
  <dc:creator>Office Of Computer Services </dc:creator>
  <cp:lastModifiedBy>Office Of Computer Services </cp:lastModifiedBy>
  <cp:revision>16</cp:revision>
  <dcterms:created xsi:type="dcterms:W3CDTF">2012-09-05T01:04:07Z</dcterms:created>
  <dcterms:modified xsi:type="dcterms:W3CDTF">2012-09-06T04:26:47Z</dcterms:modified>
</cp:coreProperties>
</file>